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A2C"/>
    <a:srgbClr val="87A7D0"/>
    <a:srgbClr val="E7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6868"/>
  </p:normalViewPr>
  <p:slideViewPr>
    <p:cSldViewPr snapToGrid="0" snapToObjects="1">
      <p:cViewPr varScale="1">
        <p:scale>
          <a:sx n="111" d="100"/>
          <a:sy n="111" d="100"/>
        </p:scale>
        <p:origin x="24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A3D5-AAB7-F94A-BB43-10D136F0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D84F8-38FD-E944-B8FA-E6BF44D4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7198-AA13-674B-AD3D-5DCB0051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8553-F865-9A4D-94D3-51C1EFE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A5F7-E850-1249-98C9-147D0616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1A72-2614-B644-9715-3651F659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1F53C-760A-4C4E-AD70-2D30718C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762A-EBEE-8140-8AB3-A1D9037E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24D9-CDFD-0340-B145-1CF89E11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74E6-BAD7-4448-B051-991FB5A1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35345-4BB3-1C40-B912-865C421E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AD3D9-951E-744B-A9E3-7EBE34AEE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7E00-3B2C-5348-BB8A-417E7709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3D38-F6FA-FE48-93E3-7A1E827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5B7F-FD3E-5D49-A746-BE4A0648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75EF-CE9B-E942-8C02-9AC88CA2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4BE6-BA3E-6E45-A6B1-0263948B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0B582-3593-CE41-A08B-55A220D3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6072-6778-224A-88E8-0C8B00B8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0C3E-49D9-E64B-A264-A2B3A14D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53A3-6E97-AD4A-A31F-A6C2DFDA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4A3A-0236-384A-88A0-EEFF630F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2E18-9AC0-474D-9904-C0ADD9ED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AD1D-0CEC-FF43-B32D-10FBCB5A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0299-E12E-9C45-A43B-CA8DB48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9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1E47-EBC5-A34C-9252-3384A504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0045-2A49-8A4C-B60E-7085FCC69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0D8B-FCF4-1843-8977-7B62AC09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57BA-95BD-F142-954A-D5333B0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C75D-9410-384E-89E7-15BDD6A3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45B14-4389-3742-9F8B-E2142EF2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3A1C-6B2E-8442-A8A2-53042960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F496-F834-9744-9EA7-4BECC8E06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72C12-72B9-6545-83C6-6329EA3E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08641-7E6B-CA43-BA52-DC55126DE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C2E4-FAE3-574F-8135-8E5EAAD81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1FBD2-E945-4B4B-93BD-DAF63025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DF5D8-1165-BD41-AF78-3B23381A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BA322-37F9-8848-9F75-7B291714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14D-A5F6-4044-A4E3-479C0407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0FA33-62BB-B04F-A213-06850543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7FE41-0F31-F04A-8B55-D12C4DFE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95AA9-5EDD-A549-BD51-77A623D9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46077-3B6B-FF44-A011-D595EA42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231FD-71C9-9444-B462-4B4ED75B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11B8-C737-2C46-8F23-125F5BB7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EADD-8807-FE40-9E96-35D1C9CA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823C-DC0C-124A-B457-806149FA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78868-BED9-724E-81C6-8F62C16D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D5353-79FF-094C-9B40-5D87EF4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6A504-E377-EB45-AB6E-79154B7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79DB7-5EC9-8F45-BEDA-6D5C2D76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3DA3-C18D-8D4C-AD61-5135321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0BE55-D735-9F47-ADB8-FB8039D2A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E29ED-BA8A-AD4B-A67F-5E042B23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2B69-5D4B-FE46-AE31-1C2599A9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5D6B-4101-A747-B2B8-A4CFA394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5917-C8DE-B643-906E-40B509E4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BCC5E-89B3-A447-8F28-E0884DDC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5A1B6-2425-EF4C-A7D4-F3A00551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1E13-1BC8-D040-B074-291412BB0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A5E3-A0B5-364A-8A2B-27A1A1FF5907}" type="datetimeFigureOut"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5733-C001-6D43-A716-0372DF1A0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3F62-5BF4-7341-92FA-3AA4069D5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339FF-76D1-684E-8B33-301FC962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004" y="1958292"/>
            <a:ext cx="2216759" cy="1664584"/>
          </a:xfrm>
          <a:prstGeom prst="rect">
            <a:avLst/>
          </a:prstGeom>
        </p:spPr>
      </p:pic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F0AFFEA3-04B2-D844-8FF1-1BD7457AB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911"/>
          <a:stretch/>
        </p:blipFill>
        <p:spPr>
          <a:xfrm>
            <a:off x="317500" y="1958292"/>
            <a:ext cx="5778500" cy="166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5C425-52E9-9B4A-B1C4-5F12DA42E8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43"/>
          <a:stretch/>
        </p:blipFill>
        <p:spPr>
          <a:xfrm>
            <a:off x="6096000" y="1958292"/>
            <a:ext cx="2661004" cy="16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7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6C9993-E039-A34A-98E7-1EE5625E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12" y="677864"/>
            <a:ext cx="7623376" cy="55022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AB4B87-24ED-6748-BCD5-2090CA455610}"/>
              </a:ext>
            </a:extLst>
          </p:cNvPr>
          <p:cNvSpPr/>
          <p:nvPr/>
        </p:nvSpPr>
        <p:spPr>
          <a:xfrm>
            <a:off x="2870521" y="1250065"/>
            <a:ext cx="416688" cy="4906920"/>
          </a:xfrm>
          <a:prstGeom prst="rect">
            <a:avLst/>
          </a:prstGeom>
          <a:noFill/>
          <a:ln w="50800">
            <a:solidFill>
              <a:srgbClr val="E76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66AD3-B315-5140-A8CC-1E66DC3E7284}"/>
              </a:ext>
            </a:extLst>
          </p:cNvPr>
          <p:cNvSpPr txBox="1"/>
          <p:nvPr/>
        </p:nvSpPr>
        <p:spPr>
          <a:xfrm>
            <a:off x="1620456" y="1050010"/>
            <a:ext cx="76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000">
              <a:solidFill>
                <a:srgbClr val="E76D0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91CAC-9162-E94A-9BAC-B125EDDDBD31}"/>
              </a:ext>
            </a:extLst>
          </p:cNvPr>
          <p:cNvSpPr txBox="1"/>
          <p:nvPr/>
        </p:nvSpPr>
        <p:spPr>
          <a:xfrm>
            <a:off x="1620456" y="1422156"/>
            <a:ext cx="76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000">
              <a:solidFill>
                <a:srgbClr val="E76D0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D53A5-6D05-F747-983C-9BA89E7B85C1}"/>
              </a:ext>
            </a:extLst>
          </p:cNvPr>
          <p:cNvSpPr txBox="1"/>
          <p:nvPr/>
        </p:nvSpPr>
        <p:spPr>
          <a:xfrm>
            <a:off x="1620457" y="1817452"/>
            <a:ext cx="76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000">
              <a:solidFill>
                <a:srgbClr val="E76D0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441B36-8BD1-7146-B100-204ECBF48A90}"/>
              </a:ext>
            </a:extLst>
          </p:cNvPr>
          <p:cNvCxnSpPr/>
          <p:nvPr/>
        </p:nvCxnSpPr>
        <p:spPr>
          <a:xfrm>
            <a:off x="2002420" y="1250065"/>
            <a:ext cx="775504" cy="81024"/>
          </a:xfrm>
          <a:prstGeom prst="straightConnector1">
            <a:avLst/>
          </a:prstGeom>
          <a:ln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160509-5DB3-6442-8C10-68AC3AA181C7}"/>
              </a:ext>
            </a:extLst>
          </p:cNvPr>
          <p:cNvCxnSpPr>
            <a:cxnSpLocks/>
          </p:cNvCxnSpPr>
          <p:nvPr/>
        </p:nvCxnSpPr>
        <p:spPr>
          <a:xfrm flipV="1">
            <a:off x="1996634" y="1531144"/>
            <a:ext cx="781290" cy="119031"/>
          </a:xfrm>
          <a:prstGeom prst="straightConnector1">
            <a:avLst/>
          </a:prstGeom>
          <a:ln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FC05DF-9BC2-4D43-81CA-CB71968B9D06}"/>
              </a:ext>
            </a:extLst>
          </p:cNvPr>
          <p:cNvCxnSpPr>
            <a:cxnSpLocks/>
          </p:cNvCxnSpPr>
          <p:nvPr/>
        </p:nvCxnSpPr>
        <p:spPr>
          <a:xfrm flipV="1">
            <a:off x="2042933" y="1731199"/>
            <a:ext cx="734991" cy="291123"/>
          </a:xfrm>
          <a:prstGeom prst="straightConnector1">
            <a:avLst/>
          </a:prstGeom>
          <a:ln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DD2485-DFE2-1346-9AC9-EDDF48E3F643}"/>
              </a:ext>
            </a:extLst>
          </p:cNvPr>
          <p:cNvSpPr/>
          <p:nvPr/>
        </p:nvSpPr>
        <p:spPr>
          <a:xfrm>
            <a:off x="3352558" y="1233468"/>
            <a:ext cx="6319779" cy="185100"/>
          </a:xfrm>
          <a:prstGeom prst="rect">
            <a:avLst/>
          </a:prstGeom>
          <a:noFill/>
          <a:ln w="38100">
            <a:solidFill>
              <a:srgbClr val="87A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3E5AE-634B-9C4E-A522-E87104F6E3EC}"/>
              </a:ext>
            </a:extLst>
          </p:cNvPr>
          <p:cNvSpPr/>
          <p:nvPr/>
        </p:nvSpPr>
        <p:spPr>
          <a:xfrm>
            <a:off x="3352558" y="1623966"/>
            <a:ext cx="6319779" cy="172091"/>
          </a:xfrm>
          <a:prstGeom prst="rect">
            <a:avLst/>
          </a:prstGeom>
          <a:noFill/>
          <a:ln w="38100">
            <a:solidFill>
              <a:srgbClr val="87A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117352-E1CB-9D4A-B99B-848E8E8A37E3}"/>
              </a:ext>
            </a:extLst>
          </p:cNvPr>
          <p:cNvSpPr/>
          <p:nvPr/>
        </p:nvSpPr>
        <p:spPr>
          <a:xfrm>
            <a:off x="3352557" y="1418568"/>
            <a:ext cx="6319779" cy="205398"/>
          </a:xfrm>
          <a:prstGeom prst="rect">
            <a:avLst/>
          </a:prstGeom>
          <a:noFill/>
          <a:ln w="38100">
            <a:solidFill>
              <a:srgbClr val="87A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156D40-F8D2-704B-AB87-B8F657AE64CE}"/>
              </a:ext>
            </a:extLst>
          </p:cNvPr>
          <p:cNvSpPr txBox="1"/>
          <p:nvPr/>
        </p:nvSpPr>
        <p:spPr>
          <a:xfrm>
            <a:off x="10218032" y="904448"/>
            <a:ext cx="76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000" baseline="-250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000">
              <a:solidFill>
                <a:srgbClr val="87A7D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A5A5BB-F3DC-594C-802C-95379C76A38B}"/>
              </a:ext>
            </a:extLst>
          </p:cNvPr>
          <p:cNvCxnSpPr>
            <a:cxnSpLocks/>
          </p:cNvCxnSpPr>
          <p:nvPr/>
        </p:nvCxnSpPr>
        <p:spPr>
          <a:xfrm flipH="1">
            <a:off x="9700187" y="1162072"/>
            <a:ext cx="506270" cy="142486"/>
          </a:xfrm>
          <a:prstGeom prst="straightConnector1">
            <a:avLst/>
          </a:prstGeom>
          <a:ln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D16DFA-9511-674B-9E4F-304D8F01185C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9737684" y="1450120"/>
            <a:ext cx="486136" cy="33369"/>
          </a:xfrm>
          <a:prstGeom prst="straightConnector1">
            <a:avLst/>
          </a:prstGeom>
          <a:ln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7D3236-35D0-2443-A9F1-8FC70E6620EE}"/>
              </a:ext>
            </a:extLst>
          </p:cNvPr>
          <p:cNvCxnSpPr>
            <a:cxnSpLocks/>
          </p:cNvCxnSpPr>
          <p:nvPr/>
        </p:nvCxnSpPr>
        <p:spPr>
          <a:xfrm flipH="1" flipV="1">
            <a:off x="9737684" y="1710011"/>
            <a:ext cx="559443" cy="166750"/>
          </a:xfrm>
          <a:prstGeom prst="straightConnector1">
            <a:avLst/>
          </a:prstGeom>
          <a:ln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E8FFBF-7094-E044-9B18-1849CAFBA6FB}"/>
              </a:ext>
            </a:extLst>
          </p:cNvPr>
          <p:cNvSpPr txBox="1"/>
          <p:nvPr/>
        </p:nvSpPr>
        <p:spPr>
          <a:xfrm>
            <a:off x="10223820" y="1250065"/>
            <a:ext cx="76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000" baseline="-250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000">
              <a:solidFill>
                <a:srgbClr val="87A7D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7B904B-731C-7846-81E4-62BB21415033}"/>
              </a:ext>
            </a:extLst>
          </p:cNvPr>
          <p:cNvSpPr txBox="1"/>
          <p:nvPr/>
        </p:nvSpPr>
        <p:spPr>
          <a:xfrm>
            <a:off x="10268189" y="1647099"/>
            <a:ext cx="76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000" baseline="-250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000">
              <a:solidFill>
                <a:srgbClr val="87A7D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6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469EE7-C952-C840-A91B-3E0BE8DF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3325" y="1761200"/>
            <a:ext cx="4902200" cy="328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FD4E1-3568-7340-BEC2-7C9D57AEAAD3}"/>
              </a:ext>
            </a:extLst>
          </p:cNvPr>
          <p:cNvSpPr txBox="1"/>
          <p:nvPr/>
        </p:nvSpPr>
        <p:spPr>
          <a:xfrm>
            <a:off x="7211029" y="5068171"/>
            <a:ext cx="201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</a:t>
            </a:r>
            <a:r>
              <a:rPr lang="en-US" sz="3200" baseline="-25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β0, β1</a:t>
            </a:r>
            <a:r>
              <a:rPr lang="en-US" sz="32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(x)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2B77B1-4E65-554D-910F-B86876379027}"/>
              </a:ext>
            </a:extLst>
          </p:cNvPr>
          <p:cNvCxnSpPr>
            <a:cxnSpLocks/>
          </p:cNvCxnSpPr>
          <p:nvPr/>
        </p:nvCxnSpPr>
        <p:spPr>
          <a:xfrm flipV="1">
            <a:off x="7419372" y="4393377"/>
            <a:ext cx="439838" cy="674794"/>
          </a:xfrm>
          <a:prstGeom prst="straightConnector1">
            <a:avLst/>
          </a:prstGeom>
          <a:ln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1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469EE7-C952-C840-A91B-3E0BE8DF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3325" y="1761200"/>
            <a:ext cx="4902200" cy="328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FD4E1-3568-7340-BEC2-7C9D57AEAAD3}"/>
              </a:ext>
            </a:extLst>
          </p:cNvPr>
          <p:cNvSpPr txBox="1"/>
          <p:nvPr/>
        </p:nvSpPr>
        <p:spPr>
          <a:xfrm>
            <a:off x="7211029" y="5068171"/>
            <a:ext cx="201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</a:t>
            </a:r>
            <a:r>
              <a:rPr lang="en-US" sz="3200" baseline="-25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β0, β1</a:t>
            </a:r>
            <a:r>
              <a:rPr lang="en-US" sz="32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(x)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2B77B1-4E65-554D-910F-B86876379027}"/>
              </a:ext>
            </a:extLst>
          </p:cNvPr>
          <p:cNvCxnSpPr>
            <a:cxnSpLocks/>
          </p:cNvCxnSpPr>
          <p:nvPr/>
        </p:nvCxnSpPr>
        <p:spPr>
          <a:xfrm flipV="1">
            <a:off x="7419372" y="4393377"/>
            <a:ext cx="439838" cy="674794"/>
          </a:xfrm>
          <a:prstGeom prst="straightConnector1">
            <a:avLst/>
          </a:prstGeom>
          <a:ln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25B48B55-CA92-7544-8217-4223122F1EE0}"/>
              </a:ext>
            </a:extLst>
          </p:cNvPr>
          <p:cNvSpPr/>
          <p:nvPr/>
        </p:nvSpPr>
        <p:spPr>
          <a:xfrm rot="10800000">
            <a:off x="6246471" y="2696901"/>
            <a:ext cx="293225" cy="732099"/>
          </a:xfrm>
          <a:prstGeom prst="leftBrace">
            <a:avLst/>
          </a:prstGeom>
          <a:ln w="3810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9D734-41C9-5A45-8E06-87EFB9E7C801}"/>
              </a:ext>
            </a:extLst>
          </p:cNvPr>
          <p:cNvSpPr txBox="1"/>
          <p:nvPr/>
        </p:nvSpPr>
        <p:spPr>
          <a:xfrm>
            <a:off x="6539696" y="2770562"/>
            <a:ext cx="25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192A2C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3200" baseline="-25000">
                <a:solidFill>
                  <a:srgbClr val="192A2C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 </a:t>
            </a:r>
            <a:r>
              <a:rPr lang="en-US" sz="3200">
                <a:solidFill>
                  <a:srgbClr val="192A2C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- f</a:t>
            </a:r>
            <a:r>
              <a:rPr lang="en-US" sz="3200" baseline="-25000">
                <a:solidFill>
                  <a:srgbClr val="192A2C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β0, β1</a:t>
            </a:r>
            <a:r>
              <a:rPr lang="en-US" sz="3200">
                <a:solidFill>
                  <a:srgbClr val="192A2C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(x)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4D06BF-F6E9-7143-AE85-73BB1C1025E3}"/>
              </a:ext>
            </a:extLst>
          </p:cNvPr>
          <p:cNvCxnSpPr/>
          <p:nvPr/>
        </p:nvCxnSpPr>
        <p:spPr>
          <a:xfrm>
            <a:off x="6211747" y="2708476"/>
            <a:ext cx="0" cy="732099"/>
          </a:xfrm>
          <a:prstGeom prst="line">
            <a:avLst/>
          </a:prstGeom>
          <a:ln>
            <a:solidFill>
              <a:srgbClr val="192A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6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469EE7-C952-C840-A91B-3E0BE8DF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3325" y="1761200"/>
            <a:ext cx="4902200" cy="328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FD4E1-3568-7340-BEC2-7C9D57AEAAD3}"/>
              </a:ext>
            </a:extLst>
          </p:cNvPr>
          <p:cNvSpPr txBox="1"/>
          <p:nvPr/>
        </p:nvSpPr>
        <p:spPr>
          <a:xfrm>
            <a:off x="7211029" y="5068171"/>
            <a:ext cx="201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3200" baseline="-25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  <a:r>
              <a:rPr lang="en-US" sz="3200" baseline="30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*</a:t>
            </a:r>
            <a:r>
              <a:rPr lang="en-US" sz="32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+</a:t>
            </a:r>
            <a:r>
              <a:rPr lang="en-US" sz="3200" baseline="30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l-GR" sz="32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3200" baseline="-25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3200" baseline="30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*</a:t>
            </a:r>
            <a:r>
              <a:rPr lang="en-US" sz="32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2B77B1-4E65-554D-910F-B86876379027}"/>
              </a:ext>
            </a:extLst>
          </p:cNvPr>
          <p:cNvCxnSpPr>
            <a:cxnSpLocks/>
          </p:cNvCxnSpPr>
          <p:nvPr/>
        </p:nvCxnSpPr>
        <p:spPr>
          <a:xfrm flipV="1">
            <a:off x="7419372" y="4393377"/>
            <a:ext cx="439838" cy="674794"/>
          </a:xfrm>
          <a:prstGeom prst="straightConnector1">
            <a:avLst/>
          </a:prstGeom>
          <a:ln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5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37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P. Musco</cp:lastModifiedBy>
  <cp:revision>16</cp:revision>
  <dcterms:created xsi:type="dcterms:W3CDTF">2020-01-26T22:05:09Z</dcterms:created>
  <dcterms:modified xsi:type="dcterms:W3CDTF">2020-01-29T12:20:05Z</dcterms:modified>
</cp:coreProperties>
</file>