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74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7D0"/>
    <a:srgbClr val="DFD693"/>
    <a:srgbClr val="8CC2B7"/>
    <a:srgbClr val="E76D00"/>
    <a:srgbClr val="4E8F00"/>
    <a:srgbClr val="FF0000"/>
    <a:srgbClr val="192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69"/>
    <p:restoredTop sz="96868"/>
  </p:normalViewPr>
  <p:slideViewPr>
    <p:cSldViewPr snapToGrid="0" snapToObjects="1">
      <p:cViewPr varScale="1">
        <p:scale>
          <a:sx n="86" d="100"/>
          <a:sy n="86" d="100"/>
        </p:scale>
        <p:origin x="248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A3D5-AAB7-F94A-BB43-10D136F03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D84F8-38FD-E944-B8FA-E6BF44D48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37198-AA13-674B-AD3D-5DCB0051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A5E3-A0B5-364A-8A2B-27A1A1FF5907}" type="datetimeFigureOut"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8553-F865-9A4D-94D3-51C1EFEE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7A5F7-E850-1249-98C9-147D0616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6CB1-FF24-3C42-99C8-08B78F4B5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1A72-2614-B644-9715-3651F659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1F53C-760A-4C4E-AD70-2D30718CE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762A-EBEE-8140-8AB3-A1D9037E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A5E3-A0B5-364A-8A2B-27A1A1FF5907}" type="datetimeFigureOut"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F24D9-CDFD-0340-B145-1CF89E11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F74E6-BAD7-4448-B051-991FB5A1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6CB1-FF24-3C42-99C8-08B78F4B5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35345-4BB3-1C40-B912-865C421EE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AD3D9-951E-744B-A9E3-7EBE34AEE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67E00-3B2C-5348-BB8A-417E7709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A5E3-A0B5-364A-8A2B-27A1A1FF5907}" type="datetimeFigureOut"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83D38-F6FA-FE48-93E3-7A1E8279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55B7F-FD3E-5D49-A746-BE4A0648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6CB1-FF24-3C42-99C8-08B78F4B5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75EF-CE9B-E942-8C02-9AC88CA2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84BE6-BA3E-6E45-A6B1-0263948B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0B582-3593-CE41-A08B-55A220D3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A5E3-A0B5-364A-8A2B-27A1A1FF5907}" type="datetimeFigureOut"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D6072-6778-224A-88E8-0C8B00B8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0C3E-49D9-E64B-A264-A2B3A14D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6CB1-FF24-3C42-99C8-08B78F4B5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6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53A3-6E97-AD4A-A31F-A6C2DFDA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34A3A-0236-384A-88A0-EEFF630F5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E2E18-9AC0-474D-9904-C0ADD9ED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A5E3-A0B5-364A-8A2B-27A1A1FF5907}" type="datetimeFigureOut"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EAD1D-0CEC-FF43-B32D-10FBCB5A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90299-E12E-9C45-A43B-CA8DB481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6CB1-FF24-3C42-99C8-08B78F4B5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9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1E47-EBC5-A34C-9252-3384A504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0045-2A49-8A4C-B60E-7085FCC69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E0D8B-FCF4-1843-8977-7B62AC094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457BA-95BD-F142-954A-D5333B0C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A5E3-A0B5-364A-8A2B-27A1A1FF5907}" type="datetimeFigureOut"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0C75D-9410-384E-89E7-15BDD6A3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45B14-4389-3742-9F8B-E2142EF2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6CB1-FF24-3C42-99C8-08B78F4B5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2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3A1C-6B2E-8442-A8A2-53042960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7F496-F834-9744-9EA7-4BECC8E06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72C12-72B9-6545-83C6-6329EA3E1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08641-7E6B-CA43-BA52-DC55126DE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DC2E4-FAE3-574F-8135-8E5EAAD81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1FBD2-E945-4B4B-93BD-DAF63025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A5E3-A0B5-364A-8A2B-27A1A1FF5907}" type="datetimeFigureOut">
              <a:t>5/3/20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DF5D8-1165-BD41-AF78-3B23381A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BA322-37F9-8848-9F75-7B291714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6CB1-FF24-3C42-99C8-08B78F4B5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1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14D-A5F6-4044-A4E3-479C0407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0FA33-62BB-B04F-A213-06850543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A5E3-A0B5-364A-8A2B-27A1A1FF5907}" type="datetimeFigureOut">
              <a:t>5/3/20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7FE41-0F31-F04A-8B55-D12C4DFE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95AA9-5EDD-A549-BD51-77A623D9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6CB1-FF24-3C42-99C8-08B78F4B5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46077-3B6B-FF44-A011-D595EA42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A5E3-A0B5-364A-8A2B-27A1A1FF5907}" type="datetimeFigureOut">
              <a:t>5/3/20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3231FD-71C9-9444-B462-4B4ED75B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611B8-C737-2C46-8F23-125F5BB7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6CB1-FF24-3C42-99C8-08B78F4B5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2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EADD-8807-FE40-9E96-35D1C9CA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823C-DC0C-124A-B457-806149FA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78868-BED9-724E-81C6-8F62C16D9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D5353-79FF-094C-9B40-5D87EF42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A5E3-A0B5-364A-8A2B-27A1A1FF5907}" type="datetimeFigureOut"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6A504-E377-EB45-AB6E-79154B7E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79DB7-5EC9-8F45-BEDA-6D5C2D76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6CB1-FF24-3C42-99C8-08B78F4B5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5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3DA3-C18D-8D4C-AD61-5135321C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0BE55-D735-9F47-ADB8-FB8039D2A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E29ED-BA8A-AD4B-A67F-5E042B23A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F2B69-5D4B-FE46-AE31-1C2599A9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A5E3-A0B5-364A-8A2B-27A1A1FF5907}" type="datetimeFigureOut"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15D6B-4101-A747-B2B8-A4CFA394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75917-C8DE-B643-906E-40B509E4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6CB1-FF24-3C42-99C8-08B78F4B5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2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BCC5E-89B3-A447-8F28-E0884DDC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5A1B6-2425-EF4C-A7D4-F3A00551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D1E13-1BC8-D040-B074-291412BB0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A5E3-A0B5-364A-8A2B-27A1A1FF5907}" type="datetimeFigureOut"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15733-C001-6D43-A716-0372DF1A0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83F62-5BF4-7341-92FA-3AA4069D5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6CB1-FF24-3C42-99C8-08B78F4B5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1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image" Target="../media/image4.tiff"/><Relationship Id="rId7" Type="http://schemas.openxmlformats.org/officeDocument/2006/relationships/image" Target="../media/image8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940F69-C5C4-EA40-B1AE-7948D2F5F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31" r="60498"/>
          <a:stretch/>
        </p:blipFill>
        <p:spPr>
          <a:xfrm>
            <a:off x="-158091" y="449705"/>
            <a:ext cx="4816057" cy="20698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75DAED-E37C-B04C-A1BE-BEB821284950}"/>
              </a:ext>
            </a:extLst>
          </p:cNvPr>
          <p:cNvSpPr txBox="1"/>
          <p:nvPr/>
        </p:nvSpPr>
        <p:spPr>
          <a:xfrm>
            <a:off x="7701367" y="2559758"/>
            <a:ext cx="2327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document vectors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E5221-C4B7-054D-8210-1CFF73357A5B}"/>
              </a:ext>
            </a:extLst>
          </p:cNvPr>
          <p:cNvSpPr txBox="1"/>
          <p:nvPr/>
        </p:nvSpPr>
        <p:spPr>
          <a:xfrm>
            <a:off x="9843541" y="1597796"/>
            <a:ext cx="1977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word vectors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72C6BB-3DAB-B74E-A276-AFD04B57D693}"/>
              </a:ext>
            </a:extLst>
          </p:cNvPr>
          <p:cNvSpPr/>
          <p:nvPr/>
        </p:nvSpPr>
        <p:spPr>
          <a:xfrm>
            <a:off x="8368298" y="949429"/>
            <a:ext cx="610810" cy="234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717A07-FADB-DF4D-8015-71ED1A94602B}"/>
              </a:ext>
            </a:extLst>
          </p:cNvPr>
          <p:cNvSpPr/>
          <p:nvPr/>
        </p:nvSpPr>
        <p:spPr>
          <a:xfrm>
            <a:off x="8368298" y="1184224"/>
            <a:ext cx="610810" cy="234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1DFC87-B6BA-494B-98EB-EA59609B1ADE}"/>
              </a:ext>
            </a:extLst>
          </p:cNvPr>
          <p:cNvSpPr/>
          <p:nvPr/>
        </p:nvSpPr>
        <p:spPr>
          <a:xfrm>
            <a:off x="8337631" y="947762"/>
            <a:ext cx="635464" cy="1503925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3CEEE3-735B-4E4A-A5C3-C11427F79D91}"/>
              </a:ext>
            </a:extLst>
          </p:cNvPr>
          <p:cNvSpPr/>
          <p:nvPr/>
        </p:nvSpPr>
        <p:spPr>
          <a:xfrm>
            <a:off x="9208231" y="946418"/>
            <a:ext cx="2743200" cy="627841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704231-63BB-5A4E-B544-17C59059D403}"/>
              </a:ext>
            </a:extLst>
          </p:cNvPr>
          <p:cNvSpPr/>
          <p:nvPr/>
        </p:nvSpPr>
        <p:spPr>
          <a:xfrm>
            <a:off x="4804290" y="887744"/>
            <a:ext cx="2765743" cy="1563943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2947E-AAA0-F74A-B1CA-4D3805A5AA1C}"/>
              </a:ext>
            </a:extLst>
          </p:cNvPr>
          <p:cNvSpPr txBox="1"/>
          <p:nvPr/>
        </p:nvSpPr>
        <p:spPr>
          <a:xfrm>
            <a:off x="7716357" y="1232449"/>
            <a:ext cx="724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latin typeface="Fira Sans" panose="020B0503050000020004" pitchFamily="34" charset="0"/>
                <a:ea typeface="Fira Sans" panose="020B0503050000020004" pitchFamily="34" charset="0"/>
              </a:rPr>
              <a:t>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1D7B71-C26E-7A48-BF75-3D3E978B3E19}"/>
              </a:ext>
            </a:extLst>
          </p:cNvPr>
          <p:cNvSpPr txBox="1"/>
          <p:nvPr/>
        </p:nvSpPr>
        <p:spPr>
          <a:xfrm>
            <a:off x="6022135" y="1301621"/>
            <a:ext cx="724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6091A0-D121-EF48-A42D-BF3435C5AF6D}"/>
              </a:ext>
            </a:extLst>
          </p:cNvPr>
          <p:cNvSpPr txBox="1"/>
          <p:nvPr/>
        </p:nvSpPr>
        <p:spPr>
          <a:xfrm>
            <a:off x="8465269" y="1350784"/>
            <a:ext cx="724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z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12CF7B-4383-1F4B-A1C8-AC0D199F8BBB}"/>
              </a:ext>
            </a:extLst>
          </p:cNvPr>
          <p:cNvSpPr/>
          <p:nvPr/>
        </p:nvSpPr>
        <p:spPr>
          <a:xfrm>
            <a:off x="8337631" y="1113122"/>
            <a:ext cx="635464" cy="166940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BCECAF-A0D7-494F-880E-07D278D03024}"/>
              </a:ext>
            </a:extLst>
          </p:cNvPr>
          <p:cNvSpPr txBox="1"/>
          <p:nvPr/>
        </p:nvSpPr>
        <p:spPr>
          <a:xfrm>
            <a:off x="10393101" y="1032823"/>
            <a:ext cx="724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15F3DB-E00A-4645-A772-C3C9485F39C4}"/>
              </a:ext>
            </a:extLst>
          </p:cNvPr>
          <p:cNvSpPr txBox="1"/>
          <p:nvPr/>
        </p:nvSpPr>
        <p:spPr>
          <a:xfrm>
            <a:off x="436645" y="50134"/>
            <a:ext cx="325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term-document matrix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8F61B2-9AE4-494A-A829-751AEA32DB6B}"/>
              </a:ext>
            </a:extLst>
          </p:cNvPr>
          <p:cNvSpPr txBox="1"/>
          <p:nvPr/>
        </p:nvSpPr>
        <p:spPr>
          <a:xfrm>
            <a:off x="3606504" y="950674"/>
            <a:ext cx="914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PCA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560ED3-7495-2740-8F5C-E286EFEAB6A4}"/>
              </a:ext>
            </a:extLst>
          </p:cNvPr>
          <p:cNvSpPr/>
          <p:nvPr/>
        </p:nvSpPr>
        <p:spPr>
          <a:xfrm>
            <a:off x="4800735" y="1058808"/>
            <a:ext cx="2765743" cy="188417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59DEF9-0C1F-054E-B4F9-7DB8B7AE86AE}"/>
              </a:ext>
            </a:extLst>
          </p:cNvPr>
          <p:cNvSpPr txBox="1"/>
          <p:nvPr/>
        </p:nvSpPr>
        <p:spPr>
          <a:xfrm>
            <a:off x="6384196" y="-133178"/>
            <a:ext cx="4768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single docuement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A67DFA-3D03-534E-9C7B-246D39BA1B8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6183607" y="306581"/>
            <a:ext cx="1341943" cy="752227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2361A7-DE5C-E243-BB67-C9599C81677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006725" y="314246"/>
            <a:ext cx="648638" cy="798876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C62C95B-B015-8045-B50D-50B4E21D4583}"/>
              </a:ext>
            </a:extLst>
          </p:cNvPr>
          <p:cNvSpPr txBox="1"/>
          <p:nvPr/>
        </p:nvSpPr>
        <p:spPr>
          <a:xfrm>
            <a:off x="8359725" y="524346"/>
            <a:ext cx="166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LSA features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0F978D-1687-8241-BF5B-2DC6206DDBAA}"/>
              </a:ext>
            </a:extLst>
          </p:cNvPr>
          <p:cNvSpPr txBox="1"/>
          <p:nvPr/>
        </p:nvSpPr>
        <p:spPr>
          <a:xfrm>
            <a:off x="4941323" y="479879"/>
            <a:ext cx="2137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BOW features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A95565C-9BB5-3F4E-95BE-D7DDDC57F66C}"/>
              </a:ext>
            </a:extLst>
          </p:cNvPr>
          <p:cNvSpPr/>
          <p:nvPr/>
        </p:nvSpPr>
        <p:spPr>
          <a:xfrm>
            <a:off x="1538933" y="3429000"/>
            <a:ext cx="2743200" cy="2743200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730021-4B60-A34E-BA35-2D613B8B5F1C}"/>
              </a:ext>
            </a:extLst>
          </p:cNvPr>
          <p:cNvSpPr/>
          <p:nvPr/>
        </p:nvSpPr>
        <p:spPr>
          <a:xfrm>
            <a:off x="6384196" y="3428999"/>
            <a:ext cx="2743200" cy="627841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5C0F667-933B-5C4C-B800-2BF490F3B69B}"/>
              </a:ext>
            </a:extLst>
          </p:cNvPr>
          <p:cNvSpPr/>
          <p:nvPr/>
        </p:nvSpPr>
        <p:spPr>
          <a:xfrm rot="16200000">
            <a:off x="4444132" y="4486679"/>
            <a:ext cx="2743200" cy="627841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A54427-FBB2-DC40-9E91-C5BDAD8C30AE}"/>
              </a:ext>
            </a:extLst>
          </p:cNvPr>
          <p:cNvSpPr txBox="1"/>
          <p:nvPr/>
        </p:nvSpPr>
        <p:spPr>
          <a:xfrm>
            <a:off x="7613509" y="3472065"/>
            <a:ext cx="724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2CC08F-EEC9-8E45-8F21-0E75ED207740}"/>
              </a:ext>
            </a:extLst>
          </p:cNvPr>
          <p:cNvSpPr txBox="1"/>
          <p:nvPr/>
        </p:nvSpPr>
        <p:spPr>
          <a:xfrm>
            <a:off x="5603145" y="4508211"/>
            <a:ext cx="724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3200" baseline="30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endParaRPr lang="en-US" sz="32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E95323-0722-0943-91EF-45608F3B2AF7}"/>
              </a:ext>
            </a:extLst>
          </p:cNvPr>
          <p:cNvSpPr txBox="1"/>
          <p:nvPr/>
        </p:nvSpPr>
        <p:spPr>
          <a:xfrm>
            <a:off x="2726797" y="4378690"/>
            <a:ext cx="724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94EF3F-A15E-5F4D-B1FA-C2AA183FB4CF}"/>
              </a:ext>
            </a:extLst>
          </p:cNvPr>
          <p:cNvSpPr txBox="1"/>
          <p:nvPr/>
        </p:nvSpPr>
        <p:spPr>
          <a:xfrm>
            <a:off x="4560447" y="4270968"/>
            <a:ext cx="724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latin typeface="Fira Sans" panose="020B0503050000020004" pitchFamily="34" charset="0"/>
                <a:ea typeface="Fira Sans" panose="020B0503050000020004" pitchFamily="34" charset="0"/>
              </a:rPr>
              <a:t>≈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C7B85275-FD3C-1B42-9C3A-0211AB3C4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4" t="17397" r="71432" b="69303"/>
          <a:stretch/>
        </p:blipFill>
        <p:spPr>
          <a:xfrm>
            <a:off x="1552788" y="3063474"/>
            <a:ext cx="2764512" cy="3317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90CA571-67CA-F542-BAA1-F157244BC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4" t="17397" r="71432" b="69303"/>
          <a:stretch/>
        </p:blipFill>
        <p:spPr>
          <a:xfrm rot="16200000">
            <a:off x="-74420" y="4634708"/>
            <a:ext cx="2764512" cy="33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6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E37C03-9E09-F140-9F0D-9AB514572008}"/>
              </a:ext>
            </a:extLst>
          </p:cNvPr>
          <p:cNvSpPr/>
          <p:nvPr/>
        </p:nvSpPr>
        <p:spPr>
          <a:xfrm rot="16200000">
            <a:off x="2893995" y="-1116110"/>
            <a:ext cx="868067" cy="4196827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E70599-D936-F346-8018-F836EDCC4180}"/>
              </a:ext>
            </a:extLst>
          </p:cNvPr>
          <p:cNvSpPr/>
          <p:nvPr/>
        </p:nvSpPr>
        <p:spPr>
          <a:xfrm rot="10800000">
            <a:off x="5700010" y="548268"/>
            <a:ext cx="274320" cy="3139310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F1C79-DC93-6642-8200-160F70134FE5}"/>
              </a:ext>
            </a:extLst>
          </p:cNvPr>
          <p:cNvSpPr txBox="1"/>
          <p:nvPr/>
        </p:nvSpPr>
        <p:spPr>
          <a:xfrm>
            <a:off x="3189370" y="751470"/>
            <a:ext cx="977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Fira Sans" panose="020B0503050000020004" pitchFamily="34" charset="0"/>
                <a:ea typeface="Fira Sans" panose="020B0503050000020004" pitchFamily="34" charset="0"/>
              </a:rPr>
              <a:t>𝛳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63ECB-780B-AD4D-B173-6ADEA21BEC29}"/>
              </a:ext>
            </a:extLst>
          </p:cNvPr>
          <p:cNvSpPr txBox="1"/>
          <p:nvPr/>
        </p:nvSpPr>
        <p:spPr>
          <a:xfrm>
            <a:off x="5695013" y="661530"/>
            <a:ext cx="39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CF1A5F-BD6C-134D-9773-2741BAEC3BBE}"/>
              </a:ext>
            </a:extLst>
          </p:cNvPr>
          <p:cNvSpPr/>
          <p:nvPr/>
        </p:nvSpPr>
        <p:spPr>
          <a:xfrm rot="10800000">
            <a:off x="6628400" y="545006"/>
            <a:ext cx="235600" cy="868069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045DC98-15A7-CF44-BB73-A77F29D00882}"/>
              </a:ext>
            </a:extLst>
          </p:cNvPr>
          <p:cNvSpPr/>
          <p:nvPr/>
        </p:nvSpPr>
        <p:spPr>
          <a:xfrm>
            <a:off x="884420" y="548269"/>
            <a:ext cx="235599" cy="86806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1C2E5-3B06-C443-8999-38B053D6CF86}"/>
              </a:ext>
            </a:extLst>
          </p:cNvPr>
          <p:cNvSpPr txBox="1"/>
          <p:nvPr/>
        </p:nvSpPr>
        <p:spPr>
          <a:xfrm>
            <a:off x="-29563" y="725563"/>
            <a:ext cx="1120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|</a:t>
            </a:r>
            <a:r>
              <a:rPr lang="en-US" sz="3200" i="1">
                <a:latin typeface="Fira Sans" panose="020B0503050000020004" pitchFamily="34" charset="0"/>
                <a:ea typeface="Fira Sans" panose="020B0503050000020004" pitchFamily="34" charset="0"/>
              </a:rPr>
              <a:t>𝒜 </a:t>
            </a:r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C4848-75FD-5B4F-80AB-FD55417E7020}"/>
              </a:ext>
            </a:extLst>
          </p:cNvPr>
          <p:cNvSpPr txBox="1"/>
          <p:nvPr/>
        </p:nvSpPr>
        <p:spPr>
          <a:xfrm>
            <a:off x="6122438" y="620450"/>
            <a:ext cx="724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89E22-E55B-314D-B83E-401E83FF0673}"/>
              </a:ext>
            </a:extLst>
          </p:cNvPr>
          <p:cNvSpPr txBox="1"/>
          <p:nvPr/>
        </p:nvSpPr>
        <p:spPr>
          <a:xfrm>
            <a:off x="6594467" y="682006"/>
            <a:ext cx="39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Fira Sans" panose="020B0503050000020004" pitchFamily="34" charset="0"/>
                <a:ea typeface="Fira Sans" panose="020B0503050000020004" pitchFamily="34" charset="0"/>
              </a:rPr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1BD962-52EF-BA4C-8B05-CD2FA1E724F4}"/>
              </a:ext>
            </a:extLst>
          </p:cNvPr>
          <p:cNvSpPr txBox="1"/>
          <p:nvPr/>
        </p:nvSpPr>
        <p:spPr>
          <a:xfrm>
            <a:off x="1444227" y="2117922"/>
            <a:ext cx="3490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Q(s,a,</a:t>
            </a:r>
            <a:r>
              <a:rPr lang="en-US" sz="4000" b="1">
                <a:latin typeface="Fira Sans" panose="020B0503050000020004" pitchFamily="34" charset="0"/>
                <a:ea typeface="Fira Sans" panose="020B0503050000020004" pitchFamily="34" charset="0"/>
              </a:rPr>
              <a:t>𝛳</a:t>
            </a:r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) = z[a] 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63C7F198-852B-5248-B89A-848B1187BB00}"/>
              </a:ext>
            </a:extLst>
          </p:cNvPr>
          <p:cNvSpPr/>
          <p:nvPr/>
        </p:nvSpPr>
        <p:spPr>
          <a:xfrm rot="5400000">
            <a:off x="3160126" y="-1731884"/>
            <a:ext cx="335804" cy="4091897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7566C1-D5D0-D24B-A8A1-7C80D6B43346}"/>
              </a:ext>
            </a:extLst>
          </p:cNvPr>
          <p:cNvSpPr txBox="1"/>
          <p:nvPr/>
        </p:nvSpPr>
        <p:spPr>
          <a:xfrm>
            <a:off x="3131282" y="-372125"/>
            <a:ext cx="393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5052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940F69-C5C4-EA40-B1AE-7948D2F5F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31" r="70528"/>
          <a:stretch/>
        </p:blipFill>
        <p:spPr>
          <a:xfrm>
            <a:off x="4011183" y="659196"/>
            <a:ext cx="3593226" cy="20698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75DAED-E37C-B04C-A1BE-BEB821284950}"/>
              </a:ext>
            </a:extLst>
          </p:cNvPr>
          <p:cNvSpPr txBox="1"/>
          <p:nvPr/>
        </p:nvSpPr>
        <p:spPr>
          <a:xfrm>
            <a:off x="8078418" y="2543599"/>
            <a:ext cx="1467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document vectors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E5221-C4B7-054D-8210-1CFF73357A5B}"/>
              </a:ext>
            </a:extLst>
          </p:cNvPr>
          <p:cNvSpPr txBox="1"/>
          <p:nvPr/>
        </p:nvSpPr>
        <p:spPr>
          <a:xfrm>
            <a:off x="9946389" y="1705867"/>
            <a:ext cx="1977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word vectors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3CEEE3-735B-4E4A-A5C3-C11427F79D91}"/>
              </a:ext>
            </a:extLst>
          </p:cNvPr>
          <p:cNvSpPr/>
          <p:nvPr/>
        </p:nvSpPr>
        <p:spPr>
          <a:xfrm>
            <a:off x="9311079" y="1054489"/>
            <a:ext cx="2765743" cy="627841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2947E-AAA0-F74A-B1CA-4D3805A5AA1C}"/>
              </a:ext>
            </a:extLst>
          </p:cNvPr>
          <p:cNvSpPr txBox="1"/>
          <p:nvPr/>
        </p:nvSpPr>
        <p:spPr>
          <a:xfrm>
            <a:off x="7716357" y="1232449"/>
            <a:ext cx="724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latin typeface="Fira Sans" panose="020B0503050000020004" pitchFamily="34" charset="0"/>
                <a:ea typeface="Fira Sans" panose="020B0503050000020004" pitchFamily="34" charset="0"/>
              </a:rPr>
              <a:t>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1D7B71-C26E-7A48-BF75-3D3E978B3E19}"/>
              </a:ext>
            </a:extLst>
          </p:cNvPr>
          <p:cNvSpPr txBox="1"/>
          <p:nvPr/>
        </p:nvSpPr>
        <p:spPr>
          <a:xfrm>
            <a:off x="7242348" y="2494416"/>
            <a:ext cx="724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6091A0-D121-EF48-A42D-BF3435C5AF6D}"/>
              </a:ext>
            </a:extLst>
          </p:cNvPr>
          <p:cNvSpPr txBox="1"/>
          <p:nvPr/>
        </p:nvSpPr>
        <p:spPr>
          <a:xfrm>
            <a:off x="8568117" y="1458855"/>
            <a:ext cx="724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z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BCECAF-A0D7-494F-880E-07D278D03024}"/>
              </a:ext>
            </a:extLst>
          </p:cNvPr>
          <p:cNvSpPr txBox="1"/>
          <p:nvPr/>
        </p:nvSpPr>
        <p:spPr>
          <a:xfrm>
            <a:off x="10495949" y="1140894"/>
            <a:ext cx="724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15F3DB-E00A-4645-A772-C3C9485F39C4}"/>
              </a:ext>
            </a:extLst>
          </p:cNvPr>
          <p:cNvSpPr txBox="1"/>
          <p:nvPr/>
        </p:nvSpPr>
        <p:spPr>
          <a:xfrm>
            <a:off x="4441739" y="2693973"/>
            <a:ext cx="325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term-document matrix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E24A9B-2F83-8742-BC37-E9860E3D1764}"/>
              </a:ext>
            </a:extLst>
          </p:cNvPr>
          <p:cNvSpPr/>
          <p:nvPr/>
        </p:nvSpPr>
        <p:spPr>
          <a:xfrm>
            <a:off x="9800066" y="1054489"/>
            <a:ext cx="146324" cy="627841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1E43C9-09EC-5D4A-A78D-1EBE1D562E4C}"/>
              </a:ext>
            </a:extLst>
          </p:cNvPr>
          <p:cNvSpPr/>
          <p:nvPr/>
        </p:nvSpPr>
        <p:spPr>
          <a:xfrm>
            <a:off x="8440479" y="1055833"/>
            <a:ext cx="635464" cy="1503925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56E51A-33A6-3640-9909-8702D31EB2F9}"/>
              </a:ext>
            </a:extLst>
          </p:cNvPr>
          <p:cNvSpPr/>
          <p:nvPr/>
        </p:nvSpPr>
        <p:spPr>
          <a:xfrm>
            <a:off x="8440479" y="1286511"/>
            <a:ext cx="635464" cy="166940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7D17B0-4ADC-D041-B11D-F89109452299}"/>
              </a:ext>
            </a:extLst>
          </p:cNvPr>
          <p:cNvSpPr/>
          <p:nvPr/>
        </p:nvSpPr>
        <p:spPr>
          <a:xfrm>
            <a:off x="11308883" y="1054714"/>
            <a:ext cx="146324" cy="627841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B6EC8A-F250-6347-9574-F989DDF1C4BC}"/>
              </a:ext>
            </a:extLst>
          </p:cNvPr>
          <p:cNvSpPr txBox="1"/>
          <p:nvPr/>
        </p:nvSpPr>
        <p:spPr>
          <a:xfrm>
            <a:off x="8568728" y="1487328"/>
            <a:ext cx="724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z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380E65-58CC-2C43-A99D-A4D9F4E18A14}"/>
              </a:ext>
            </a:extLst>
          </p:cNvPr>
          <p:cNvSpPr txBox="1"/>
          <p:nvPr/>
        </p:nvSpPr>
        <p:spPr>
          <a:xfrm>
            <a:off x="427098" y="4928805"/>
            <a:ext cx="564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Very small and handy for traveling or camping. 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5C1D9B43-07B1-7547-A0EF-8713C3B547CB}"/>
              </a:ext>
            </a:extLst>
          </p:cNvPr>
          <p:cNvSpPr/>
          <p:nvPr/>
        </p:nvSpPr>
        <p:spPr>
          <a:xfrm>
            <a:off x="6071469" y="4951485"/>
            <a:ext cx="1081863" cy="354750"/>
          </a:xfrm>
          <a:prstGeom prst="rightArrow">
            <a:avLst/>
          </a:prstGeom>
          <a:solidFill>
            <a:srgbClr val="27373A"/>
          </a:solidFill>
          <a:ln>
            <a:solidFill>
              <a:srgbClr val="273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C918F4-1F25-D045-B42E-C8B1E487E3CD}"/>
              </a:ext>
            </a:extLst>
          </p:cNvPr>
          <p:cNvSpPr txBox="1"/>
          <p:nvPr/>
        </p:nvSpPr>
        <p:spPr>
          <a:xfrm>
            <a:off x="5373635" y="4182118"/>
            <a:ext cx="2327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remove </a:t>
            </a:r>
          </a:p>
          <a:p>
            <a:pPr algn="ctr"/>
            <a:r>
              <a:rPr lang="en-US" sz="2000" b="1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“stop words”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66856D-3B45-094F-9125-F9BFBD5FF766}"/>
              </a:ext>
            </a:extLst>
          </p:cNvPr>
          <p:cNvSpPr txBox="1"/>
          <p:nvPr/>
        </p:nvSpPr>
        <p:spPr>
          <a:xfrm>
            <a:off x="7367039" y="4928805"/>
            <a:ext cx="434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[ small, handy, traveling, camping ] </a:t>
            </a:r>
          </a:p>
        </p:txBody>
      </p:sp>
    </p:spTree>
    <p:extLst>
      <p:ext uri="{BB962C8B-B14F-4D97-AF65-F5344CB8AC3E}">
        <p14:creationId xmlns:p14="http://schemas.microsoft.com/office/powerpoint/2010/main" val="320934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A8CBCB-2C2D-5F4D-83AF-67A94954E837}"/>
              </a:ext>
            </a:extLst>
          </p:cNvPr>
          <p:cNvSpPr txBox="1"/>
          <p:nvPr/>
        </p:nvSpPr>
        <p:spPr>
          <a:xfrm>
            <a:off x="855403" y="1271205"/>
            <a:ext cx="434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[ small, handy, traveling, camping ] 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E12CBDE-6EC7-F64D-A46E-EE9A1F2423EA}"/>
              </a:ext>
            </a:extLst>
          </p:cNvPr>
          <p:cNvSpPr/>
          <p:nvPr/>
        </p:nvSpPr>
        <p:spPr>
          <a:xfrm>
            <a:off x="5231914" y="1271205"/>
            <a:ext cx="1081863" cy="354750"/>
          </a:xfrm>
          <a:prstGeom prst="rightArrow">
            <a:avLst/>
          </a:prstGeom>
          <a:solidFill>
            <a:srgbClr val="27373A"/>
          </a:solidFill>
          <a:ln>
            <a:solidFill>
              <a:srgbClr val="273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F0BD0-1DDF-D140-8177-220DEF5E13D1}"/>
              </a:ext>
            </a:extLst>
          </p:cNvPr>
          <p:cNvSpPr txBox="1"/>
          <p:nvPr/>
        </p:nvSpPr>
        <p:spPr>
          <a:xfrm>
            <a:off x="4534080" y="501838"/>
            <a:ext cx="2327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word  </a:t>
            </a:r>
          </a:p>
          <a:p>
            <a:pPr algn="ctr"/>
            <a:r>
              <a:rPr lang="en-US" sz="2000" b="1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embedding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390936-0B41-D34A-B6B5-CDD59AA0DB8E}"/>
              </a:ext>
            </a:extLst>
          </p:cNvPr>
          <p:cNvSpPr/>
          <p:nvPr/>
        </p:nvSpPr>
        <p:spPr>
          <a:xfrm>
            <a:off x="7029363" y="605809"/>
            <a:ext cx="252053" cy="1020147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C281A-EEF5-634D-B4B8-0FDA37A94C92}"/>
              </a:ext>
            </a:extLst>
          </p:cNvPr>
          <p:cNvSpPr/>
          <p:nvPr/>
        </p:nvSpPr>
        <p:spPr>
          <a:xfrm>
            <a:off x="7273877" y="605809"/>
            <a:ext cx="252053" cy="1020147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4B24FC-F249-DF4A-BE93-F166748A4BC6}"/>
              </a:ext>
            </a:extLst>
          </p:cNvPr>
          <p:cNvSpPr/>
          <p:nvPr/>
        </p:nvSpPr>
        <p:spPr>
          <a:xfrm>
            <a:off x="7525930" y="605809"/>
            <a:ext cx="252053" cy="1020147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DC0A23-4538-A645-84FB-F5DB90A590B4}"/>
              </a:ext>
            </a:extLst>
          </p:cNvPr>
          <p:cNvSpPr/>
          <p:nvPr/>
        </p:nvSpPr>
        <p:spPr>
          <a:xfrm>
            <a:off x="7777985" y="605808"/>
            <a:ext cx="252053" cy="1020147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2B73FA-AD03-BB4F-BACF-1537DC5BD23A}"/>
              </a:ext>
            </a:extLst>
          </p:cNvPr>
          <p:cNvSpPr txBox="1"/>
          <p:nvPr/>
        </p:nvSpPr>
        <p:spPr>
          <a:xfrm>
            <a:off x="6987798" y="1612100"/>
            <a:ext cx="1229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 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  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... 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q </a:t>
            </a:r>
            <a:endParaRPr lang="en-US" sz="200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4130C5-1259-7946-9BFA-EC38A713F2DC}"/>
              </a:ext>
            </a:extLst>
          </p:cNvPr>
          <p:cNvSpPr/>
          <p:nvPr/>
        </p:nvSpPr>
        <p:spPr>
          <a:xfrm>
            <a:off x="1085763" y="2918926"/>
            <a:ext cx="252053" cy="1020147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CB120-EBCB-5E44-B712-9EFB842CB823}"/>
              </a:ext>
            </a:extLst>
          </p:cNvPr>
          <p:cNvSpPr/>
          <p:nvPr/>
        </p:nvSpPr>
        <p:spPr>
          <a:xfrm>
            <a:off x="1330277" y="2918926"/>
            <a:ext cx="252053" cy="1020147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37A351-D85A-784E-B42E-A02176A0FDC5}"/>
              </a:ext>
            </a:extLst>
          </p:cNvPr>
          <p:cNvSpPr/>
          <p:nvPr/>
        </p:nvSpPr>
        <p:spPr>
          <a:xfrm>
            <a:off x="1582330" y="2918926"/>
            <a:ext cx="252053" cy="1020147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C9F80-3C0C-B343-9C92-0CC5BF95039E}"/>
              </a:ext>
            </a:extLst>
          </p:cNvPr>
          <p:cNvSpPr/>
          <p:nvPr/>
        </p:nvSpPr>
        <p:spPr>
          <a:xfrm>
            <a:off x="1834385" y="2918925"/>
            <a:ext cx="252053" cy="1020147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6FC722-950C-F944-BFDA-5085561C19AD}"/>
              </a:ext>
            </a:extLst>
          </p:cNvPr>
          <p:cNvSpPr txBox="1"/>
          <p:nvPr/>
        </p:nvSpPr>
        <p:spPr>
          <a:xfrm>
            <a:off x="1044198" y="3925217"/>
            <a:ext cx="1229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 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  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... 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q </a:t>
            </a:r>
            <a:endParaRPr lang="en-US" sz="200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1B6A17D-A26C-B64F-9801-7C28DDFE0428}"/>
              </a:ext>
            </a:extLst>
          </p:cNvPr>
          <p:cNvSpPr/>
          <p:nvPr/>
        </p:nvSpPr>
        <p:spPr>
          <a:xfrm>
            <a:off x="2515207" y="3251625"/>
            <a:ext cx="1081863" cy="354750"/>
          </a:xfrm>
          <a:prstGeom prst="rightArrow">
            <a:avLst/>
          </a:prstGeom>
          <a:solidFill>
            <a:srgbClr val="27373A"/>
          </a:solidFill>
          <a:ln>
            <a:solidFill>
              <a:srgbClr val="273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252F2E-14D6-A24A-BD72-F4B764043BB7}"/>
              </a:ext>
            </a:extLst>
          </p:cNvPr>
          <p:cNvSpPr txBox="1"/>
          <p:nvPr/>
        </p:nvSpPr>
        <p:spPr>
          <a:xfrm>
            <a:off x="2583006" y="2918924"/>
            <a:ext cx="75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???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58CE1D-19CB-684C-ABC6-E9564643D618}"/>
              </a:ext>
            </a:extLst>
          </p:cNvPr>
          <p:cNvSpPr/>
          <p:nvPr/>
        </p:nvSpPr>
        <p:spPr>
          <a:xfrm>
            <a:off x="3921599" y="2749291"/>
            <a:ext cx="252053" cy="1375981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0B3933-3926-4B48-BB67-3E53CC48639D}"/>
              </a:ext>
            </a:extLst>
          </p:cNvPr>
          <p:cNvSpPr txBox="1"/>
          <p:nvPr/>
        </p:nvSpPr>
        <p:spPr>
          <a:xfrm>
            <a:off x="3177129" y="4161479"/>
            <a:ext cx="202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feature vector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35CE05-9959-D047-AB04-914F54F12C20}"/>
              </a:ext>
            </a:extLst>
          </p:cNvPr>
          <p:cNvSpPr/>
          <p:nvPr/>
        </p:nvSpPr>
        <p:spPr>
          <a:xfrm>
            <a:off x="8270494" y="2540586"/>
            <a:ext cx="252053" cy="493509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CEFD0A-78EF-3E46-B07F-97C2D29415EA}"/>
              </a:ext>
            </a:extLst>
          </p:cNvPr>
          <p:cNvSpPr/>
          <p:nvPr/>
        </p:nvSpPr>
        <p:spPr>
          <a:xfrm>
            <a:off x="8515008" y="2540586"/>
            <a:ext cx="252053" cy="493509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B682F0-A474-D74B-A878-30CF52F36C0E}"/>
              </a:ext>
            </a:extLst>
          </p:cNvPr>
          <p:cNvSpPr/>
          <p:nvPr/>
        </p:nvSpPr>
        <p:spPr>
          <a:xfrm>
            <a:off x="8767061" y="2540586"/>
            <a:ext cx="252053" cy="493509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AF5376-E79B-154A-AF81-394791AC9920}"/>
              </a:ext>
            </a:extLst>
          </p:cNvPr>
          <p:cNvSpPr/>
          <p:nvPr/>
        </p:nvSpPr>
        <p:spPr>
          <a:xfrm>
            <a:off x="9019116" y="2540585"/>
            <a:ext cx="252053" cy="493509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F67420-2361-7146-961C-7CA94A2348F7}"/>
              </a:ext>
            </a:extLst>
          </p:cNvPr>
          <p:cNvSpPr txBox="1"/>
          <p:nvPr/>
        </p:nvSpPr>
        <p:spPr>
          <a:xfrm>
            <a:off x="8228929" y="3020239"/>
            <a:ext cx="1229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 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  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... 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q </a:t>
            </a:r>
            <a:endParaRPr lang="en-US" sz="200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82D2D9B5-D58D-644E-96FB-7C50BBA244F8}"/>
              </a:ext>
            </a:extLst>
          </p:cNvPr>
          <p:cNvSpPr/>
          <p:nvPr/>
        </p:nvSpPr>
        <p:spPr>
          <a:xfrm>
            <a:off x="9699937" y="2622152"/>
            <a:ext cx="1081863" cy="354750"/>
          </a:xfrm>
          <a:prstGeom prst="rightArrow">
            <a:avLst/>
          </a:prstGeom>
          <a:solidFill>
            <a:srgbClr val="27373A"/>
          </a:solidFill>
          <a:ln>
            <a:solidFill>
              <a:srgbClr val="273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28DC17-F018-4D44-8FF0-EC2A26868759}"/>
              </a:ext>
            </a:extLst>
          </p:cNvPr>
          <p:cNvSpPr txBox="1"/>
          <p:nvPr/>
        </p:nvSpPr>
        <p:spPr>
          <a:xfrm>
            <a:off x="11218502" y="3420349"/>
            <a:ext cx="252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A28421-C630-734D-A968-76A703246309}"/>
              </a:ext>
            </a:extLst>
          </p:cNvPr>
          <p:cNvSpPr/>
          <p:nvPr/>
        </p:nvSpPr>
        <p:spPr>
          <a:xfrm>
            <a:off x="11210570" y="1923991"/>
            <a:ext cx="252053" cy="493509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1270AC-3C0E-BF40-B6BD-43843C09C991}"/>
              </a:ext>
            </a:extLst>
          </p:cNvPr>
          <p:cNvSpPr/>
          <p:nvPr/>
        </p:nvSpPr>
        <p:spPr>
          <a:xfrm>
            <a:off x="11210570" y="2425415"/>
            <a:ext cx="252053" cy="493509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31D362-1BA3-B643-9321-23B089BEC083}"/>
              </a:ext>
            </a:extLst>
          </p:cNvPr>
          <p:cNvSpPr/>
          <p:nvPr/>
        </p:nvSpPr>
        <p:spPr>
          <a:xfrm>
            <a:off x="11210569" y="2918924"/>
            <a:ext cx="252053" cy="493509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27D22B-CFAA-294E-BBC6-60026AB4675E}"/>
              </a:ext>
            </a:extLst>
          </p:cNvPr>
          <p:cNvSpPr/>
          <p:nvPr/>
        </p:nvSpPr>
        <p:spPr>
          <a:xfrm>
            <a:off x="11210568" y="1420183"/>
            <a:ext cx="252053" cy="493509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CBEDB5-8DEE-1346-81F6-CC0E76773838}"/>
              </a:ext>
            </a:extLst>
          </p:cNvPr>
          <p:cNvSpPr/>
          <p:nvPr/>
        </p:nvSpPr>
        <p:spPr>
          <a:xfrm>
            <a:off x="886547" y="5166755"/>
            <a:ext cx="252053" cy="1020147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199341-28E1-8949-A0DC-65C2EECADBDE}"/>
              </a:ext>
            </a:extLst>
          </p:cNvPr>
          <p:cNvSpPr/>
          <p:nvPr/>
        </p:nvSpPr>
        <p:spPr>
          <a:xfrm>
            <a:off x="1131061" y="5166755"/>
            <a:ext cx="252053" cy="1020147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D8EDAB-6573-4442-8EA8-7A6CA7BC5600}"/>
              </a:ext>
            </a:extLst>
          </p:cNvPr>
          <p:cNvSpPr/>
          <p:nvPr/>
        </p:nvSpPr>
        <p:spPr>
          <a:xfrm>
            <a:off x="1383114" y="5166755"/>
            <a:ext cx="252053" cy="1020147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8CB152-FDD0-7E4F-884E-3E6EFEA70568}"/>
              </a:ext>
            </a:extLst>
          </p:cNvPr>
          <p:cNvSpPr/>
          <p:nvPr/>
        </p:nvSpPr>
        <p:spPr>
          <a:xfrm>
            <a:off x="1635169" y="5166754"/>
            <a:ext cx="252053" cy="1020147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9E9D40-208F-E940-9A74-F63EA6B3104F}"/>
              </a:ext>
            </a:extLst>
          </p:cNvPr>
          <p:cNvSpPr txBox="1"/>
          <p:nvPr/>
        </p:nvSpPr>
        <p:spPr>
          <a:xfrm>
            <a:off x="844982" y="6173046"/>
            <a:ext cx="1229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 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  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... 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q </a:t>
            </a:r>
            <a:endParaRPr lang="en-US" sz="200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8F212E03-A24D-F143-9111-1781B8728EAC}"/>
              </a:ext>
            </a:extLst>
          </p:cNvPr>
          <p:cNvSpPr/>
          <p:nvPr/>
        </p:nvSpPr>
        <p:spPr>
          <a:xfrm>
            <a:off x="2315991" y="5499454"/>
            <a:ext cx="1081863" cy="354750"/>
          </a:xfrm>
          <a:prstGeom prst="rightArrow">
            <a:avLst/>
          </a:prstGeom>
          <a:solidFill>
            <a:srgbClr val="27373A"/>
          </a:solidFill>
          <a:ln>
            <a:solidFill>
              <a:srgbClr val="273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E6EAE6-92BD-F243-AA3C-D4172AE70C50}"/>
              </a:ext>
            </a:extLst>
          </p:cNvPr>
          <p:cNvSpPr/>
          <p:nvPr/>
        </p:nvSpPr>
        <p:spPr>
          <a:xfrm>
            <a:off x="3707401" y="5166755"/>
            <a:ext cx="252053" cy="1020147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D1063F-0F0A-2C40-BABE-74E853C123D9}"/>
              </a:ext>
            </a:extLst>
          </p:cNvPr>
          <p:cNvSpPr/>
          <p:nvPr/>
        </p:nvSpPr>
        <p:spPr>
          <a:xfrm>
            <a:off x="3951915" y="5166755"/>
            <a:ext cx="252053" cy="1020147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6086F7-F299-F44E-8056-F9EB63A2E531}"/>
              </a:ext>
            </a:extLst>
          </p:cNvPr>
          <p:cNvSpPr/>
          <p:nvPr/>
        </p:nvSpPr>
        <p:spPr>
          <a:xfrm>
            <a:off x="4203968" y="5166755"/>
            <a:ext cx="252053" cy="1020147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B1C7F5-E028-824F-BAC8-15955BFDF5D2}"/>
              </a:ext>
            </a:extLst>
          </p:cNvPr>
          <p:cNvSpPr txBox="1"/>
          <p:nvPr/>
        </p:nvSpPr>
        <p:spPr>
          <a:xfrm>
            <a:off x="3665836" y="6173046"/>
            <a:ext cx="1229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v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 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v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 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v</a:t>
            </a:r>
            <a:r>
              <a:rPr lang="en-US" sz="2000" b="1" baseline="-25000">
                <a:latin typeface="Fira Sans" panose="020B0503050000020004" pitchFamily="34" charset="0"/>
                <a:ea typeface="Fira Sans" panose="020B0503050000020004" pitchFamily="34" charset="0"/>
              </a:rPr>
              <a:t>k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endParaRPr lang="en-US" sz="200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D3C9881D-02BD-5A4A-B0F2-EF30E29B4013}"/>
              </a:ext>
            </a:extLst>
          </p:cNvPr>
          <p:cNvSpPr/>
          <p:nvPr/>
        </p:nvSpPr>
        <p:spPr>
          <a:xfrm>
            <a:off x="4697770" y="5499454"/>
            <a:ext cx="1081863" cy="354750"/>
          </a:xfrm>
          <a:prstGeom prst="rightArrow">
            <a:avLst/>
          </a:prstGeom>
          <a:solidFill>
            <a:srgbClr val="27373A"/>
          </a:solidFill>
          <a:ln>
            <a:solidFill>
              <a:srgbClr val="273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8E7E74E-FA4B-3947-A46F-2EA7CCA3AD86}"/>
              </a:ext>
            </a:extLst>
          </p:cNvPr>
          <p:cNvSpPr/>
          <p:nvPr/>
        </p:nvSpPr>
        <p:spPr>
          <a:xfrm>
            <a:off x="6099556" y="6150666"/>
            <a:ext cx="252053" cy="1020147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963C3E-001C-BB48-9CB7-3AFD6024004B}"/>
              </a:ext>
            </a:extLst>
          </p:cNvPr>
          <p:cNvSpPr/>
          <p:nvPr/>
        </p:nvSpPr>
        <p:spPr>
          <a:xfrm>
            <a:off x="6099556" y="4139127"/>
            <a:ext cx="252053" cy="1020147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40D38E3-9AD9-8D45-8473-43A38841278C}"/>
              </a:ext>
            </a:extLst>
          </p:cNvPr>
          <p:cNvSpPr/>
          <p:nvPr/>
        </p:nvSpPr>
        <p:spPr>
          <a:xfrm>
            <a:off x="6095639" y="5151824"/>
            <a:ext cx="252053" cy="1020147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8901F8-E2D5-C841-8F3E-49B3952A6955}"/>
              </a:ext>
            </a:extLst>
          </p:cNvPr>
          <p:cNvSpPr txBox="1"/>
          <p:nvPr/>
        </p:nvSpPr>
        <p:spPr>
          <a:xfrm>
            <a:off x="6095638" y="7171750"/>
            <a:ext cx="252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BFC204-5045-8841-B248-5E57362534E7}"/>
              </a:ext>
            </a:extLst>
          </p:cNvPr>
          <p:cNvSpPr txBox="1"/>
          <p:nvPr/>
        </p:nvSpPr>
        <p:spPr>
          <a:xfrm>
            <a:off x="2384820" y="5166754"/>
            <a:ext cx="75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SVD</a:t>
            </a:r>
          </a:p>
        </p:txBody>
      </p:sp>
    </p:spTree>
    <p:extLst>
      <p:ext uri="{BB962C8B-B14F-4D97-AF65-F5344CB8AC3E}">
        <p14:creationId xmlns:p14="http://schemas.microsoft.com/office/powerpoint/2010/main" val="382902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80F8556-6F02-5544-B801-2E6CC583AD9A}"/>
              </a:ext>
            </a:extLst>
          </p:cNvPr>
          <p:cNvCxnSpPr>
            <a:cxnSpLocks/>
          </p:cNvCxnSpPr>
          <p:nvPr/>
        </p:nvCxnSpPr>
        <p:spPr>
          <a:xfrm flipV="1">
            <a:off x="2464115" y="2815949"/>
            <a:ext cx="2101696" cy="158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564E2C-AF79-C842-948F-BE0167C71509}"/>
              </a:ext>
            </a:extLst>
          </p:cNvPr>
          <p:cNvCxnSpPr>
            <a:cxnSpLocks/>
          </p:cNvCxnSpPr>
          <p:nvPr/>
        </p:nvCxnSpPr>
        <p:spPr>
          <a:xfrm flipV="1">
            <a:off x="2477189" y="1083053"/>
            <a:ext cx="0" cy="17384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ECE8CB8-483F-DD4D-A753-1F2BAAC5AA49}"/>
              </a:ext>
            </a:extLst>
          </p:cNvPr>
          <p:cNvSpPr/>
          <p:nvPr/>
        </p:nvSpPr>
        <p:spPr>
          <a:xfrm rot="5400000">
            <a:off x="2450492" y="2770229"/>
            <a:ext cx="91440" cy="91440"/>
          </a:xfrm>
          <a:prstGeom prst="ellipse">
            <a:avLst/>
          </a:prstGeom>
          <a:solidFill>
            <a:srgbClr val="E76D00"/>
          </a:solidFill>
          <a:ln>
            <a:solidFill>
              <a:srgbClr val="E76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B1042D-CE60-2B4E-BC92-DE0169C70E66}"/>
              </a:ext>
            </a:extLst>
          </p:cNvPr>
          <p:cNvCxnSpPr>
            <a:cxnSpLocks/>
            <a:stCxn id="4" idx="4"/>
          </p:cNvCxnSpPr>
          <p:nvPr/>
        </p:nvCxnSpPr>
        <p:spPr>
          <a:xfrm flipV="1">
            <a:off x="2450492" y="1913409"/>
            <a:ext cx="1533518" cy="902540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C5BF46-F8E3-5E42-8567-3917123B8FEA}"/>
              </a:ext>
            </a:extLst>
          </p:cNvPr>
          <p:cNvCxnSpPr>
            <a:cxnSpLocks/>
          </p:cNvCxnSpPr>
          <p:nvPr/>
        </p:nvCxnSpPr>
        <p:spPr>
          <a:xfrm flipV="1">
            <a:off x="2477189" y="1010867"/>
            <a:ext cx="892749" cy="1805083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310442-F879-8842-8332-71D09AA75350}"/>
              </a:ext>
            </a:extLst>
          </p:cNvPr>
          <p:cNvCxnSpPr>
            <a:cxnSpLocks/>
          </p:cNvCxnSpPr>
          <p:nvPr/>
        </p:nvCxnSpPr>
        <p:spPr>
          <a:xfrm flipH="1">
            <a:off x="2251540" y="2810436"/>
            <a:ext cx="239743" cy="1258197"/>
          </a:xfrm>
          <a:prstGeom prst="straightConnector1">
            <a:avLst/>
          </a:prstGeom>
          <a:ln w="25400">
            <a:solidFill>
              <a:srgbClr val="8CC2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83BB63-70CA-7C42-BBE7-BBFB541ECA4D}"/>
              </a:ext>
            </a:extLst>
          </p:cNvPr>
          <p:cNvCxnSpPr>
            <a:cxnSpLocks/>
          </p:cNvCxnSpPr>
          <p:nvPr/>
        </p:nvCxnSpPr>
        <p:spPr>
          <a:xfrm flipH="1" flipV="1">
            <a:off x="1050220" y="2387539"/>
            <a:ext cx="1440044" cy="428410"/>
          </a:xfrm>
          <a:prstGeom prst="straightConnector1">
            <a:avLst/>
          </a:prstGeom>
          <a:ln w="25400">
            <a:solidFill>
              <a:srgbClr val="8CC2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AC28DA-1040-C44A-BA1B-14BAAF72C048}"/>
              </a:ext>
            </a:extLst>
          </p:cNvPr>
          <p:cNvSpPr txBox="1"/>
          <p:nvPr/>
        </p:nvSpPr>
        <p:spPr>
          <a:xfrm>
            <a:off x="1623270" y="4042052"/>
            <a:ext cx="1496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heavy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FDB68B-2E69-A142-B94F-EE885549D1E9}"/>
              </a:ext>
            </a:extLst>
          </p:cNvPr>
          <p:cNvSpPr txBox="1"/>
          <p:nvPr/>
        </p:nvSpPr>
        <p:spPr>
          <a:xfrm>
            <a:off x="0" y="1880154"/>
            <a:ext cx="168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useless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83F07-91EA-6E41-957F-F5035B547DD1}"/>
              </a:ext>
            </a:extLst>
          </p:cNvPr>
          <p:cNvSpPr txBox="1"/>
          <p:nvPr/>
        </p:nvSpPr>
        <p:spPr>
          <a:xfrm>
            <a:off x="3997084" y="1669425"/>
            <a:ext cx="168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handy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81A3DA-12C7-BF49-B95F-798BE7FE03A6}"/>
              </a:ext>
            </a:extLst>
          </p:cNvPr>
          <p:cNvSpPr txBox="1"/>
          <p:nvPr/>
        </p:nvSpPr>
        <p:spPr>
          <a:xfrm>
            <a:off x="3381785" y="721690"/>
            <a:ext cx="168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small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965A92-2C36-8940-9785-8E14D38D0509}"/>
              </a:ext>
            </a:extLst>
          </p:cNvPr>
          <p:cNvCxnSpPr>
            <a:cxnSpLocks/>
          </p:cNvCxnSpPr>
          <p:nvPr/>
        </p:nvCxnSpPr>
        <p:spPr>
          <a:xfrm flipV="1">
            <a:off x="2477189" y="1448987"/>
            <a:ext cx="1295476" cy="1364206"/>
          </a:xfrm>
          <a:prstGeom prst="straightConnector1">
            <a:avLst/>
          </a:prstGeom>
          <a:ln w="5715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B8ADA4-C3A6-D544-9668-65D9ED5FFFE1}"/>
              </a:ext>
            </a:extLst>
          </p:cNvPr>
          <p:cNvSpPr txBox="1"/>
          <p:nvPr/>
        </p:nvSpPr>
        <p:spPr>
          <a:xfrm>
            <a:off x="3725421" y="1288986"/>
            <a:ext cx="168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Fira Sans" panose="020B0503050000020004" pitchFamily="34" charset="0"/>
                <a:ea typeface="Fira Sans" panose="020B0503050000020004" pitchFamily="34" charset="0"/>
              </a:rPr>
              <a:t>average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BAD878-BFF9-BF45-A900-B47BC0A291AB}"/>
              </a:ext>
            </a:extLst>
          </p:cNvPr>
          <p:cNvCxnSpPr>
            <a:cxnSpLocks/>
          </p:cNvCxnSpPr>
          <p:nvPr/>
        </p:nvCxnSpPr>
        <p:spPr>
          <a:xfrm flipH="1">
            <a:off x="1398851" y="2810436"/>
            <a:ext cx="1092432" cy="618564"/>
          </a:xfrm>
          <a:prstGeom prst="straightConnector1">
            <a:avLst/>
          </a:prstGeom>
          <a:ln w="57150">
            <a:solidFill>
              <a:srgbClr val="8CC2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F9C07C-10E6-3240-8926-D43B0E7939B0}"/>
              </a:ext>
            </a:extLst>
          </p:cNvPr>
          <p:cNvSpPr txBox="1"/>
          <p:nvPr/>
        </p:nvSpPr>
        <p:spPr>
          <a:xfrm>
            <a:off x="384146" y="3157292"/>
            <a:ext cx="168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Fira Sans" panose="020B0503050000020004" pitchFamily="34" charset="0"/>
                <a:ea typeface="Fira Sans" panose="020B0503050000020004" pitchFamily="34" charset="0"/>
              </a:rPr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378919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9E5584-0F10-B24C-B5EA-D21716F96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692" y="1652152"/>
            <a:ext cx="4244108" cy="31830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3FFA8A-CBCC-7241-823C-201B96FF077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062183" y="1652152"/>
            <a:ext cx="4244108" cy="3183081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EC08A53C-0AC1-E248-AE48-48F88930E964}"/>
              </a:ext>
            </a:extLst>
          </p:cNvPr>
          <p:cNvSpPr/>
          <p:nvPr/>
        </p:nvSpPr>
        <p:spPr>
          <a:xfrm>
            <a:off x="5463309" y="3251625"/>
            <a:ext cx="1081863" cy="354750"/>
          </a:xfrm>
          <a:prstGeom prst="rightArrow">
            <a:avLst/>
          </a:prstGeom>
          <a:solidFill>
            <a:srgbClr val="27373A"/>
          </a:solidFill>
          <a:ln>
            <a:solidFill>
              <a:srgbClr val="273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C52BB-08D4-AC43-B8BF-E3DB8824DC0D}"/>
              </a:ext>
            </a:extLst>
          </p:cNvPr>
          <p:cNvSpPr txBox="1"/>
          <p:nvPr/>
        </p:nvSpPr>
        <p:spPr>
          <a:xfrm>
            <a:off x="5239510" y="2851515"/>
            <a:ext cx="1397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85318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237B16-C95A-944A-AD62-59BA9C1A3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5" y="588005"/>
            <a:ext cx="5759449" cy="378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FB496-7D5D-0B4E-9BEC-5EBA09A2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27" y="270206"/>
            <a:ext cx="1401153" cy="1060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6ACC7F-8CB6-9B40-8230-8856D82DB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237" y="1923392"/>
            <a:ext cx="1100581" cy="1080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4862F3-0934-304C-90F4-4598F6B72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278" y="588005"/>
            <a:ext cx="1060686" cy="1060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72F833-03C0-0942-9E0B-8030E3387F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479" y="3746148"/>
            <a:ext cx="2159000" cy="939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CB8A25-6EB1-B54E-A63F-A7D57D797B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5055" y="2034668"/>
            <a:ext cx="1458424" cy="968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EB8846-524E-D74B-853A-D0F14A2967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8032" y="3276248"/>
            <a:ext cx="1249837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2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D0346E-D2BE-774F-955A-B24AB2552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0" t="1921" r="51118" b="1587"/>
          <a:stretch/>
        </p:blipFill>
        <p:spPr>
          <a:xfrm>
            <a:off x="254832" y="764497"/>
            <a:ext cx="4976736" cy="570337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084FC4B-32BF-3942-9263-178FB9B6EFB7}"/>
              </a:ext>
            </a:extLst>
          </p:cNvPr>
          <p:cNvSpPr/>
          <p:nvPr/>
        </p:nvSpPr>
        <p:spPr>
          <a:xfrm>
            <a:off x="3502702" y="259329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26725D-6DB7-4246-B26B-E77370EA9CED}"/>
              </a:ext>
            </a:extLst>
          </p:cNvPr>
          <p:cNvSpPr/>
          <p:nvPr/>
        </p:nvSpPr>
        <p:spPr>
          <a:xfrm>
            <a:off x="2560320" y="391493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D93254-AA45-A44C-A168-4C406FF29079}"/>
              </a:ext>
            </a:extLst>
          </p:cNvPr>
          <p:cNvSpPr/>
          <p:nvPr/>
        </p:nvSpPr>
        <p:spPr>
          <a:xfrm>
            <a:off x="3477215" y="450204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6C28F-2ECB-544F-8DC1-F833A8ED4816}"/>
              </a:ext>
            </a:extLst>
          </p:cNvPr>
          <p:cNvSpPr txBox="1"/>
          <p:nvPr/>
        </p:nvSpPr>
        <p:spPr>
          <a:xfrm>
            <a:off x="4401052" y="1721219"/>
            <a:ext cx="552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320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15F1D-6CFE-314A-8FC8-751B68D7D901}"/>
              </a:ext>
            </a:extLst>
          </p:cNvPr>
          <p:cNvSpPr txBox="1"/>
          <p:nvPr/>
        </p:nvSpPr>
        <p:spPr>
          <a:xfrm>
            <a:off x="1108656" y="2991934"/>
            <a:ext cx="552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3200" b="1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320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C8E83-6161-2142-9D88-1136039E9198}"/>
              </a:ext>
            </a:extLst>
          </p:cNvPr>
          <p:cNvSpPr txBox="1"/>
          <p:nvPr/>
        </p:nvSpPr>
        <p:spPr>
          <a:xfrm>
            <a:off x="4401052" y="5016701"/>
            <a:ext cx="552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3200" b="1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320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C6F0D0-E55E-D34D-9166-21C17044C64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60910" y="3443990"/>
            <a:ext cx="926192" cy="497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2B335D-19F6-1049-B2B6-22AA3918421F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3658800" y="2158583"/>
            <a:ext cx="759504" cy="461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B43A2A-8F85-4A45-9173-4CC51E269B3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658800" y="4684922"/>
            <a:ext cx="742252" cy="624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6FCD9C3D-B7BB-3D4C-BF5D-6135449BC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24" t="3508" r="7814"/>
          <a:stretch/>
        </p:blipFill>
        <p:spPr>
          <a:xfrm>
            <a:off x="5965583" y="841164"/>
            <a:ext cx="4976736" cy="570337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61097C5D-B76E-6641-A74F-413065CF6747}"/>
              </a:ext>
            </a:extLst>
          </p:cNvPr>
          <p:cNvSpPr/>
          <p:nvPr/>
        </p:nvSpPr>
        <p:spPr>
          <a:xfrm>
            <a:off x="9213453" y="266996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6798AF0-8F6B-2D49-A0C4-F11C78EE6AE1}"/>
              </a:ext>
            </a:extLst>
          </p:cNvPr>
          <p:cNvSpPr/>
          <p:nvPr/>
        </p:nvSpPr>
        <p:spPr>
          <a:xfrm>
            <a:off x="8271071" y="399159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2DB6F3-DDA5-C44B-AA91-0910FFAB9F91}"/>
              </a:ext>
            </a:extLst>
          </p:cNvPr>
          <p:cNvSpPr/>
          <p:nvPr/>
        </p:nvSpPr>
        <p:spPr>
          <a:xfrm>
            <a:off x="9187966" y="4578709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90FCAF-86B7-B145-A888-A29196544E92}"/>
              </a:ext>
            </a:extLst>
          </p:cNvPr>
          <p:cNvSpPr txBox="1"/>
          <p:nvPr/>
        </p:nvSpPr>
        <p:spPr>
          <a:xfrm>
            <a:off x="10111803" y="1797886"/>
            <a:ext cx="552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320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9BA70-9974-DB4C-B74A-FA299597B330}"/>
              </a:ext>
            </a:extLst>
          </p:cNvPr>
          <p:cNvSpPr txBox="1"/>
          <p:nvPr/>
        </p:nvSpPr>
        <p:spPr>
          <a:xfrm>
            <a:off x="6819407" y="3068601"/>
            <a:ext cx="552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3200" b="1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320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91A93E-06AB-D84B-9F1F-5A9AB8B81128}"/>
              </a:ext>
            </a:extLst>
          </p:cNvPr>
          <p:cNvSpPr txBox="1"/>
          <p:nvPr/>
        </p:nvSpPr>
        <p:spPr>
          <a:xfrm>
            <a:off x="10111803" y="5093368"/>
            <a:ext cx="552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3200" b="1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320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718270-416B-7142-9AEE-6C0D65F793E3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371661" y="3520657"/>
            <a:ext cx="926192" cy="497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E54E75-3EDD-0B4C-AAB0-6F2B02F8E669}"/>
              </a:ext>
            </a:extLst>
          </p:cNvPr>
          <p:cNvCxnSpPr>
            <a:cxnSpLocks/>
            <a:endCxn id="23" idx="7"/>
          </p:cNvCxnSpPr>
          <p:nvPr/>
        </p:nvCxnSpPr>
        <p:spPr>
          <a:xfrm flipH="1">
            <a:off x="9369551" y="2235250"/>
            <a:ext cx="759504" cy="461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997B1D-E075-D344-B6BD-35A406796F6D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9369551" y="4761589"/>
            <a:ext cx="742252" cy="624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072B2A-22BA-FD46-81CC-51023D14E6FB}"/>
              </a:ext>
            </a:extLst>
          </p:cNvPr>
          <p:cNvCxnSpPr>
            <a:cxnSpLocks/>
          </p:cNvCxnSpPr>
          <p:nvPr/>
        </p:nvCxnSpPr>
        <p:spPr>
          <a:xfrm>
            <a:off x="7215563" y="1070582"/>
            <a:ext cx="1781135" cy="27236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17936A-467F-1A44-A2CA-2310E28DF8C1}"/>
              </a:ext>
            </a:extLst>
          </p:cNvPr>
          <p:cNvCxnSpPr>
            <a:cxnSpLocks/>
          </p:cNvCxnSpPr>
          <p:nvPr/>
        </p:nvCxnSpPr>
        <p:spPr>
          <a:xfrm>
            <a:off x="8996698" y="3794185"/>
            <a:ext cx="2188610" cy="4657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C23A470-2C39-BE4F-99F6-AE22E76D70AD}"/>
              </a:ext>
            </a:extLst>
          </p:cNvPr>
          <p:cNvCxnSpPr>
            <a:cxnSpLocks/>
          </p:cNvCxnSpPr>
          <p:nvPr/>
        </p:nvCxnSpPr>
        <p:spPr>
          <a:xfrm flipH="1">
            <a:off x="7934571" y="3776747"/>
            <a:ext cx="1062127" cy="2861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0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CBBF04-2880-3B41-ADD2-292E53ECF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47" y="1035571"/>
            <a:ext cx="8521700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DCE1D2-B663-7849-A99B-CD6676FAB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668" y="2254771"/>
            <a:ext cx="2219946" cy="26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3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42DE1A-5823-AE47-8494-7D8C77B1D890}"/>
              </a:ext>
            </a:extLst>
          </p:cNvPr>
          <p:cNvSpPr/>
          <p:nvPr/>
        </p:nvSpPr>
        <p:spPr>
          <a:xfrm>
            <a:off x="1364105" y="100434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D47760-74ED-734E-BD72-8B19226AF7C3}"/>
              </a:ext>
            </a:extLst>
          </p:cNvPr>
          <p:cNvSpPr/>
          <p:nvPr/>
        </p:nvSpPr>
        <p:spPr>
          <a:xfrm>
            <a:off x="2278505" y="100434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F780C9-EE59-EA4B-98CD-806102FA3522}"/>
              </a:ext>
            </a:extLst>
          </p:cNvPr>
          <p:cNvSpPr/>
          <p:nvPr/>
        </p:nvSpPr>
        <p:spPr>
          <a:xfrm>
            <a:off x="3192905" y="100434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1CBE81-3255-D641-B6CE-4FC3A949A67E}"/>
              </a:ext>
            </a:extLst>
          </p:cNvPr>
          <p:cNvSpPr/>
          <p:nvPr/>
        </p:nvSpPr>
        <p:spPr>
          <a:xfrm>
            <a:off x="4107305" y="1004340"/>
            <a:ext cx="914400" cy="914400"/>
          </a:xfrm>
          <a:prstGeom prst="rect">
            <a:avLst/>
          </a:prstGeom>
          <a:solidFill>
            <a:srgbClr val="C00000">
              <a:alpha val="4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FD125-F8A7-EF41-94F9-A01252B7773C}"/>
              </a:ext>
            </a:extLst>
          </p:cNvPr>
          <p:cNvSpPr/>
          <p:nvPr/>
        </p:nvSpPr>
        <p:spPr>
          <a:xfrm>
            <a:off x="1364105" y="191874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D8D70C-2B75-0048-B33F-8105F483EF3E}"/>
              </a:ext>
            </a:extLst>
          </p:cNvPr>
          <p:cNvSpPr/>
          <p:nvPr/>
        </p:nvSpPr>
        <p:spPr>
          <a:xfrm>
            <a:off x="2278505" y="1918740"/>
            <a:ext cx="914400" cy="914400"/>
          </a:xfrm>
          <a:prstGeom prst="rect">
            <a:avLst/>
          </a:prstGeom>
          <a:pattFill prst="dkUp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B85F4-EB46-6046-864A-DC67A3C97D11}"/>
              </a:ext>
            </a:extLst>
          </p:cNvPr>
          <p:cNvSpPr/>
          <p:nvPr/>
        </p:nvSpPr>
        <p:spPr>
          <a:xfrm>
            <a:off x="3192905" y="191874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53838E-8BE9-AE45-B45E-75E51E7451F6}"/>
              </a:ext>
            </a:extLst>
          </p:cNvPr>
          <p:cNvSpPr/>
          <p:nvPr/>
        </p:nvSpPr>
        <p:spPr>
          <a:xfrm>
            <a:off x="4107305" y="1918740"/>
            <a:ext cx="914400" cy="914400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31D32F-4668-5D4B-8755-55D48E3080B1}"/>
              </a:ext>
            </a:extLst>
          </p:cNvPr>
          <p:cNvSpPr/>
          <p:nvPr/>
        </p:nvSpPr>
        <p:spPr>
          <a:xfrm>
            <a:off x="1364105" y="283314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349C39-4044-2844-984F-444188CE9629}"/>
              </a:ext>
            </a:extLst>
          </p:cNvPr>
          <p:cNvSpPr/>
          <p:nvPr/>
        </p:nvSpPr>
        <p:spPr>
          <a:xfrm>
            <a:off x="2278505" y="283314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FDE328-64EB-DD4F-BE53-1250E6F04CD1}"/>
              </a:ext>
            </a:extLst>
          </p:cNvPr>
          <p:cNvSpPr/>
          <p:nvPr/>
        </p:nvSpPr>
        <p:spPr>
          <a:xfrm>
            <a:off x="3192905" y="283314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2D73C3-253E-DC45-BC7A-3D1277ECE216}"/>
              </a:ext>
            </a:extLst>
          </p:cNvPr>
          <p:cNvSpPr/>
          <p:nvPr/>
        </p:nvSpPr>
        <p:spPr>
          <a:xfrm>
            <a:off x="4107305" y="283314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3F293D-3424-DC4D-BB37-9D31B9D555F1}"/>
              </a:ext>
            </a:extLst>
          </p:cNvPr>
          <p:cNvSpPr txBox="1"/>
          <p:nvPr/>
        </p:nvSpPr>
        <p:spPr>
          <a:xfrm>
            <a:off x="2278505" y="3059507"/>
            <a:ext cx="91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start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74B50C-5D6A-D647-A024-8703427C4C49}"/>
              </a:ext>
            </a:extLst>
          </p:cNvPr>
          <p:cNvSpPr txBox="1"/>
          <p:nvPr/>
        </p:nvSpPr>
        <p:spPr>
          <a:xfrm>
            <a:off x="4212236" y="1977184"/>
            <a:ext cx="91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59A66-E8DA-AE43-A500-0B362F8FAFE3}"/>
              </a:ext>
            </a:extLst>
          </p:cNvPr>
          <p:cNvSpPr txBox="1"/>
          <p:nvPr/>
        </p:nvSpPr>
        <p:spPr>
          <a:xfrm>
            <a:off x="4317167" y="2313031"/>
            <a:ext cx="91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674F63-1782-3446-80DA-6E65C5DE41BF}"/>
              </a:ext>
            </a:extLst>
          </p:cNvPr>
          <p:cNvSpPr txBox="1"/>
          <p:nvPr/>
        </p:nvSpPr>
        <p:spPr>
          <a:xfrm>
            <a:off x="4212236" y="1062784"/>
            <a:ext cx="91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FA1FAE-93D5-DA49-BA55-7C31B38F14CF}"/>
              </a:ext>
            </a:extLst>
          </p:cNvPr>
          <p:cNvSpPr txBox="1"/>
          <p:nvPr/>
        </p:nvSpPr>
        <p:spPr>
          <a:xfrm>
            <a:off x="4317167" y="1398631"/>
            <a:ext cx="91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+1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25FF1B-DBD8-5343-968F-E4C0A86A26C1}"/>
              </a:ext>
            </a:extLst>
          </p:cNvPr>
          <p:cNvCxnSpPr>
            <a:cxnSpLocks/>
          </p:cNvCxnSpPr>
          <p:nvPr/>
        </p:nvCxnSpPr>
        <p:spPr>
          <a:xfrm flipV="1">
            <a:off x="2936524" y="3910998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85E1EC-27C7-3147-A648-EE7574DCFA70}"/>
              </a:ext>
            </a:extLst>
          </p:cNvPr>
          <p:cNvCxnSpPr>
            <a:cxnSpLocks/>
          </p:cNvCxnSpPr>
          <p:nvPr/>
        </p:nvCxnSpPr>
        <p:spPr>
          <a:xfrm>
            <a:off x="3178865" y="4139598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43952B-1593-8C46-BF04-DE08DC924E0B}"/>
              </a:ext>
            </a:extLst>
          </p:cNvPr>
          <p:cNvCxnSpPr>
            <a:cxnSpLocks/>
          </p:cNvCxnSpPr>
          <p:nvPr/>
        </p:nvCxnSpPr>
        <p:spPr>
          <a:xfrm>
            <a:off x="3957104" y="3910998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0EC40B-FB1D-A244-932B-355964449851}"/>
              </a:ext>
            </a:extLst>
          </p:cNvPr>
          <p:cNvCxnSpPr>
            <a:cxnSpLocks/>
          </p:cNvCxnSpPr>
          <p:nvPr/>
        </p:nvCxnSpPr>
        <p:spPr>
          <a:xfrm flipH="1">
            <a:off x="4308124" y="4122374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5F2BC0B-F162-204B-986F-82B107884E46}"/>
              </a:ext>
            </a:extLst>
          </p:cNvPr>
          <p:cNvSpPr txBox="1"/>
          <p:nvPr/>
        </p:nvSpPr>
        <p:spPr>
          <a:xfrm>
            <a:off x="1277303" y="3910998"/>
            <a:ext cx="1400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actions: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AF253D-E9D3-8547-9B27-55ED0BDF4151}"/>
              </a:ext>
            </a:extLst>
          </p:cNvPr>
          <p:cNvSpPr txBox="1"/>
          <p:nvPr/>
        </p:nvSpPr>
        <p:spPr>
          <a:xfrm>
            <a:off x="2761021" y="4353206"/>
            <a:ext cx="457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0C0100-E315-0E47-AB92-C9554700C729}"/>
              </a:ext>
            </a:extLst>
          </p:cNvPr>
          <p:cNvSpPr txBox="1"/>
          <p:nvPr/>
        </p:nvSpPr>
        <p:spPr>
          <a:xfrm>
            <a:off x="3212605" y="4188579"/>
            <a:ext cx="722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933047-1DE1-B14B-9571-87ECC6EAE4CF}"/>
              </a:ext>
            </a:extLst>
          </p:cNvPr>
          <p:cNvSpPr txBox="1"/>
          <p:nvPr/>
        </p:nvSpPr>
        <p:spPr>
          <a:xfrm>
            <a:off x="3795359" y="4353206"/>
            <a:ext cx="722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40248D-1202-A440-8E0B-CA24388ABF23}"/>
              </a:ext>
            </a:extLst>
          </p:cNvPr>
          <p:cNvSpPr txBox="1"/>
          <p:nvPr/>
        </p:nvSpPr>
        <p:spPr>
          <a:xfrm>
            <a:off x="4404010" y="4224271"/>
            <a:ext cx="722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55049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16534</TotalTime>
  <Words>138</Words>
  <Application>Microsoft Macintosh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P. Musco</dc:creator>
  <cp:lastModifiedBy>Christopher P. Musco</cp:lastModifiedBy>
  <cp:revision>214</cp:revision>
  <dcterms:created xsi:type="dcterms:W3CDTF">2020-01-26T22:05:09Z</dcterms:created>
  <dcterms:modified xsi:type="dcterms:W3CDTF">2020-05-04T18:00:01Z</dcterms:modified>
</cp:coreProperties>
</file>