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81C6A33-C0AB-944F-BCEA-B74AE9648121}">
          <p14:sldIdLst>
            <p14:sldId id="256"/>
            <p14:sldId id="257"/>
            <p14:sldId id="264"/>
            <p14:sldId id="259"/>
            <p14:sldId id="260"/>
            <p14:sldId id="261"/>
            <p14:sldId id="262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5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</a:t>
            </a:r>
            <a:r>
              <a:rPr lang="fr-FR" smtClean="0"/>
              <a:t>and </a:t>
            </a:r>
            <a:r>
              <a:rPr lang="fr-FR" smtClean="0"/>
              <a:t>Constance </a:t>
            </a:r>
            <a:r>
              <a:rPr lang="fr-FR" dirty="0"/>
              <a:t>P</a:t>
            </a:r>
            <a:r>
              <a:rPr lang="fr-FR" smtClean="0"/>
              <a:t>ineau</a:t>
            </a:r>
            <a:endParaRPr lang="fr-FR" dirty="0" smtClean="0"/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54754" y="1489807"/>
            <a:ext cx="5649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 smtClean="0">
                <a:latin typeface="+mj-lt"/>
              </a:rPr>
              <a:t>Travel</a:t>
            </a:r>
            <a:r>
              <a:rPr lang="fr-FR" sz="9600" dirty="0" smtClean="0">
                <a:latin typeface="+mj-lt"/>
              </a:rPr>
              <a:t> &amp; </a:t>
            </a:r>
            <a:r>
              <a:rPr lang="fr-FR" sz="9600" dirty="0" err="1" smtClean="0">
                <a:latin typeface="+mj-lt"/>
              </a:rPr>
              <a:t>Learn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4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 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for </a:t>
            </a:r>
            <a:r>
              <a:rPr lang="fr-FR" dirty="0" err="1" smtClean="0"/>
              <a:t>travellers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, a cultural guide for </a:t>
            </a:r>
            <a:r>
              <a:rPr lang="fr-FR" dirty="0"/>
              <a:t>E</a:t>
            </a:r>
            <a:r>
              <a:rPr lang="fr-FR" dirty="0" smtClean="0"/>
              <a:t>nglish </a:t>
            </a:r>
            <a:r>
              <a:rPr lang="fr-FR" dirty="0" err="1" smtClean="0"/>
              <a:t>speaking</a:t>
            </a:r>
            <a:r>
              <a:rPr lang="fr-FR" dirty="0" smtClean="0"/>
              <a:t> countries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 typeface=".AppleSystemUIFont" charset="-12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Culture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Vocabulary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Grammar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Technical</a:t>
            </a:r>
            <a:r>
              <a:rPr lang="fr-FR" dirty="0" smtClean="0"/>
              <a:t> part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Demonstration</a:t>
            </a:r>
            <a:endParaRPr lang="fr-FR" dirty="0" smtClean="0"/>
          </a:p>
          <a:p>
            <a:pPr marL="630936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04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Culture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sz="2800" spc="300" dirty="0" smtClean="0"/>
              <a:t>A real cultural guide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fr-FR" sz="2800" spc="3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Practical</a:t>
            </a:r>
            <a:r>
              <a:rPr lang="fr-FR" dirty="0" smtClean="0"/>
              <a:t> informations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Guide to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specialties</a:t>
            </a:r>
            <a:endParaRPr lang="fr-FR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Guide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journey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do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5" y="2577553"/>
            <a:ext cx="35560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45" y="3741186"/>
            <a:ext cx="1955800" cy="167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98" y="4861971"/>
            <a:ext cx="2705291" cy="18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err="1" smtClean="0"/>
              <a:t>Vocabulary</a:t>
            </a:r>
            <a:r>
              <a:rPr lang="fr-FR" sz="2800" spc="300" dirty="0" smtClean="0"/>
              <a:t> to help </a:t>
            </a:r>
            <a:r>
              <a:rPr lang="fr-FR" sz="2800" spc="300" dirty="0" err="1" smtClean="0"/>
              <a:t>you</a:t>
            </a:r>
            <a:r>
              <a:rPr lang="fr-FR" sz="2800" spc="300" dirty="0" smtClean="0"/>
              <a:t> in </a:t>
            </a:r>
            <a:r>
              <a:rPr lang="fr-FR" sz="2800" spc="300" dirty="0" err="1" smtClean="0"/>
              <a:t>any</a:t>
            </a:r>
            <a:r>
              <a:rPr lang="fr-FR" sz="2800" spc="300" dirty="0" smtClean="0"/>
              <a:t> situation</a:t>
            </a:r>
          </a:p>
          <a:p>
            <a:pPr marL="0" indent="0">
              <a:buNone/>
            </a:pPr>
            <a:endParaRPr lang="fr-FR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4 sections : </a:t>
            </a:r>
            <a:r>
              <a:rPr lang="fr-FR" dirty="0" err="1" smtClean="0"/>
              <a:t>Hotel</a:t>
            </a:r>
            <a:r>
              <a:rPr lang="fr-FR" dirty="0" smtClean="0"/>
              <a:t>, Food, </a:t>
            </a:r>
            <a:r>
              <a:rPr lang="fr-FR" dirty="0" err="1" smtClean="0"/>
              <a:t>Travel</a:t>
            </a:r>
            <a:r>
              <a:rPr lang="fr-FR" dirty="0" smtClean="0"/>
              <a:t>, </a:t>
            </a:r>
            <a:r>
              <a:rPr lang="fr-FR" dirty="0" err="1" smtClean="0"/>
              <a:t>Health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encounters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4" y="3232638"/>
            <a:ext cx="4648200" cy="280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1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GRAMMAR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smtClean="0"/>
              <a:t>For </a:t>
            </a:r>
            <a:r>
              <a:rPr lang="fr-FR" sz="2800" spc="300" dirty="0" err="1" smtClean="0"/>
              <a:t>having</a:t>
            </a:r>
            <a:r>
              <a:rPr lang="fr-FR" sz="2800" spc="300" dirty="0" smtClean="0"/>
              <a:t> a basic </a:t>
            </a:r>
            <a:r>
              <a:rPr lang="fr-FR" sz="2800" spc="300" dirty="0" err="1" smtClean="0"/>
              <a:t>knowledge</a:t>
            </a:r>
            <a:r>
              <a:rPr lang="fr-FR" sz="2800" spc="300" dirty="0" smtClean="0"/>
              <a:t> of </a:t>
            </a:r>
            <a:r>
              <a:rPr lang="fr-FR" sz="2800" spc="300" dirty="0" err="1" smtClean="0"/>
              <a:t>english</a:t>
            </a:r>
            <a:endParaRPr lang="fr-FR" sz="2800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5 sections : </a:t>
            </a:r>
            <a:r>
              <a:rPr lang="fr-FR" dirty="0" err="1" smtClean="0"/>
              <a:t>Present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,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Future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 in 4 parts : </a:t>
            </a:r>
            <a:r>
              <a:rPr lang="fr-FR" dirty="0" err="1" smtClean="0"/>
              <a:t>lessons</a:t>
            </a:r>
            <a:r>
              <a:rPr lang="fr-FR" dirty="0" smtClean="0"/>
              <a:t>, </a:t>
            </a:r>
            <a:r>
              <a:rPr lang="fr-FR" dirty="0" err="1" smtClean="0"/>
              <a:t>exercises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88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part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.AppleSystemUIFont" charset="-120"/>
              <a:buChar char="-"/>
            </a:pPr>
            <a:endParaRPr lang="fr-FR" spc="300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/>
              <a:t>HTML, CSS, </a:t>
            </a:r>
            <a:r>
              <a:rPr lang="fr-FR" dirty="0" smtClean="0"/>
              <a:t>JavaScript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backend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exercises</a:t>
            </a:r>
            <a:r>
              <a:rPr lang="fr-FR" dirty="0" smtClean="0"/>
              <a:t>,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more flexible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After</a:t>
            </a:r>
            <a:r>
              <a:rPr lang="fr-FR" dirty="0" smtClean="0"/>
              <a:t> 3 tries the solution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endParaRPr lang="fr-FR" dirty="0"/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Statistics</a:t>
            </a:r>
            <a:r>
              <a:rPr lang="fr-FR" dirty="0" smtClean="0"/>
              <a:t> for progression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smtClean="0"/>
              <a:t> To </a:t>
            </a:r>
            <a:r>
              <a:rPr lang="fr-FR" dirty="0" err="1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 « To Know » sections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</a:t>
            </a:r>
            <a:r>
              <a:rPr lang="fr-FR" dirty="0" smtClean="0"/>
              <a:t>-made sentences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 smtClean="0"/>
              <a:t>travelers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master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064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</a:t>
            </a:r>
            <a:r>
              <a:rPr lang="fr-FR" dirty="0" smtClean="0"/>
              <a:t>Constance </a:t>
            </a:r>
            <a:r>
              <a:rPr lang="fr-FR" dirty="0"/>
              <a:t>P</a:t>
            </a:r>
            <a:r>
              <a:rPr lang="fr-FR" dirty="0" smtClean="0"/>
              <a:t>ineau</a:t>
            </a:r>
            <a:endParaRPr lang="fr-FR" dirty="0" smtClean="0"/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7" y="1462819"/>
            <a:ext cx="11568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>
                <a:latin typeface="+mj-lt"/>
              </a:rPr>
              <a:t>Thanks</a:t>
            </a:r>
            <a:r>
              <a:rPr lang="fr-FR" sz="9600" dirty="0" smtClean="0">
                <a:latin typeface="+mj-lt"/>
              </a:rPr>
              <a:t> for </a:t>
            </a:r>
            <a:r>
              <a:rPr lang="fr-FR" sz="9600" dirty="0" err="1" smtClean="0">
                <a:latin typeface="+mj-lt"/>
              </a:rPr>
              <a:t>your</a:t>
            </a:r>
            <a:r>
              <a:rPr lang="fr-FR" sz="9600" dirty="0" smtClean="0">
                <a:latin typeface="+mj-lt"/>
              </a:rPr>
              <a:t> attention</a:t>
            </a:r>
          </a:p>
          <a:p>
            <a:pPr algn="ctr"/>
            <a:r>
              <a:rPr lang="fr-FR" sz="9600" dirty="0" err="1" smtClean="0">
                <a:latin typeface="+mj-lt"/>
              </a:rPr>
              <a:t>Now</a:t>
            </a:r>
            <a:r>
              <a:rPr lang="fr-FR" sz="9600" dirty="0" smtClean="0">
                <a:latin typeface="+mj-lt"/>
              </a:rPr>
              <a:t>, </a:t>
            </a:r>
            <a:r>
              <a:rPr lang="fr-FR" sz="9600" dirty="0" err="1" smtClean="0">
                <a:latin typeface="+mj-lt"/>
              </a:rPr>
              <a:t>let’s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try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it</a:t>
            </a:r>
            <a:r>
              <a:rPr lang="fr-FR" sz="9600" dirty="0" smtClean="0">
                <a:latin typeface="+mj-lt"/>
              </a:rPr>
              <a:t> !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Personnalisée 4">
      <a:dk1>
        <a:srgbClr val="2A2934"/>
      </a:dk1>
      <a:lt1>
        <a:srgbClr val="2A2934"/>
      </a:lt1>
      <a:dk2>
        <a:srgbClr val="2A2934"/>
      </a:dk2>
      <a:lt2>
        <a:srgbClr val="CCDDEA"/>
      </a:lt2>
      <a:accent1>
        <a:srgbClr val="FF7363"/>
      </a:accent1>
      <a:accent2>
        <a:srgbClr val="EC6C5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é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4459</TotalTime>
  <Words>254</Words>
  <Application>Microsoft Macintosh PowerPoint</Application>
  <PresentationFormat>Grand écran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.AppleSystemUIFont</vt:lpstr>
      <vt:lpstr>Mangal</vt:lpstr>
      <vt:lpstr>Tw Cen MT</vt:lpstr>
      <vt:lpstr>Tw Cen MT Condensed</vt:lpstr>
      <vt:lpstr>Wingdings 3</vt:lpstr>
      <vt:lpstr>Intégrale</vt:lpstr>
      <vt:lpstr>PrEsentation</vt:lpstr>
      <vt:lpstr>INtroduction</vt:lpstr>
      <vt:lpstr>Table of contents</vt:lpstr>
      <vt:lpstr>WebSite presentation - Culture</vt:lpstr>
      <vt:lpstr>Website presentation - vocabulary</vt:lpstr>
      <vt:lpstr>Website presentation - GRAMMAR</vt:lpstr>
      <vt:lpstr>Technical part – Improvements</vt:lpstr>
      <vt:lpstr>Conclusion</vt:lpstr>
      <vt:lpstr>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EasyTravel</dc:title>
  <dc:creator>Stephane Pineau</dc:creator>
  <cp:lastModifiedBy>Stephane Pineau</cp:lastModifiedBy>
  <cp:revision>18</cp:revision>
  <dcterms:created xsi:type="dcterms:W3CDTF">2017-03-30T08:15:49Z</dcterms:created>
  <dcterms:modified xsi:type="dcterms:W3CDTF">2017-04-13T11:23:43Z</dcterms:modified>
</cp:coreProperties>
</file>