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3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581C6A33-C0AB-944F-BCEA-B74AE9648121}">
          <p14:sldIdLst>
            <p14:sldId id="256"/>
            <p14:sldId id="257"/>
            <p14:sldId id="264"/>
            <p14:sldId id="259"/>
            <p14:sldId id="260"/>
            <p14:sldId id="261"/>
            <p14:sldId id="262"/>
            <p14:sldId id="265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BDF68E2-58F2-4D09-BE8B-E3BD06533059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8624D31-43A5-475A-80CF-332C9F6DCF35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852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PrEsentation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English </a:t>
            </a:r>
            <a:r>
              <a:rPr lang="fr-FR" dirty="0" err="1" smtClean="0"/>
              <a:t>project</a:t>
            </a:r>
            <a:r>
              <a:rPr lang="fr-FR" dirty="0" smtClean="0"/>
              <a:t> by </a:t>
            </a:r>
            <a:r>
              <a:rPr lang="fr-FR" dirty="0" err="1" smtClean="0"/>
              <a:t>Frederic</a:t>
            </a:r>
            <a:r>
              <a:rPr lang="fr-FR" dirty="0" smtClean="0"/>
              <a:t> Georges and constance pineau</a:t>
            </a:r>
          </a:p>
          <a:p>
            <a:r>
              <a:rPr lang="fr-FR" dirty="0" smtClean="0"/>
              <a:t>3rd of April 2017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710355" y="1477107"/>
            <a:ext cx="53281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 err="1" smtClean="0">
                <a:latin typeface="+mj-lt"/>
              </a:rPr>
              <a:t>EasyTravel</a:t>
            </a:r>
            <a:endParaRPr lang="fr-FR" sz="9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541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/>
              <a:t> </a:t>
            </a:r>
            <a:endParaRPr lang="fr-FR" dirty="0" smtClean="0"/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smtClean="0"/>
              <a:t> </a:t>
            </a:r>
            <a:r>
              <a:rPr lang="fr-FR" dirty="0" err="1" smtClean="0"/>
              <a:t>Helpful</a:t>
            </a:r>
            <a:r>
              <a:rPr lang="fr-FR" dirty="0" smtClean="0"/>
              <a:t> </a:t>
            </a:r>
            <a:r>
              <a:rPr lang="fr-FR" dirty="0" err="1" smtClean="0"/>
              <a:t>website</a:t>
            </a:r>
            <a:r>
              <a:rPr lang="fr-FR" dirty="0" smtClean="0"/>
              <a:t> for </a:t>
            </a:r>
            <a:r>
              <a:rPr lang="fr-FR" dirty="0" err="1" smtClean="0"/>
              <a:t>travellers</a:t>
            </a:r>
            <a:endParaRPr lang="fr-FR" dirty="0" smtClean="0"/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, a cultural guide for </a:t>
            </a:r>
            <a:r>
              <a:rPr lang="fr-FR" dirty="0"/>
              <a:t>E</a:t>
            </a:r>
            <a:r>
              <a:rPr lang="fr-FR" dirty="0" smtClean="0"/>
              <a:t>nglish </a:t>
            </a:r>
            <a:r>
              <a:rPr lang="fr-FR" dirty="0" err="1" smtClean="0"/>
              <a:t>speaking</a:t>
            </a:r>
            <a:r>
              <a:rPr lang="fr-FR" dirty="0" smtClean="0"/>
              <a:t> countries</a:t>
            </a:r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/>
              <a:t> </a:t>
            </a:r>
            <a:r>
              <a:rPr lang="fr-FR" dirty="0" smtClean="0"/>
              <a:t>Quick </a:t>
            </a:r>
            <a:r>
              <a:rPr lang="fr-FR" dirty="0" err="1" smtClean="0"/>
              <a:t>learning</a:t>
            </a:r>
            <a:r>
              <a:rPr lang="fr-FR" dirty="0" smtClean="0"/>
              <a:t> </a:t>
            </a:r>
            <a:r>
              <a:rPr lang="fr-FR" dirty="0" err="1" smtClean="0"/>
              <a:t>exercises</a:t>
            </a:r>
            <a:endParaRPr lang="fr-FR" dirty="0" smtClean="0"/>
          </a:p>
          <a:p>
            <a:pPr>
              <a:buFont typeface=".AppleSystemUIFont" charset="-120"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97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 of contents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err="1" smtClean="0"/>
              <a:t>Website</a:t>
            </a:r>
            <a:r>
              <a:rPr lang="fr-FR" dirty="0" smtClean="0"/>
              <a:t> </a:t>
            </a:r>
            <a:r>
              <a:rPr lang="fr-FR" dirty="0" err="1" smtClean="0"/>
              <a:t>presentation</a:t>
            </a:r>
            <a:endParaRPr lang="fr-FR" dirty="0" smtClean="0"/>
          </a:p>
          <a:p>
            <a:pPr marL="630936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Culture</a:t>
            </a:r>
          </a:p>
          <a:p>
            <a:pPr marL="630936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err="1" smtClean="0"/>
              <a:t>Vocabulary</a:t>
            </a:r>
            <a:endParaRPr lang="fr-FR" dirty="0" smtClean="0"/>
          </a:p>
          <a:p>
            <a:pPr marL="630936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err="1" smtClean="0"/>
              <a:t>Grammar</a:t>
            </a:r>
            <a:endParaRPr lang="fr-F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err="1" smtClean="0"/>
              <a:t>Technical</a:t>
            </a:r>
            <a:r>
              <a:rPr lang="fr-FR" dirty="0" smtClean="0"/>
              <a:t> part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Conclusion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err="1" smtClean="0"/>
              <a:t>Demonstration</a:t>
            </a:r>
            <a:endParaRPr lang="fr-FR" dirty="0" smtClean="0"/>
          </a:p>
          <a:p>
            <a:pPr marL="630936" lvl="1" indent="-457200">
              <a:buFont typeface="+mj-lt"/>
              <a:buAutoNum type="arabicPeriod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4041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WebSite</a:t>
            </a:r>
            <a:r>
              <a:rPr lang="fr-FR" dirty="0" smtClean="0"/>
              <a:t> </a:t>
            </a:r>
            <a:r>
              <a:rPr lang="fr-FR" dirty="0" err="1" smtClean="0"/>
              <a:t>presentation</a:t>
            </a:r>
            <a:r>
              <a:rPr lang="fr-FR" dirty="0" smtClean="0"/>
              <a:t> - Culture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fr-FR" sz="2800" spc="300" dirty="0" smtClean="0"/>
              <a:t>A real cultural guide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fr-FR" sz="2800" spc="3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Tx/>
              <a:buFont typeface=".AppleSystemUIFont" charset="-120"/>
              <a:buChar char="-"/>
            </a:pPr>
            <a:r>
              <a:rPr lang="fr-FR" dirty="0" smtClean="0"/>
              <a:t> </a:t>
            </a:r>
            <a:r>
              <a:rPr lang="fr-FR" dirty="0" err="1" smtClean="0"/>
              <a:t>Practical</a:t>
            </a:r>
            <a:r>
              <a:rPr lang="fr-FR" dirty="0" smtClean="0"/>
              <a:t> informations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Tx/>
              <a:buFont typeface=".AppleSystemUIFont" charset="-120"/>
              <a:buChar char="-"/>
            </a:pPr>
            <a:r>
              <a:rPr lang="fr-FR" dirty="0"/>
              <a:t> </a:t>
            </a:r>
            <a:r>
              <a:rPr lang="fr-FR" dirty="0" smtClean="0"/>
              <a:t>Guide to </a:t>
            </a:r>
            <a:r>
              <a:rPr lang="fr-FR" dirty="0" err="1" smtClean="0"/>
              <a:t>discover</a:t>
            </a:r>
            <a:r>
              <a:rPr lang="fr-FR" dirty="0" smtClean="0"/>
              <a:t> </a:t>
            </a:r>
            <a:r>
              <a:rPr lang="fr-FR" dirty="0" err="1" smtClean="0"/>
              <a:t>food</a:t>
            </a:r>
            <a:r>
              <a:rPr lang="fr-FR" dirty="0" smtClean="0"/>
              <a:t> </a:t>
            </a:r>
            <a:r>
              <a:rPr lang="fr-FR" dirty="0" err="1" smtClean="0"/>
              <a:t>specialties</a:t>
            </a:r>
            <a:endParaRPr lang="fr-FR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Tx/>
              <a:buFont typeface=".AppleSystemUIFont" charset="-120"/>
              <a:buChar char="-"/>
            </a:pPr>
            <a:r>
              <a:rPr lang="fr-FR" dirty="0" smtClean="0"/>
              <a:t> Guide for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journey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things</a:t>
            </a:r>
            <a:r>
              <a:rPr lang="fr-FR" dirty="0" smtClean="0"/>
              <a:t> to do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245" y="2577553"/>
            <a:ext cx="3556000" cy="99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445" y="3741186"/>
            <a:ext cx="1955800" cy="16764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198" y="4861971"/>
            <a:ext cx="2705291" cy="18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5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Website</a:t>
            </a:r>
            <a:r>
              <a:rPr lang="fr-FR" dirty="0" smtClean="0"/>
              <a:t> </a:t>
            </a:r>
            <a:r>
              <a:rPr lang="fr-FR" dirty="0" err="1" smtClean="0"/>
              <a:t>presentation</a:t>
            </a:r>
            <a:r>
              <a:rPr lang="fr-FR" dirty="0" smtClean="0"/>
              <a:t> - </a:t>
            </a:r>
            <a:r>
              <a:rPr lang="fr-FR" dirty="0" err="1" smtClean="0"/>
              <a:t>vocabulary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spc="300" dirty="0" err="1" smtClean="0"/>
              <a:t>Vocabulary</a:t>
            </a:r>
            <a:r>
              <a:rPr lang="fr-FR" sz="2800" spc="300" dirty="0" smtClean="0"/>
              <a:t> to help </a:t>
            </a:r>
            <a:r>
              <a:rPr lang="fr-FR" sz="2800" spc="300" dirty="0" err="1" smtClean="0"/>
              <a:t>you</a:t>
            </a:r>
            <a:r>
              <a:rPr lang="fr-FR" sz="2800" spc="300" dirty="0" smtClean="0"/>
              <a:t> in </a:t>
            </a:r>
            <a:r>
              <a:rPr lang="fr-FR" sz="2800" spc="300" dirty="0" err="1" smtClean="0"/>
              <a:t>any</a:t>
            </a:r>
            <a:r>
              <a:rPr lang="fr-FR" sz="2800" spc="300" dirty="0" smtClean="0"/>
              <a:t> situation</a:t>
            </a:r>
          </a:p>
          <a:p>
            <a:pPr marL="0" indent="0">
              <a:buNone/>
            </a:pPr>
            <a:endParaRPr lang="fr-FR" spc="300" dirty="0" smtClean="0"/>
          </a:p>
          <a:p>
            <a:pPr marL="0" indent="0">
              <a:buNone/>
            </a:pPr>
            <a:endParaRPr lang="fr-FR" spc="300" dirty="0" smtClean="0"/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smtClean="0"/>
              <a:t> 4 sections : </a:t>
            </a:r>
            <a:r>
              <a:rPr lang="fr-FR" dirty="0" err="1" smtClean="0"/>
              <a:t>Hotel</a:t>
            </a:r>
            <a:r>
              <a:rPr lang="fr-FR" dirty="0" smtClean="0"/>
              <a:t>, Food, </a:t>
            </a:r>
            <a:r>
              <a:rPr lang="fr-FR" dirty="0" err="1" smtClean="0"/>
              <a:t>Travel</a:t>
            </a:r>
            <a:r>
              <a:rPr lang="fr-FR" dirty="0" smtClean="0"/>
              <a:t>, </a:t>
            </a:r>
            <a:r>
              <a:rPr lang="fr-FR" dirty="0" err="1" smtClean="0"/>
              <a:t>Health</a:t>
            </a:r>
            <a:endParaRPr lang="fr-FR" dirty="0"/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sections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divided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easy</a:t>
            </a:r>
            <a:r>
              <a:rPr lang="fr-FR" dirty="0" smtClean="0"/>
              <a:t> to use</a:t>
            </a:r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/>
              <a:t> </a:t>
            </a:r>
            <a:r>
              <a:rPr lang="fr-FR" dirty="0" err="1" smtClean="0"/>
              <a:t>Vocabulary</a:t>
            </a:r>
            <a:r>
              <a:rPr lang="fr-FR" dirty="0" smtClean="0"/>
              <a:t> </a:t>
            </a:r>
            <a:r>
              <a:rPr lang="fr-FR" dirty="0" err="1" smtClean="0"/>
              <a:t>helpful</a:t>
            </a:r>
            <a:r>
              <a:rPr lang="fr-FR" dirty="0" smtClean="0"/>
              <a:t> for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common</a:t>
            </a:r>
            <a:r>
              <a:rPr lang="fr-FR" dirty="0" smtClean="0"/>
              <a:t> </a:t>
            </a:r>
            <a:r>
              <a:rPr lang="fr-FR" dirty="0" err="1" smtClean="0"/>
              <a:t>encounters</a:t>
            </a: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654" y="3232638"/>
            <a:ext cx="4648200" cy="2806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817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Website</a:t>
            </a:r>
            <a:r>
              <a:rPr lang="fr-FR" dirty="0" smtClean="0"/>
              <a:t> </a:t>
            </a:r>
            <a:r>
              <a:rPr lang="fr-FR" dirty="0" err="1" smtClean="0"/>
              <a:t>presentation</a:t>
            </a:r>
            <a:r>
              <a:rPr lang="fr-FR" dirty="0" smtClean="0"/>
              <a:t> - GRAMMAR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spc="300" dirty="0" smtClean="0"/>
              <a:t>For </a:t>
            </a:r>
            <a:r>
              <a:rPr lang="fr-FR" sz="2800" spc="300" dirty="0" err="1" smtClean="0"/>
              <a:t>having</a:t>
            </a:r>
            <a:r>
              <a:rPr lang="fr-FR" sz="2800" spc="300" dirty="0" smtClean="0"/>
              <a:t> a basic </a:t>
            </a:r>
            <a:r>
              <a:rPr lang="fr-FR" sz="2800" spc="300" dirty="0" err="1" smtClean="0"/>
              <a:t>knowledge</a:t>
            </a:r>
            <a:r>
              <a:rPr lang="fr-FR" sz="2800" spc="300" dirty="0" smtClean="0"/>
              <a:t> of </a:t>
            </a:r>
            <a:r>
              <a:rPr lang="fr-FR" sz="2800" spc="300" dirty="0" err="1" smtClean="0"/>
              <a:t>english</a:t>
            </a:r>
            <a:endParaRPr lang="fr-FR" sz="2800" spc="300" dirty="0" smtClean="0"/>
          </a:p>
          <a:p>
            <a:pPr marL="0" indent="0">
              <a:buNone/>
            </a:pPr>
            <a:endParaRPr lang="fr-FR" spc="300" dirty="0" smtClean="0"/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smtClean="0"/>
              <a:t> 5 sections : </a:t>
            </a:r>
            <a:r>
              <a:rPr lang="fr-FR" dirty="0" err="1" smtClean="0"/>
              <a:t>Present</a:t>
            </a:r>
            <a:r>
              <a:rPr lang="fr-FR" dirty="0" smtClean="0"/>
              <a:t>, </a:t>
            </a:r>
            <a:r>
              <a:rPr lang="fr-FR" dirty="0" err="1" smtClean="0"/>
              <a:t>Past</a:t>
            </a:r>
            <a:r>
              <a:rPr lang="fr-FR" dirty="0" smtClean="0"/>
              <a:t>, </a:t>
            </a:r>
            <a:r>
              <a:rPr lang="fr-FR" dirty="0" err="1" smtClean="0"/>
              <a:t>Present</a:t>
            </a:r>
            <a:r>
              <a:rPr lang="fr-FR" dirty="0" smtClean="0"/>
              <a:t> </a:t>
            </a:r>
            <a:r>
              <a:rPr lang="fr-FR" dirty="0" err="1" smtClean="0"/>
              <a:t>perfect</a:t>
            </a:r>
            <a:r>
              <a:rPr lang="fr-FR" dirty="0" smtClean="0"/>
              <a:t>, </a:t>
            </a:r>
            <a:r>
              <a:rPr lang="fr-FR" dirty="0" err="1" smtClean="0"/>
              <a:t>Past</a:t>
            </a:r>
            <a:r>
              <a:rPr lang="fr-FR" dirty="0" smtClean="0"/>
              <a:t> </a:t>
            </a:r>
            <a:r>
              <a:rPr lang="fr-FR" dirty="0" err="1" smtClean="0"/>
              <a:t>perfect</a:t>
            </a:r>
            <a:r>
              <a:rPr lang="fr-FR" dirty="0" smtClean="0"/>
              <a:t>, Future</a:t>
            </a:r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sections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divided</a:t>
            </a:r>
            <a:r>
              <a:rPr lang="fr-FR" dirty="0" smtClean="0"/>
              <a:t> in 4 parts : </a:t>
            </a:r>
            <a:r>
              <a:rPr lang="fr-FR" dirty="0" err="1" smtClean="0"/>
              <a:t>lessons</a:t>
            </a:r>
            <a:r>
              <a:rPr lang="fr-FR" dirty="0" smtClean="0"/>
              <a:t>, </a:t>
            </a:r>
            <a:r>
              <a:rPr lang="fr-FR" dirty="0" err="1" smtClean="0"/>
              <a:t>exercises</a:t>
            </a:r>
            <a:endParaRPr lang="fr-FR" dirty="0"/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smtClean="0"/>
              <a:t> Quick </a:t>
            </a:r>
            <a:r>
              <a:rPr lang="fr-FR" dirty="0" err="1" smtClean="0"/>
              <a:t>learning</a:t>
            </a:r>
            <a:r>
              <a:rPr lang="fr-FR" dirty="0" smtClean="0"/>
              <a:t> </a:t>
            </a:r>
            <a:r>
              <a:rPr lang="fr-FR" dirty="0" err="1" smtClean="0"/>
              <a:t>exercises</a:t>
            </a: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6880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Technical</a:t>
            </a:r>
            <a:r>
              <a:rPr lang="fr-FR" dirty="0" smtClean="0"/>
              <a:t> part </a:t>
            </a:r>
            <a:r>
              <a:rPr lang="mr-IN" dirty="0" smtClean="0"/>
              <a:t>–</a:t>
            </a:r>
            <a:r>
              <a:rPr lang="fr-FR" dirty="0" smtClean="0"/>
              <a:t> </a:t>
            </a:r>
            <a:r>
              <a:rPr lang="fr-FR" dirty="0" err="1" smtClean="0"/>
              <a:t>Improvements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.AppleSystemUIFont" charset="-120"/>
              <a:buChar char="-"/>
            </a:pPr>
            <a:endParaRPr lang="fr-FR" spc="300" dirty="0"/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/>
              <a:t>HTML, CSS, </a:t>
            </a:r>
            <a:r>
              <a:rPr lang="fr-FR" dirty="0" smtClean="0"/>
              <a:t>JavaScript :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easy</a:t>
            </a:r>
            <a:r>
              <a:rPr lang="fr-FR" dirty="0" smtClean="0"/>
              <a:t> to use</a:t>
            </a:r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a </a:t>
            </a:r>
            <a:r>
              <a:rPr lang="fr-FR" dirty="0" err="1" smtClean="0"/>
              <a:t>backend</a:t>
            </a:r>
            <a:r>
              <a:rPr lang="fr-FR" dirty="0" smtClean="0"/>
              <a:t> to </a:t>
            </a:r>
            <a:r>
              <a:rPr lang="fr-FR" dirty="0" err="1" smtClean="0"/>
              <a:t>improve</a:t>
            </a:r>
            <a:r>
              <a:rPr lang="fr-FR" dirty="0" smtClean="0"/>
              <a:t> the </a:t>
            </a:r>
            <a:r>
              <a:rPr lang="fr-FR" dirty="0" err="1" smtClean="0"/>
              <a:t>exercises</a:t>
            </a:r>
            <a:r>
              <a:rPr lang="fr-FR" dirty="0" smtClean="0"/>
              <a:t>,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 more flexible</a:t>
            </a:r>
          </a:p>
          <a:p>
            <a:pPr lvl="1"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err="1" smtClean="0"/>
              <a:t>After</a:t>
            </a:r>
            <a:r>
              <a:rPr lang="fr-FR" dirty="0" smtClean="0"/>
              <a:t> 3 tries the solution </a:t>
            </a:r>
            <a:r>
              <a:rPr lang="fr-FR" dirty="0" err="1" smtClean="0"/>
              <a:t>button</a:t>
            </a:r>
            <a:r>
              <a:rPr lang="fr-FR" dirty="0" smtClean="0"/>
              <a:t> </a:t>
            </a:r>
            <a:r>
              <a:rPr lang="fr-FR" dirty="0" err="1" smtClean="0"/>
              <a:t>appears</a:t>
            </a:r>
            <a:endParaRPr lang="fr-FR" dirty="0"/>
          </a:p>
          <a:p>
            <a:pPr lvl="1"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err="1" smtClean="0"/>
              <a:t>Statistics</a:t>
            </a:r>
            <a:r>
              <a:rPr lang="fr-FR" dirty="0" smtClean="0"/>
              <a:t> for progression</a:t>
            </a:r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smtClean="0"/>
              <a:t> To </a:t>
            </a:r>
            <a:r>
              <a:rPr lang="fr-FR" dirty="0" err="1"/>
              <a:t>c</a:t>
            </a:r>
            <a:r>
              <a:rPr lang="fr-FR" dirty="0" err="1" smtClean="0"/>
              <a:t>reate</a:t>
            </a:r>
            <a:r>
              <a:rPr lang="fr-FR" dirty="0" smtClean="0"/>
              <a:t> a « To Know » sections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pre</a:t>
            </a:r>
            <a:r>
              <a:rPr lang="fr-FR" dirty="0" smtClean="0"/>
              <a:t>-made sentences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several</a:t>
            </a:r>
            <a:r>
              <a:rPr lang="fr-FR" dirty="0" smtClean="0"/>
              <a:t> </a:t>
            </a:r>
            <a:r>
              <a:rPr lang="fr-FR" dirty="0" err="1" smtClean="0"/>
              <a:t>themes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190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spc="300" dirty="0" smtClean="0"/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smtClean="0"/>
              <a:t> The </a:t>
            </a:r>
            <a:r>
              <a:rPr lang="fr-FR" dirty="0" err="1" smtClean="0"/>
              <a:t>website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/>
              <a:t>useful</a:t>
            </a:r>
            <a:r>
              <a:rPr lang="fr-FR" dirty="0"/>
              <a:t> for </a:t>
            </a:r>
            <a:r>
              <a:rPr lang="fr-FR" dirty="0" err="1" smtClean="0"/>
              <a:t>travelers</a:t>
            </a:r>
            <a:r>
              <a:rPr lang="fr-FR" dirty="0" smtClean="0"/>
              <a:t> </a:t>
            </a:r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smtClean="0"/>
              <a:t> The </a:t>
            </a:r>
            <a:r>
              <a:rPr lang="fr-FR" dirty="0" err="1" smtClean="0"/>
              <a:t>website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easy</a:t>
            </a:r>
            <a:r>
              <a:rPr lang="fr-FR" dirty="0" smtClean="0"/>
              <a:t> to master</a:t>
            </a:r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/>
              <a:t> </a:t>
            </a:r>
            <a:r>
              <a:rPr lang="fr-FR" dirty="0" smtClean="0"/>
              <a:t>The </a:t>
            </a:r>
            <a:r>
              <a:rPr lang="fr-FR" dirty="0" err="1" smtClean="0"/>
              <a:t>website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/>
              <a:t>e</a:t>
            </a:r>
            <a:r>
              <a:rPr lang="fr-FR" dirty="0" err="1" smtClean="0"/>
              <a:t>asy</a:t>
            </a:r>
            <a:r>
              <a:rPr lang="fr-FR" dirty="0" smtClean="0"/>
              <a:t> to </a:t>
            </a:r>
            <a:r>
              <a:rPr lang="fr-FR" dirty="0" err="1" smtClean="0"/>
              <a:t>improve</a:t>
            </a:r>
            <a:r>
              <a:rPr lang="fr-FR" dirty="0" smtClean="0"/>
              <a:t> 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60646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PrEsentation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English </a:t>
            </a:r>
            <a:r>
              <a:rPr lang="fr-FR" dirty="0" err="1" smtClean="0"/>
              <a:t>project</a:t>
            </a:r>
            <a:r>
              <a:rPr lang="fr-FR" dirty="0" smtClean="0"/>
              <a:t> by </a:t>
            </a:r>
            <a:r>
              <a:rPr lang="fr-FR" dirty="0" err="1" smtClean="0"/>
              <a:t>Frederic</a:t>
            </a:r>
            <a:r>
              <a:rPr lang="fr-FR" dirty="0" smtClean="0"/>
              <a:t> Georges and constance pineau</a:t>
            </a:r>
          </a:p>
          <a:p>
            <a:r>
              <a:rPr lang="fr-FR" dirty="0" smtClean="0"/>
              <a:t>3rd of April 2017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57187" y="1462819"/>
            <a:ext cx="115681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err="1" smtClean="0">
                <a:latin typeface="+mj-lt"/>
              </a:rPr>
              <a:t>Thanks</a:t>
            </a:r>
            <a:r>
              <a:rPr lang="fr-FR" sz="9600" dirty="0" smtClean="0">
                <a:latin typeface="+mj-lt"/>
              </a:rPr>
              <a:t> for </a:t>
            </a:r>
            <a:r>
              <a:rPr lang="fr-FR" sz="9600" dirty="0" err="1" smtClean="0">
                <a:latin typeface="+mj-lt"/>
              </a:rPr>
              <a:t>your</a:t>
            </a:r>
            <a:r>
              <a:rPr lang="fr-FR" sz="9600" dirty="0" smtClean="0">
                <a:latin typeface="+mj-lt"/>
              </a:rPr>
              <a:t> attention</a:t>
            </a:r>
          </a:p>
          <a:p>
            <a:pPr algn="ctr"/>
            <a:r>
              <a:rPr lang="fr-FR" sz="9600" dirty="0" err="1" smtClean="0">
                <a:latin typeface="+mj-lt"/>
              </a:rPr>
              <a:t>Now</a:t>
            </a:r>
            <a:r>
              <a:rPr lang="fr-FR" sz="9600" dirty="0" smtClean="0">
                <a:latin typeface="+mj-lt"/>
              </a:rPr>
              <a:t>, </a:t>
            </a:r>
            <a:r>
              <a:rPr lang="fr-FR" sz="9600" dirty="0" err="1" smtClean="0">
                <a:latin typeface="+mj-lt"/>
              </a:rPr>
              <a:t>let’s</a:t>
            </a:r>
            <a:r>
              <a:rPr lang="fr-FR" sz="9600" dirty="0" smtClean="0">
                <a:latin typeface="+mj-lt"/>
              </a:rPr>
              <a:t> </a:t>
            </a:r>
            <a:r>
              <a:rPr lang="fr-FR" sz="9600" dirty="0" err="1" smtClean="0">
                <a:latin typeface="+mj-lt"/>
              </a:rPr>
              <a:t>try</a:t>
            </a:r>
            <a:r>
              <a:rPr lang="fr-FR" sz="9600" dirty="0" smtClean="0">
                <a:latin typeface="+mj-lt"/>
              </a:rPr>
              <a:t> </a:t>
            </a:r>
            <a:r>
              <a:rPr lang="fr-FR" sz="9600" dirty="0" err="1" smtClean="0">
                <a:latin typeface="+mj-lt"/>
              </a:rPr>
              <a:t>it</a:t>
            </a:r>
            <a:r>
              <a:rPr lang="fr-FR" sz="9600" dirty="0" smtClean="0">
                <a:latin typeface="+mj-lt"/>
              </a:rPr>
              <a:t> !</a:t>
            </a:r>
            <a:endParaRPr lang="fr-FR" sz="9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079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e">
  <a:themeElements>
    <a:clrScheme name="Personnalisée 4">
      <a:dk1>
        <a:srgbClr val="2A2934"/>
      </a:dk1>
      <a:lt1>
        <a:srgbClr val="2A2934"/>
      </a:lt1>
      <a:dk2>
        <a:srgbClr val="2A2934"/>
      </a:dk2>
      <a:lt2>
        <a:srgbClr val="CCDDEA"/>
      </a:lt2>
      <a:accent1>
        <a:srgbClr val="FF7363"/>
      </a:accent1>
      <a:accent2>
        <a:srgbClr val="EC6C5B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Inté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104</TotalTime>
  <Words>252</Words>
  <Application>Microsoft Macintosh PowerPoint</Application>
  <PresentationFormat>Grand écran</PresentationFormat>
  <Paragraphs>53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.AppleSystemUIFont</vt:lpstr>
      <vt:lpstr>Mangal</vt:lpstr>
      <vt:lpstr>Tw Cen MT</vt:lpstr>
      <vt:lpstr>Tw Cen MT Condensed</vt:lpstr>
      <vt:lpstr>Wingdings 3</vt:lpstr>
      <vt:lpstr>Intégrale</vt:lpstr>
      <vt:lpstr>PrEsentation</vt:lpstr>
      <vt:lpstr>INtroduction</vt:lpstr>
      <vt:lpstr>Table of contents</vt:lpstr>
      <vt:lpstr>WebSite presentation - Culture</vt:lpstr>
      <vt:lpstr>Website presentation - vocabulary</vt:lpstr>
      <vt:lpstr>Website presentation - GRAMMAR</vt:lpstr>
      <vt:lpstr>Technical part – Improvements</vt:lpstr>
      <vt:lpstr>Conclusion</vt:lpstr>
      <vt:lpstr>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EasyTravel</dc:title>
  <dc:creator>Stephane Pineau</dc:creator>
  <cp:lastModifiedBy>Stephane Pineau</cp:lastModifiedBy>
  <cp:revision>14</cp:revision>
  <dcterms:created xsi:type="dcterms:W3CDTF">2017-03-30T08:15:49Z</dcterms:created>
  <dcterms:modified xsi:type="dcterms:W3CDTF">2017-03-30T10:00:09Z</dcterms:modified>
</cp:coreProperties>
</file>