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62" r:id="rId4"/>
    <p:sldId id="264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 varScale="1">
        <p:scale>
          <a:sx n="90" d="100"/>
          <a:sy n="90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45E25-B5BC-B64E-9B1D-53CB24508776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E0079-ADA0-8849-91CA-DADAFA437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0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0F2-BC66-DC40-904F-437AC0AF5DEE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17EA-3039-D640-9F47-A3A1CEFC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5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0F2-BC66-DC40-904F-437AC0AF5DEE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17EA-3039-D640-9F47-A3A1CEFC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2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0F2-BC66-DC40-904F-437AC0AF5DEE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17EA-3039-D640-9F47-A3A1CEFC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0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0F2-BC66-DC40-904F-437AC0AF5DEE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17EA-3039-D640-9F47-A3A1CEFC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5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0F2-BC66-DC40-904F-437AC0AF5DEE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17EA-3039-D640-9F47-A3A1CEFC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0F2-BC66-DC40-904F-437AC0AF5DEE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17EA-3039-D640-9F47-A3A1CEFC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7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0F2-BC66-DC40-904F-437AC0AF5DEE}" type="datetimeFigureOut">
              <a:rPr lang="en-US" smtClean="0"/>
              <a:t>2/17/19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17EA-3039-D640-9F47-A3A1CEFC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0F2-BC66-DC40-904F-437AC0AF5DEE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17EA-3039-D640-9F47-A3A1CEFC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5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0F2-BC66-DC40-904F-437AC0AF5DEE}" type="datetimeFigureOut">
              <a:rPr lang="en-US" smtClean="0"/>
              <a:t>2/17/19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17EA-3039-D640-9F47-A3A1CEFC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3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0F2-BC66-DC40-904F-437AC0AF5DEE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17EA-3039-D640-9F47-A3A1CEFC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0F2-BC66-DC40-904F-437AC0AF5DEE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17EA-3039-D640-9F47-A3A1CEFC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2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B50F2-BC66-DC40-904F-437AC0AF5DEE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D17EA-3039-D640-9F47-A3A1CEFC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160" y="2048951"/>
            <a:ext cx="4240840" cy="2760098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Jane’s </a:t>
            </a:r>
            <a:r>
              <a:rPr lang="en-US" b="1" smtClean="0">
                <a:solidFill>
                  <a:srgbClr val="FFFFFF"/>
                </a:solidFill>
              </a:rPr>
              <a:t>Coffee Bar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180" y="236712"/>
            <a:ext cx="6386513" cy="63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Jane, a new resident of Hermosa Beach (HB) is interested in opening an artisanal coffee shop in the city</a:t>
            </a:r>
          </a:p>
          <a:p>
            <a:r>
              <a:rPr lang="en-US" sz="2500" dirty="0" smtClean="0"/>
              <a:t>She wants to know how many coffee shops already exist in the neighborhood and what type they are (chain store, artisanal, donut shops, cafes, etc.)</a:t>
            </a:r>
          </a:p>
          <a:p>
            <a:r>
              <a:rPr lang="en-US" sz="2500" dirty="0" smtClean="0"/>
              <a:t>Since she’s new to the neighborhood, she also wants to know what are the most common venues in her neighborhood</a:t>
            </a:r>
          </a:p>
          <a:p>
            <a:r>
              <a:rPr lang="en-US" sz="2500" dirty="0" smtClean="0"/>
              <a:t>After determining the saturation of the coffee market in HB, she wants to find the available rental leases for her potential business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8481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Data and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Pull venue data from Foursquare API within a mile of Hermosa Beach Pier</a:t>
            </a:r>
          </a:p>
          <a:p>
            <a:r>
              <a:rPr lang="en-US" sz="2500" dirty="0" smtClean="0"/>
              <a:t>Analyze top venues in the area and see where coffee shops rank</a:t>
            </a:r>
          </a:p>
          <a:p>
            <a:r>
              <a:rPr lang="en-US" sz="2500" dirty="0" smtClean="0"/>
              <a:t>Examine all the coffee shops in the area and explore coffee-related venues like cafes and breakfast spots</a:t>
            </a:r>
          </a:p>
          <a:p>
            <a:r>
              <a:rPr lang="en-US" sz="2500" dirty="0" smtClean="0"/>
              <a:t>Pull retail lease data from </a:t>
            </a:r>
            <a:r>
              <a:rPr lang="en-US" sz="2500" dirty="0" err="1" smtClean="0"/>
              <a:t>loopnet.com</a:t>
            </a:r>
            <a:r>
              <a:rPr lang="en-US" sz="2500" dirty="0" smtClean="0"/>
              <a:t> </a:t>
            </a:r>
          </a:p>
          <a:p>
            <a:r>
              <a:rPr lang="en-US" sz="2500" dirty="0" smtClean="0"/>
              <a:t>Clean retail data to only include leases that are ideal for a coffee shop</a:t>
            </a:r>
          </a:p>
          <a:p>
            <a:r>
              <a:rPr lang="en-US" sz="2500" dirty="0" smtClean="0"/>
              <a:t>Overlay coffee shop, coffee-related venues, and retail spaces on a single map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3879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Most common venues in HB:</a:t>
            </a:r>
          </a:p>
          <a:p>
            <a:pPr lvl="1"/>
            <a:r>
              <a:rPr lang="en-US" sz="2100" dirty="0" smtClean="0"/>
              <a:t>Restaurants - Mexican, Seafood, American</a:t>
            </a:r>
          </a:p>
          <a:p>
            <a:pPr lvl="1"/>
            <a:r>
              <a:rPr lang="en-US" sz="2100" dirty="0" smtClean="0"/>
              <a:t>Beaches</a:t>
            </a:r>
          </a:p>
          <a:p>
            <a:pPr lvl="1"/>
            <a:r>
              <a:rPr lang="en-US" sz="2100" dirty="0" smtClean="0"/>
              <a:t>Gym/Fitness Centers</a:t>
            </a:r>
          </a:p>
          <a:p>
            <a:pPr lvl="1"/>
            <a:r>
              <a:rPr lang="en-US" sz="2100" dirty="0" smtClean="0"/>
              <a:t>Coffee shops were 11</a:t>
            </a:r>
            <a:r>
              <a:rPr lang="en-US" sz="2100" baseline="30000" dirty="0" smtClean="0"/>
              <a:t>th</a:t>
            </a:r>
            <a:r>
              <a:rPr lang="en-US" sz="2100" dirty="0" smtClean="0"/>
              <a:t> most popular</a:t>
            </a:r>
          </a:p>
          <a:p>
            <a:r>
              <a:rPr lang="en-US" sz="2500" dirty="0" smtClean="0"/>
              <a:t>Only 6 coffee shops within a mile of the pier</a:t>
            </a:r>
          </a:p>
          <a:p>
            <a:r>
              <a:rPr lang="en-US" sz="2500" dirty="0" smtClean="0"/>
              <a:t>17 total places including cafes and breakfast spots</a:t>
            </a:r>
          </a:p>
          <a:p>
            <a:r>
              <a:rPr lang="en-US" sz="2500" dirty="0" smtClean="0"/>
              <a:t>4 leases that are available ranging from 900-1700 square feet and between $2,900 and $5,900 in monthly rent.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112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781175"/>
            <a:ext cx="41889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Red </a:t>
            </a:r>
            <a:r>
              <a:rPr lang="mr-IN" sz="1300" dirty="0" smtClean="0"/>
              <a:t>–</a:t>
            </a:r>
            <a:r>
              <a:rPr lang="en-US" sz="1300" dirty="0" smtClean="0"/>
              <a:t> Hermosa Beach Pier</a:t>
            </a:r>
          </a:p>
          <a:p>
            <a:r>
              <a:rPr lang="en-US" sz="1300" dirty="0" smtClean="0"/>
              <a:t>Blue </a:t>
            </a:r>
            <a:r>
              <a:rPr lang="mr-IN" sz="1300" dirty="0" smtClean="0"/>
              <a:t>–</a:t>
            </a:r>
            <a:r>
              <a:rPr lang="en-US" sz="1300" dirty="0" smtClean="0"/>
              <a:t> Coffee Shops</a:t>
            </a:r>
          </a:p>
          <a:p>
            <a:r>
              <a:rPr lang="en-US" sz="1300" dirty="0" smtClean="0"/>
              <a:t>Orange </a:t>
            </a:r>
            <a:r>
              <a:rPr lang="mr-IN" sz="1300" dirty="0" smtClean="0"/>
              <a:t>–</a:t>
            </a:r>
            <a:r>
              <a:rPr lang="en-US" sz="1300" dirty="0" smtClean="0"/>
              <a:t> Coffee related venues</a:t>
            </a:r>
          </a:p>
          <a:p>
            <a:r>
              <a:rPr lang="en-US" sz="1300" dirty="0" smtClean="0"/>
              <a:t>Purple </a:t>
            </a:r>
            <a:r>
              <a:rPr lang="mr-IN" sz="1300" dirty="0" smtClean="0"/>
              <a:t>–</a:t>
            </a:r>
            <a:r>
              <a:rPr lang="en-US" sz="1300" dirty="0" smtClean="0"/>
              <a:t> Available Retail Leases</a:t>
            </a:r>
            <a:endParaRPr lang="en-US" sz="1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277685" cy="5684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57825" y="128588"/>
            <a:ext cx="6557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Conclusion</a:t>
            </a:r>
            <a:endParaRPr lang="en-US" sz="4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57825" y="1088026"/>
            <a:ext cx="65809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Most of the venues that are closer to the pier are cafes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Traditional coffee shops like Starbucks/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Peet’s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Coffee are further away from the pier and are closer to the main road and in strip malls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The four available retail spaces are relatively in between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Jane’s observation that there are very coffee shops in such a popular and densely populated area was confirmed using the Foursquare data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With artisanal coffee shops trending in neighboring areas, this could be a great business opportunity for Jane to open up a </a:t>
            </a:r>
            <a:r>
              <a:rPr lang="en-US" smtClean="0">
                <a:latin typeface="Calibri" charset="0"/>
                <a:ea typeface="Calibri" charset="0"/>
                <a:cs typeface="Calibri" charset="0"/>
              </a:rPr>
              <a:t>business in a coffee deprived area!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403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357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Jane’s Coffee Bar</vt:lpstr>
      <vt:lpstr>Introduction</vt:lpstr>
      <vt:lpstr>Data and Methodology</vt:lpstr>
      <vt:lpstr>Results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Jane’s Coffee Bar</dc:title>
  <dc:creator>Vannor Phan</dc:creator>
  <cp:lastModifiedBy>Vannor Phan</cp:lastModifiedBy>
  <cp:revision>6</cp:revision>
  <dcterms:created xsi:type="dcterms:W3CDTF">2019-02-18T04:06:09Z</dcterms:created>
  <dcterms:modified xsi:type="dcterms:W3CDTF">2019-02-18T04:54:34Z</dcterms:modified>
</cp:coreProperties>
</file>