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6" r:id="rId4"/>
    <p:sldId id="260" r:id="rId5"/>
    <p:sldId id="261" r:id="rId6"/>
    <p:sldId id="264" r:id="rId7"/>
    <p:sldId id="263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17" autoAdjust="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44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66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8392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5A1413-8346-46E9-9A91-2F415577986E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974BD-C8BF-46C4-A473-F6ED5EADC9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advTm="2000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file:///C:\Users\owner\Desktop\C13\IMGD2000\NEW%20Presentation%20Music.mp3" TargetMode="External"/><Relationship Id="rId1" Type="http://schemas.openxmlformats.org/officeDocument/2006/relationships/audio" Target="file:///C:\Users\owner\Desktop\C13\IMGD2000\Good%20Takes\Slide%201.wma" TargetMode="Externa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10.wma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2.wma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3.wm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audio" Target="file:///C:\Users\owner\Desktop\C13\IMGD2000\Good%20Takes\Slide%204.wma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5.wma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6.wma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7.wma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8.wma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owner\Desktop\C13\IMGD2000\Good%20Takes\Slide%209.wma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62400" y="228600"/>
            <a:ext cx="50292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Malgun Gothic" pitchFamily="34" charset="-127"/>
                <a:ea typeface="Malgun Gothic" pitchFamily="34" charset="-127"/>
              </a:rPr>
              <a:t>by Connor Porell</a:t>
            </a:r>
            <a:endParaRPr lang="en-US" sz="3600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2286000"/>
            <a:ext cx="48768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Launched in 2008</a:t>
            </a:r>
          </a:p>
          <a:p>
            <a:r>
              <a:rPr lang="en-US" sz="2800" dirty="0" smtClean="0"/>
              <a:t>Family-friendly, team-oriented MMORPG</a:t>
            </a:r>
          </a:p>
          <a:p>
            <a:r>
              <a:rPr lang="en-US" sz="2800" dirty="0" smtClean="0"/>
              <a:t>Developed by </a:t>
            </a:r>
            <a:r>
              <a:rPr lang="en-US" sz="2800" dirty="0" err="1" smtClean="0"/>
              <a:t>Kingsisle</a:t>
            </a:r>
            <a:r>
              <a:rPr lang="en-US" sz="2800" dirty="0" smtClean="0"/>
              <a:t> Entertainment</a:t>
            </a:r>
          </a:p>
          <a:p>
            <a:r>
              <a:rPr lang="en-US" sz="2800" dirty="0" smtClean="0"/>
              <a:t>30 million players</a:t>
            </a:r>
          </a:p>
          <a:p>
            <a:r>
              <a:rPr lang="en-US" sz="2800" dirty="0" smtClean="0"/>
              <a:t>Target audience 8- 15 yrs, but all ages play</a:t>
            </a:r>
          </a:p>
        </p:txBody>
      </p:sp>
      <p:pic>
        <p:nvPicPr>
          <p:cNvPr id="20486" name="Picture 6" descr="http://upload.wikimedia.org/wikipedia/en/d/da/Wizard101_Logo_with_Transparent_Background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041" b="1361"/>
          <a:stretch>
            <a:fillRect/>
          </a:stretch>
        </p:blipFill>
        <p:spPr bwMode="auto">
          <a:xfrm>
            <a:off x="0" y="0"/>
            <a:ext cx="3657600" cy="2209800"/>
          </a:xfrm>
          <a:prstGeom prst="rect">
            <a:avLst/>
          </a:prstGeom>
          <a:noFill/>
        </p:spPr>
      </p:pic>
      <p:pic>
        <p:nvPicPr>
          <p:cNvPr id="20490" name="Picture 10" descr="http://blogs-images.forbes.com/johngaudiosi/files/2012/07/wizard-101.jpg"/>
          <p:cNvPicPr>
            <a:picLocks noChangeAspect="1" noChangeArrowheads="1"/>
          </p:cNvPicPr>
          <p:nvPr/>
        </p:nvPicPr>
        <p:blipFill>
          <a:blip r:embed="rId5" cstate="print"/>
          <a:srcRect r="24364"/>
          <a:stretch>
            <a:fillRect/>
          </a:stretch>
        </p:blipFill>
        <p:spPr bwMode="auto">
          <a:xfrm>
            <a:off x="4572000" y="1295400"/>
            <a:ext cx="4038600" cy="2941577"/>
          </a:xfrm>
          <a:prstGeom prst="rect">
            <a:avLst/>
          </a:prstGeom>
          <a:noFill/>
        </p:spPr>
      </p:pic>
      <p:pic>
        <p:nvPicPr>
          <p:cNvPr id="1026" name="Picture 2" descr="C:\Users\owner\Documents\Wizard101\Picture 2012-09-16 23-57-43.jpg"/>
          <p:cNvPicPr>
            <a:picLocks noChangeAspect="1" noChangeArrowheads="1"/>
          </p:cNvPicPr>
          <p:nvPr/>
        </p:nvPicPr>
        <p:blipFill>
          <a:blip r:embed="rId6" cstate="print"/>
          <a:srcRect t="12703" r="24590" b="8534"/>
          <a:stretch>
            <a:fillRect/>
          </a:stretch>
        </p:blipFill>
        <p:spPr bwMode="auto">
          <a:xfrm>
            <a:off x="5334000" y="4267200"/>
            <a:ext cx="3618271" cy="2438400"/>
          </a:xfrm>
          <a:prstGeom prst="rect">
            <a:avLst/>
          </a:prstGeom>
          <a:noFill/>
        </p:spPr>
      </p:pic>
      <p:pic>
        <p:nvPicPr>
          <p:cNvPr id="8" name="Slide 1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7" cstate="print"/>
          <a:stretch>
            <a:fillRect/>
          </a:stretch>
        </p:blipFill>
        <p:spPr>
          <a:xfrm>
            <a:off x="4479925" y="3306763"/>
            <a:ext cx="244475" cy="244475"/>
          </a:xfrm>
          <a:prstGeom prst="rect">
            <a:avLst/>
          </a:prstGeom>
        </p:spPr>
      </p:pic>
      <p:pic>
        <p:nvPicPr>
          <p:cNvPr id="11" name="NEW Presentation Music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8" cstate="print"/>
          <a:stretch>
            <a:fillRect/>
          </a:stretch>
        </p:blipFill>
        <p:spPr>
          <a:xfrm>
            <a:off x="4267200" y="2895600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1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20000" numSld="999" showWhenStopped="0">
                <p:cTn id="1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8392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609600"/>
            <a:ext cx="5029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No competitive multiplayer is perfectly balanced.</a:t>
            </a:r>
          </a:p>
          <a:p>
            <a:pPr lvl="1"/>
            <a:r>
              <a:rPr lang="en-US" dirty="0" smtClean="0"/>
              <a:t>See also: </a:t>
            </a:r>
            <a:r>
              <a:rPr lang="en-US" dirty="0" err="1" smtClean="0"/>
              <a:t>Pokemon</a:t>
            </a:r>
            <a:r>
              <a:rPr lang="en-US" dirty="0" smtClean="0"/>
              <a:t>, Halo, Civilization</a:t>
            </a:r>
          </a:p>
          <a:p>
            <a:r>
              <a:rPr lang="en-US" dirty="0" smtClean="0"/>
              <a:t>The community has the right mindset.</a:t>
            </a:r>
          </a:p>
          <a:p>
            <a:r>
              <a:rPr lang="en-US" dirty="0" err="1" smtClean="0"/>
              <a:t>PvP</a:t>
            </a:r>
            <a:r>
              <a:rPr lang="en-US" dirty="0" smtClean="0"/>
              <a:t> can be fixed- it just needs time.</a:t>
            </a:r>
          </a:p>
          <a:p>
            <a:r>
              <a:rPr lang="en-US" dirty="0" smtClean="0"/>
              <a:t>Balance is difficult!</a:t>
            </a:r>
          </a:p>
          <a:p>
            <a:pPr lvl="1"/>
            <a:r>
              <a:rPr lang="en-US" dirty="0" smtClean="0"/>
              <a:t>Just as important for developers as it is for players!</a:t>
            </a:r>
          </a:p>
          <a:p>
            <a:r>
              <a:rPr lang="en-US" dirty="0" smtClean="0"/>
              <a:t>Thank you for watching!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5843826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algun Gothic" pitchFamily="34" charset="-127"/>
                <a:ea typeface="Malgun Gothic" pitchFamily="34" charset="-127"/>
              </a:rPr>
              <a:t>Images were taken from Wizard101 or the Wizard101 forums.</a:t>
            </a:r>
          </a:p>
          <a:p>
            <a:r>
              <a:rPr lang="en-US" sz="1600" dirty="0" smtClean="0">
                <a:latin typeface="Malgun Gothic" pitchFamily="34" charset="-127"/>
                <a:ea typeface="Malgun Gothic" pitchFamily="34" charset="-127"/>
              </a:rPr>
              <a:t>All music was created by Nelson Everhart.</a:t>
            </a:r>
            <a:endParaRPr lang="en-US" sz="1600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8" name="Picture 4" descr="http://i53.tinypic.com/2mrzmo3.jpg"/>
          <p:cNvPicPr>
            <a:picLocks noChangeAspect="1" noChangeArrowheads="1"/>
          </p:cNvPicPr>
          <p:nvPr/>
        </p:nvPicPr>
        <p:blipFill>
          <a:blip r:embed="rId3" cstate="print"/>
          <a:srcRect t="9562" r="4478"/>
          <a:stretch>
            <a:fillRect/>
          </a:stretch>
        </p:blipFill>
        <p:spPr bwMode="auto">
          <a:xfrm>
            <a:off x="152400" y="3629025"/>
            <a:ext cx="3657600" cy="2162175"/>
          </a:xfrm>
          <a:prstGeom prst="rect">
            <a:avLst/>
          </a:prstGeom>
          <a:noFill/>
        </p:spPr>
      </p:pic>
      <p:pic>
        <p:nvPicPr>
          <p:cNvPr id="1030" name="Picture 6" descr="http://i.ytimg.com/vi/7RsJq0dND4g/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914400"/>
            <a:ext cx="3505200" cy="2628901"/>
          </a:xfrm>
          <a:prstGeom prst="rect">
            <a:avLst/>
          </a:prstGeom>
          <a:noFill/>
        </p:spPr>
      </p:pic>
      <p:pic>
        <p:nvPicPr>
          <p:cNvPr id="7" name="Slide 10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5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My Involvement – 1/11 – 2/20</a:t>
            </a:r>
            <a:endParaRPr lang="en-US" dirty="0"/>
          </a:p>
        </p:txBody>
      </p:sp>
      <p:pic>
        <p:nvPicPr>
          <p:cNvPr id="7" name="Picture 6" descr="foru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790" y="1143000"/>
            <a:ext cx="5471010" cy="5258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0"/>
            <a:ext cx="33528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Infiltrated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 the forums, mostly: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Problems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 and Bugs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baseline="0" dirty="0" smtClean="0">
                <a:latin typeface="Malgun Gothic" pitchFamily="34" charset="-127"/>
                <a:ea typeface="Malgun Gothic" pitchFamily="34" charset="-127"/>
              </a:rPr>
              <a:t>Avalon/Azteca</a:t>
            </a:r>
            <a:r>
              <a:rPr lang="en-US" sz="2400" dirty="0" smtClean="0">
                <a:latin typeface="Malgun Gothic" pitchFamily="34" charset="-127"/>
                <a:ea typeface="Malgun Gothic" pitchFamily="34" charset="-127"/>
              </a:rPr>
              <a:t> (newest worlds)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“The Commons” – current game discussion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b="1" dirty="0" err="1" smtClean="0">
                <a:latin typeface="Malgun Gothic" pitchFamily="34" charset="-127"/>
                <a:ea typeface="Malgun Gothic" pitchFamily="34" charset="-127"/>
              </a:rPr>
              <a:t>PvP</a:t>
            </a:r>
            <a:r>
              <a:rPr lang="en-US" sz="2400" b="1" dirty="0" smtClean="0"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2400" dirty="0" smtClean="0">
                <a:latin typeface="Malgun Gothic" pitchFamily="34" charset="-127"/>
                <a:ea typeface="Malgun Gothic" pitchFamily="34" charset="-127"/>
              </a:rPr>
              <a:t>(where most of my attention was)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n-cs"/>
            </a:endParaRPr>
          </a:p>
        </p:txBody>
      </p:sp>
      <p:pic>
        <p:nvPicPr>
          <p:cNvPr id="6" name="Slide 2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49763" y="3276600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r>
              <a:rPr lang="en-US" dirty="0" smtClean="0"/>
              <a:t>Issues in </a:t>
            </a:r>
            <a:r>
              <a:rPr lang="en-US" dirty="0" err="1" smtClean="0"/>
              <a:t>PvP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5486400" cy="2971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vast majority of players’ issues with the game were in </a:t>
            </a:r>
            <a:r>
              <a:rPr lang="en-US" dirty="0" err="1" smtClean="0"/>
              <a:t>PvP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Certain classes are overpowered</a:t>
            </a:r>
          </a:p>
          <a:p>
            <a:pPr lvl="1"/>
            <a:r>
              <a:rPr lang="en-US" dirty="0" smtClean="0"/>
              <a:t>Certain spells should be </a:t>
            </a:r>
            <a:r>
              <a:rPr lang="en-US" dirty="0" err="1" smtClean="0"/>
              <a:t>nerfed</a:t>
            </a:r>
            <a:r>
              <a:rPr lang="en-US" dirty="0" smtClean="0"/>
              <a:t>/banned</a:t>
            </a:r>
          </a:p>
          <a:p>
            <a:pPr lvl="1"/>
            <a:r>
              <a:rPr lang="en-US" dirty="0" smtClean="0"/>
              <a:t>Matchmaking issues</a:t>
            </a:r>
          </a:p>
          <a:p>
            <a:pPr lvl="1"/>
            <a:r>
              <a:rPr lang="en-US" dirty="0" smtClean="0"/>
              <a:t>Ranking exploits</a:t>
            </a:r>
            <a:endParaRPr lang="en-US" dirty="0"/>
          </a:p>
        </p:txBody>
      </p:sp>
      <p:pic>
        <p:nvPicPr>
          <p:cNvPr id="5" name="Picture 4" descr="Quest.jpg"/>
          <p:cNvPicPr>
            <a:picLocks noChangeAspect="1"/>
          </p:cNvPicPr>
          <p:nvPr/>
        </p:nvPicPr>
        <p:blipFill>
          <a:blip r:embed="rId3" cstate="print"/>
          <a:srcRect l="19716" r="13551" b="20086"/>
          <a:stretch>
            <a:fillRect/>
          </a:stretch>
        </p:blipFill>
        <p:spPr>
          <a:xfrm>
            <a:off x="5664200" y="1101436"/>
            <a:ext cx="3327400" cy="4537364"/>
          </a:xfrm>
          <a:prstGeom prst="rect">
            <a:avLst/>
          </a:prstGeom>
        </p:spPr>
      </p:pic>
      <p:pic>
        <p:nvPicPr>
          <p:cNvPr id="8196" name="Picture 4" descr="https://encrypted-tbn1.gstatic.com/images?q=tbn:ANd9GcSP8DgdeqkY3Fee-m7_gmFOhWzQATqdUd2TOkhHMt2hoC8-kQo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10000"/>
            <a:ext cx="2895600" cy="2895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91000" y="578227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algun Gothic" pitchFamily="34" charset="-127"/>
                <a:ea typeface="Malgun Gothic" pitchFamily="34" charset="-127"/>
              </a:rPr>
              <a:t>Unfortunately, this is an accurate representation of some players’ reactions towards these issues.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0800000">
            <a:off x="3810000" y="5410200"/>
            <a:ext cx="762000" cy="4572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lide 3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81600" y="762000"/>
            <a:ext cx="3429000" cy="5651500"/>
            <a:chOff x="5486400" y="990600"/>
            <a:chExt cx="3429000" cy="5651500"/>
          </a:xfrm>
        </p:grpSpPr>
        <p:pic>
          <p:nvPicPr>
            <p:cNvPr id="10" name="Picture 9" descr="Picture 2012-06-11 17-59-34.jpg"/>
            <p:cNvPicPr>
              <a:picLocks noChangeAspect="1"/>
            </p:cNvPicPr>
            <p:nvPr/>
          </p:nvPicPr>
          <p:blipFill>
            <a:blip r:embed="rId3" cstate="print"/>
            <a:srcRect l="49132" t="17198"/>
            <a:stretch>
              <a:fillRect/>
            </a:stretch>
          </p:blipFill>
          <p:spPr>
            <a:xfrm>
              <a:off x="5486400" y="2514600"/>
              <a:ext cx="3429000" cy="4127500"/>
            </a:xfrm>
            <a:prstGeom prst="rect">
              <a:avLst/>
            </a:prstGeom>
          </p:spPr>
        </p:pic>
        <p:pic>
          <p:nvPicPr>
            <p:cNvPr id="11" name="Picture 10" descr="Picture 2012-06-11 17-59-34.jpg"/>
            <p:cNvPicPr>
              <a:picLocks noChangeAspect="1"/>
            </p:cNvPicPr>
            <p:nvPr/>
          </p:nvPicPr>
          <p:blipFill>
            <a:blip r:embed="rId3" cstate="print"/>
            <a:srcRect t="10828" r="50372" b="57325"/>
            <a:stretch>
              <a:fillRect/>
            </a:stretch>
          </p:blipFill>
          <p:spPr>
            <a:xfrm>
              <a:off x="5562600" y="990600"/>
              <a:ext cx="3345366" cy="158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610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Player Complaints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038600" cy="601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Overpowered classes:</a:t>
            </a:r>
          </a:p>
          <a:p>
            <a:pPr lvl="1"/>
            <a:r>
              <a:rPr lang="en-US" dirty="0" smtClean="0"/>
              <a:t>Storm (glass cannon)</a:t>
            </a:r>
          </a:p>
          <a:p>
            <a:pPr lvl="1"/>
            <a:r>
              <a:rPr lang="en-US" dirty="0" smtClean="0"/>
              <a:t>Ice (wall)</a:t>
            </a:r>
          </a:p>
          <a:p>
            <a:pPr lvl="1"/>
            <a:r>
              <a:rPr lang="en-US" dirty="0" smtClean="0"/>
              <a:t>Balance (jack-of-all-trades)</a:t>
            </a:r>
          </a:p>
          <a:p>
            <a:r>
              <a:rPr lang="en-US" dirty="0" smtClean="0"/>
              <a:t>Complaints over these originate over their stat distribution and available spells and gear.</a:t>
            </a:r>
          </a:p>
          <a:p>
            <a:r>
              <a:rPr lang="en-US" dirty="0" smtClean="0"/>
              <a:t>Cases like this (100% resist to 2 of the 7 types of damage)</a:t>
            </a:r>
          </a:p>
          <a:p>
            <a:r>
              <a:rPr lang="en-US" dirty="0" smtClean="0"/>
              <a:t>All gear is legitimate – Wizard101 does not have cheats, hacks, or </a:t>
            </a:r>
            <a:r>
              <a:rPr lang="en-US" dirty="0" err="1" smtClean="0"/>
              <a:t>mods</a:t>
            </a:r>
            <a:r>
              <a:rPr lang="en-US" dirty="0" smtClean="0"/>
              <a:t>.</a:t>
            </a:r>
          </a:p>
        </p:txBody>
      </p: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3657600" y="4533900"/>
            <a:ext cx="1600200" cy="3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267200"/>
            <a:ext cx="2514600" cy="533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 4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400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Leveling Exploits in </a:t>
            </a:r>
            <a:r>
              <a:rPr lang="en-US" dirty="0" err="1" smtClean="0"/>
              <a:t>PvP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1440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Level/Rank-related Issues:</a:t>
            </a:r>
          </a:p>
          <a:p>
            <a:pPr lvl="1"/>
            <a:r>
              <a:rPr lang="en-US" sz="2400" dirty="0" smtClean="0"/>
              <a:t>“Puppet matches” – low-leveled players join high-leveled players to gain easy </a:t>
            </a:r>
            <a:r>
              <a:rPr lang="en-US" sz="2400" dirty="0" err="1" smtClean="0"/>
              <a:t>PvP</a:t>
            </a:r>
            <a:r>
              <a:rPr lang="en-US" sz="2400" dirty="0" smtClean="0"/>
              <a:t> Ranks.</a:t>
            </a:r>
          </a:p>
        </p:txBody>
      </p:sp>
      <p:pic>
        <p:nvPicPr>
          <p:cNvPr id="6146" name="Picture 2" descr="PVP_ep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777" y="2609645"/>
            <a:ext cx="4466823" cy="3410155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6200" y="2362200"/>
            <a:ext cx="44958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Matchmaking Formula: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dirty="0" smtClean="0">
                <a:latin typeface="Malgun Gothic" pitchFamily="34" charset="-127"/>
                <a:ea typeface="Malgun Gothic" pitchFamily="34" charset="-127"/>
              </a:rPr>
              <a:t>Current formula needs changing.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Admins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: Player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 Level and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PvP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itchFamily="34" charset="-127"/>
                <a:ea typeface="Malgun Gothic" pitchFamily="34" charset="-127"/>
                <a:cs typeface="+mn-cs"/>
              </a:rPr>
              <a:t> Rank are taken into account, though level has more weight. 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latin typeface="Malgun Gothic" pitchFamily="34" charset="-127"/>
                <a:ea typeface="Malgun Gothic" pitchFamily="34" charset="-127"/>
              </a:rPr>
              <a:t>Players still report being place in unbalanced matches.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lgun Gothic" pitchFamily="34" charset="-127"/>
              <a:ea typeface="Malgun Gothic" pitchFamily="34" charset="-127"/>
              <a:cs typeface="+mn-cs"/>
            </a:endParaRPr>
          </a:p>
        </p:txBody>
      </p:sp>
      <p:pic>
        <p:nvPicPr>
          <p:cNvPr id="6" name="Slide 5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6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914400"/>
          </a:xfrm>
        </p:spPr>
        <p:txBody>
          <a:bodyPr/>
          <a:lstStyle/>
          <a:p>
            <a:r>
              <a:rPr lang="en-US" dirty="0" smtClean="0"/>
              <a:t>Susceptibility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335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Unfortunately, the community is extremely susceptible.</a:t>
            </a:r>
          </a:p>
          <a:p>
            <a:pPr lvl="1"/>
            <a:r>
              <a:rPr lang="en-US" sz="2400" dirty="0" smtClean="0"/>
              <a:t>Huge </a:t>
            </a:r>
            <a:r>
              <a:rPr lang="en-US" sz="2400" dirty="0" err="1" smtClean="0"/>
              <a:t>fanbase</a:t>
            </a:r>
            <a:r>
              <a:rPr lang="en-US" sz="2400" dirty="0" smtClean="0"/>
              <a:t> – high chance of complaints.</a:t>
            </a:r>
          </a:p>
          <a:p>
            <a:pPr lvl="1"/>
            <a:r>
              <a:rPr lang="en-US" sz="2400" dirty="0" smtClean="0"/>
              <a:t>Any competitive multiplayer is bound to have flaws.</a:t>
            </a:r>
          </a:p>
          <a:p>
            <a:pPr lvl="1"/>
            <a:r>
              <a:rPr lang="en-US" sz="2400" dirty="0" smtClean="0"/>
              <a:t>Massive number of combinations of gear and spell builds.</a:t>
            </a:r>
          </a:p>
          <a:p>
            <a:pPr lvl="1"/>
            <a:r>
              <a:rPr lang="en-US" sz="2400" dirty="0" smtClean="0"/>
              <a:t>Huge number of game elements to place blame on.</a:t>
            </a:r>
          </a:p>
          <a:p>
            <a:pPr lvl="1"/>
            <a:endParaRPr lang="en-US" sz="2400" dirty="0"/>
          </a:p>
        </p:txBody>
      </p:sp>
      <p:pic>
        <p:nvPicPr>
          <p:cNvPr id="5122" name="Picture 2" descr="http://images.mmorpg.com/images/newsImages/22011/Wizard101.jpg"/>
          <p:cNvPicPr>
            <a:picLocks noChangeAspect="1" noChangeArrowheads="1"/>
          </p:cNvPicPr>
          <p:nvPr/>
        </p:nvPicPr>
        <p:blipFill>
          <a:blip r:embed="rId3" cstate="print"/>
          <a:srcRect l="7895" t="3846" r="13158"/>
          <a:stretch>
            <a:fillRect/>
          </a:stretch>
        </p:blipFill>
        <p:spPr bwMode="auto">
          <a:xfrm>
            <a:off x="152400" y="3733800"/>
            <a:ext cx="4572000" cy="2895600"/>
          </a:xfrm>
          <a:prstGeom prst="rect">
            <a:avLst/>
          </a:prstGeom>
          <a:noFill/>
        </p:spPr>
      </p:pic>
      <p:pic>
        <p:nvPicPr>
          <p:cNvPr id="17410" name="Picture 2" descr="http://www.mmospotlight.com/wp-content/uploads/2011/11/Wizard101screenshot1.jpg"/>
          <p:cNvPicPr>
            <a:picLocks noChangeAspect="1" noChangeArrowheads="1"/>
          </p:cNvPicPr>
          <p:nvPr/>
        </p:nvPicPr>
        <p:blipFill>
          <a:blip r:embed="rId4" cstate="print"/>
          <a:srcRect r="13131"/>
          <a:stretch>
            <a:fillRect/>
          </a:stretch>
        </p:blipFill>
        <p:spPr bwMode="auto">
          <a:xfrm>
            <a:off x="4800600" y="3733800"/>
            <a:ext cx="4191000" cy="2861442"/>
          </a:xfrm>
          <a:prstGeom prst="rect">
            <a:avLst/>
          </a:prstGeom>
          <a:noFill/>
        </p:spPr>
      </p:pic>
      <p:pic>
        <p:nvPicPr>
          <p:cNvPr id="6" name="Slide 6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Evidence of the Problems</a:t>
            </a:r>
            <a:endParaRPr lang="en-US" dirty="0"/>
          </a:p>
        </p:txBody>
      </p:sp>
      <p:pic>
        <p:nvPicPr>
          <p:cNvPr id="5" name="Picture 4" descr="MM.png"/>
          <p:cNvPicPr>
            <a:picLocks noChangeAspect="1"/>
          </p:cNvPicPr>
          <p:nvPr/>
        </p:nvPicPr>
        <p:blipFill>
          <a:blip r:embed="rId3" cstate="print"/>
          <a:srcRect b="59919"/>
          <a:stretch>
            <a:fillRect/>
          </a:stretch>
        </p:blipFill>
        <p:spPr>
          <a:xfrm>
            <a:off x="477700" y="4953000"/>
            <a:ext cx="8188600" cy="1676400"/>
          </a:xfrm>
          <a:prstGeom prst="rect">
            <a:avLst/>
          </a:prstGeom>
        </p:spPr>
      </p:pic>
      <p:pic>
        <p:nvPicPr>
          <p:cNvPr id="6" name="Picture 5" descr="Pupp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" y="990600"/>
            <a:ext cx="8001000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8400" y="2971800"/>
            <a:ext cx="5638800" cy="381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1524000"/>
            <a:ext cx="5943600" cy="5334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5410200"/>
            <a:ext cx="5486400" cy="457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 7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6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dmin PVP Matching.png"/>
          <p:cNvPicPr>
            <a:picLocks noChangeAspect="1"/>
          </p:cNvPicPr>
          <p:nvPr/>
        </p:nvPicPr>
        <p:blipFill>
          <a:blip r:embed="rId3" cstate="print"/>
          <a:srcRect t="5146"/>
          <a:stretch>
            <a:fillRect/>
          </a:stretch>
        </p:blipFill>
        <p:spPr>
          <a:xfrm>
            <a:off x="914400" y="3657600"/>
            <a:ext cx="762797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838200"/>
          </a:xfrm>
        </p:spPr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PvP</a:t>
            </a:r>
            <a:r>
              <a:rPr lang="en-US" dirty="0" smtClean="0"/>
              <a:t> matchmaking system – a mix of Rank and Level (mostly Level).</a:t>
            </a:r>
          </a:p>
          <a:p>
            <a:r>
              <a:rPr lang="en-US" dirty="0" smtClean="0"/>
              <a:t>No banned gear/spells/character builds.</a:t>
            </a:r>
          </a:p>
          <a:p>
            <a:r>
              <a:rPr lang="en-US" dirty="0" smtClean="0"/>
              <a:t>Install MINOR changes.</a:t>
            </a:r>
          </a:p>
          <a:p>
            <a:pPr lvl="1"/>
            <a:r>
              <a:rPr lang="en-US" dirty="0" smtClean="0"/>
              <a:t>Usually on new features, shortly after they come out.</a:t>
            </a:r>
          </a:p>
          <a:p>
            <a:pPr lvl="1"/>
            <a:r>
              <a:rPr lang="en-US" dirty="0" smtClean="0"/>
              <a:t>Little to no follow-up.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4038600"/>
            <a:ext cx="5257800" cy="685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 8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How would I fix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5181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Matchmaking system overhaul:</a:t>
            </a:r>
          </a:p>
          <a:p>
            <a:pPr lvl="1"/>
            <a:r>
              <a:rPr lang="en-US" dirty="0" smtClean="0"/>
              <a:t>Formula favors level much more over </a:t>
            </a:r>
            <a:r>
              <a:rPr lang="en-US" dirty="0" err="1" smtClean="0"/>
              <a:t>PvP</a:t>
            </a:r>
            <a:r>
              <a:rPr lang="en-US" dirty="0" smtClean="0"/>
              <a:t> rank.</a:t>
            </a:r>
          </a:p>
          <a:p>
            <a:pPr lvl="1"/>
            <a:r>
              <a:rPr lang="en-US" dirty="0" smtClean="0"/>
              <a:t>Maximum range in team levels.</a:t>
            </a:r>
          </a:p>
          <a:p>
            <a:pPr lvl="2"/>
            <a:r>
              <a:rPr lang="en-US" dirty="0" smtClean="0"/>
              <a:t>Avoids puppet matches.</a:t>
            </a:r>
          </a:p>
          <a:p>
            <a:pPr lvl="1"/>
            <a:r>
              <a:rPr lang="en-US" dirty="0" smtClean="0"/>
              <a:t>Weekly </a:t>
            </a:r>
            <a:r>
              <a:rPr lang="en-US" dirty="0" err="1" smtClean="0"/>
              <a:t>PvP</a:t>
            </a:r>
            <a:r>
              <a:rPr lang="en-US" dirty="0" smtClean="0"/>
              <a:t> Feedback – Open discussion between </a:t>
            </a:r>
            <a:r>
              <a:rPr lang="en-US" dirty="0" err="1" smtClean="0"/>
              <a:t>devs</a:t>
            </a:r>
            <a:r>
              <a:rPr lang="en-US" dirty="0" smtClean="0"/>
              <a:t> and players.</a:t>
            </a:r>
          </a:p>
          <a:p>
            <a:pPr lvl="1"/>
            <a:r>
              <a:rPr lang="en-US" dirty="0" smtClean="0"/>
              <a:t>Balance out gear- cut back on massive resists.</a:t>
            </a:r>
          </a:p>
          <a:p>
            <a:pPr lvl="2"/>
            <a:r>
              <a:rPr lang="en-US" dirty="0" smtClean="0"/>
              <a:t>Make other gear more desirable.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2" name="Picture 11" descr="PvP needs fix.png"/>
          <p:cNvPicPr>
            <a:picLocks noChangeAspect="1"/>
          </p:cNvPicPr>
          <p:nvPr/>
        </p:nvPicPr>
        <p:blipFill>
          <a:blip r:embed="rId3" cstate="print"/>
          <a:srcRect t="8696"/>
          <a:stretch>
            <a:fillRect/>
          </a:stretch>
        </p:blipFill>
        <p:spPr>
          <a:xfrm>
            <a:off x="838200" y="5181600"/>
            <a:ext cx="7723181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0" y="6096000"/>
            <a:ext cx="5562600" cy="685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i.ytimg.com/vi/5enTdqltog8/0.jpg"/>
          <p:cNvPicPr>
            <a:picLocks noChangeAspect="1" noChangeArrowheads="1"/>
          </p:cNvPicPr>
          <p:nvPr/>
        </p:nvPicPr>
        <p:blipFill>
          <a:blip r:embed="rId4" cstate="print"/>
          <a:srcRect l="5556" t="9877" r="3704"/>
          <a:stretch>
            <a:fillRect/>
          </a:stretch>
        </p:blipFill>
        <p:spPr bwMode="auto">
          <a:xfrm>
            <a:off x="5257800" y="1066800"/>
            <a:ext cx="3733800" cy="2781301"/>
          </a:xfrm>
          <a:prstGeom prst="rect">
            <a:avLst/>
          </a:prstGeom>
          <a:noFill/>
        </p:spPr>
      </p:pic>
      <p:pic>
        <p:nvPicPr>
          <p:cNvPr id="7" name="Slide 9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3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1983</TotalTime>
  <Words>449</Words>
  <Application>Microsoft Office PowerPoint</Application>
  <PresentationFormat>On-screen Show (4:3)</PresentationFormat>
  <Paragraphs>65</Paragraphs>
  <Slides>10</Slides>
  <Notes>0</Notes>
  <HiddenSlides>0</HiddenSlides>
  <MMClips>11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by Connor Porell</vt:lpstr>
      <vt:lpstr>My Involvement – 1/11 – 2/20</vt:lpstr>
      <vt:lpstr>Issues in PvP</vt:lpstr>
      <vt:lpstr>Player Complaints</vt:lpstr>
      <vt:lpstr>Leveling Exploits in PvP</vt:lpstr>
      <vt:lpstr>Susceptibility</vt:lpstr>
      <vt:lpstr>Evidence of the Problems</vt:lpstr>
      <vt:lpstr>Current Solution</vt:lpstr>
      <vt:lpstr>How would I fix it?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Connor</dc:creator>
  <cp:lastModifiedBy>Connor</cp:lastModifiedBy>
  <cp:revision>343</cp:revision>
  <dcterms:created xsi:type="dcterms:W3CDTF">2013-02-18T14:32:06Z</dcterms:created>
  <dcterms:modified xsi:type="dcterms:W3CDTF">2013-02-25T00:44:22Z</dcterms:modified>
</cp:coreProperties>
</file>