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588"/>
    <a:srgbClr val="DD5B26"/>
    <a:srgbClr val="1DCAFF"/>
    <a:srgbClr val="4D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8FDA0-CA97-443C-B11F-55A3B5DF4F9B}" v="367" dt="2018-05-31T10:05:12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Lean" userId="1389be42-f55e-4bb3-a8ee-72ec9f14779f" providerId="ADAL" clId="{3358FDA0-CA97-443C-B11F-55A3B5DF4F9B}"/>
    <pc:docChg chg="undo custSel addSld delSld modSld">
      <pc:chgData name="Sarah Lean" userId="1389be42-f55e-4bb3-a8ee-72ec9f14779f" providerId="ADAL" clId="{3358FDA0-CA97-443C-B11F-55A3B5DF4F9B}" dt="2018-05-31T10:05:12.385" v="359" actId="403"/>
      <pc:docMkLst>
        <pc:docMk/>
      </pc:docMkLst>
      <pc:sldChg chg="addSp delSp modSp setBg">
        <pc:chgData name="Sarah Lean" userId="1389be42-f55e-4bb3-a8ee-72ec9f14779f" providerId="ADAL" clId="{3358FDA0-CA97-443C-B11F-55A3B5DF4F9B}" dt="2018-05-31T10:05:12.385" v="359" actId="403"/>
        <pc:sldMkLst>
          <pc:docMk/>
          <pc:sldMk cId="4279086723" sldId="256"/>
        </pc:sldMkLst>
        <pc:spChg chg="add del mod">
          <ac:chgData name="Sarah Lean" userId="1389be42-f55e-4bb3-a8ee-72ec9f14779f" providerId="ADAL" clId="{3358FDA0-CA97-443C-B11F-55A3B5DF4F9B}" dt="2018-05-31T09:58:34.308" v="117"/>
          <ac:spMkLst>
            <pc:docMk/>
            <pc:sldMk cId="4279086723" sldId="256"/>
            <ac:spMk id="2" creationId="{4AB05AFB-C8A4-4555-9360-353426DCA9C0}"/>
          </ac:spMkLst>
        </pc:spChg>
        <pc:spChg chg="mod">
          <ac:chgData name="Sarah Lean" userId="1389be42-f55e-4bb3-a8ee-72ec9f14779f" providerId="ADAL" clId="{3358FDA0-CA97-443C-B11F-55A3B5DF4F9B}" dt="2018-05-31T09:53:42.384" v="54" actId="207"/>
          <ac:spMkLst>
            <pc:docMk/>
            <pc:sldMk cId="4279086723" sldId="256"/>
            <ac:spMk id="5" creationId="{FD1FAA90-3C0E-49EA-A2CD-8528F9347858}"/>
          </ac:spMkLst>
        </pc:spChg>
        <pc:spChg chg="add mod">
          <ac:chgData name="Sarah Lean" userId="1389be42-f55e-4bb3-a8ee-72ec9f14779f" providerId="ADAL" clId="{3358FDA0-CA97-443C-B11F-55A3B5DF4F9B}" dt="2018-05-31T10:05:12.385" v="359" actId="403"/>
          <ac:spMkLst>
            <pc:docMk/>
            <pc:sldMk cId="4279086723" sldId="256"/>
            <ac:spMk id="6" creationId="{52E5AB60-61E6-4591-8319-E97A65E8A2E4}"/>
          </ac:spMkLst>
        </pc:spChg>
        <pc:spChg chg="add mod">
          <ac:chgData name="Sarah Lean" userId="1389be42-f55e-4bb3-a8ee-72ec9f14779f" providerId="ADAL" clId="{3358FDA0-CA97-443C-B11F-55A3B5DF4F9B}" dt="2018-05-31T09:59:32.567" v="134" actId="1076"/>
          <ac:spMkLst>
            <pc:docMk/>
            <pc:sldMk cId="4279086723" sldId="256"/>
            <ac:spMk id="7" creationId="{8164DB85-03D8-472D-82A9-364219E8C5A4}"/>
          </ac:spMkLst>
        </pc:spChg>
        <pc:spChg chg="add mod">
          <ac:chgData name="Sarah Lean" userId="1389be42-f55e-4bb3-a8ee-72ec9f14779f" providerId="ADAL" clId="{3358FDA0-CA97-443C-B11F-55A3B5DF4F9B}" dt="2018-05-31T09:59:17.620" v="125" actId="688"/>
          <ac:spMkLst>
            <pc:docMk/>
            <pc:sldMk cId="4279086723" sldId="256"/>
            <ac:spMk id="9" creationId="{B70C2959-64B1-4C67-BCED-832F3665B192}"/>
          </ac:spMkLst>
        </pc:spChg>
        <pc:spChg chg="add mod">
          <ac:chgData name="Sarah Lean" userId="1389be42-f55e-4bb3-a8ee-72ec9f14779f" providerId="ADAL" clId="{3358FDA0-CA97-443C-B11F-55A3B5DF4F9B}" dt="2018-05-31T09:59:28.846" v="132" actId="1076"/>
          <ac:spMkLst>
            <pc:docMk/>
            <pc:sldMk cId="4279086723" sldId="256"/>
            <ac:spMk id="10" creationId="{5EBE121B-9A42-429B-B611-D727CA73972A}"/>
          </ac:spMkLst>
        </pc:spChg>
        <pc:spChg chg="add mod">
          <ac:chgData name="Sarah Lean" userId="1389be42-f55e-4bb3-a8ee-72ec9f14779f" providerId="ADAL" clId="{3358FDA0-CA97-443C-B11F-55A3B5DF4F9B}" dt="2018-05-31T10:02:28.115" v="354" actId="404"/>
          <ac:spMkLst>
            <pc:docMk/>
            <pc:sldMk cId="4279086723" sldId="256"/>
            <ac:spMk id="11" creationId="{3E8EA23F-3C00-4AD5-B873-DDC144ABAA04}"/>
          </ac:spMkLst>
        </pc:spChg>
        <pc:graphicFrameChg chg="del">
          <ac:chgData name="Sarah Lean" userId="1389be42-f55e-4bb3-a8ee-72ec9f14779f" providerId="ADAL" clId="{3358FDA0-CA97-443C-B11F-55A3B5DF4F9B}" dt="2018-05-31T09:53:37.188" v="53" actId="478"/>
          <ac:graphicFrameMkLst>
            <pc:docMk/>
            <pc:sldMk cId="4279086723" sldId="256"/>
            <ac:graphicFrameMk id="4" creationId="{B1C3AD13-3F07-407F-9198-57392E1C0787}"/>
          </ac:graphicFrameMkLst>
        </pc:graphicFrameChg>
        <pc:picChg chg="add mod">
          <ac:chgData name="Sarah Lean" userId="1389be42-f55e-4bb3-a8ee-72ec9f14779f" providerId="ADAL" clId="{3358FDA0-CA97-443C-B11F-55A3B5DF4F9B}" dt="2018-05-31T09:58:48.628" v="120" actId="1076"/>
          <ac:picMkLst>
            <pc:docMk/>
            <pc:sldMk cId="4279086723" sldId="256"/>
            <ac:picMk id="4" creationId="{6096524A-D0A9-4FE3-A397-C8709DA910D9}"/>
          </ac:picMkLst>
        </pc:picChg>
        <pc:picChg chg="add mod">
          <ac:chgData name="Sarah Lean" userId="1389be42-f55e-4bb3-a8ee-72ec9f14779f" providerId="ADAL" clId="{3358FDA0-CA97-443C-B11F-55A3B5DF4F9B}" dt="2018-05-31T09:59:22.374" v="129" actId="1076"/>
          <ac:picMkLst>
            <pc:docMk/>
            <pc:sldMk cId="4279086723" sldId="256"/>
            <ac:picMk id="8" creationId="{265ABC50-D277-4B79-9748-831D5870907F}"/>
          </ac:picMkLst>
        </pc:picChg>
      </pc:sldChg>
      <pc:sldChg chg="add del">
        <pc:chgData name="Sarah Lean" userId="1389be42-f55e-4bb3-a8ee-72ec9f14779f" providerId="ADAL" clId="{3358FDA0-CA97-443C-B11F-55A3B5DF4F9B}" dt="2018-05-31T09:55:18.309" v="100" actId="2696"/>
        <pc:sldMkLst>
          <pc:docMk/>
          <pc:sldMk cId="38874830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8B4-88E2-47C1-B21F-FF050287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24B45-C365-485B-92D2-9F675CE4F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063A-82AE-419C-BADD-78B7BE81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2233-4F3B-4292-A306-F72C5336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DB7D-776C-49D2-A883-24C04D52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2189-038D-4340-8AF8-4B19E783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4337-E5F7-470E-BD55-168301BDD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7CBA-1EC4-4A58-8636-3CC07E2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3302-20DA-4F66-ABBA-474608FC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860-5354-4C13-9DCD-FDE5E1D4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AF93-B7BC-4E79-93E7-F1CCC70C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2C21-B15B-493A-B676-D5B9ED03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5048-76B0-466A-8137-7C0AF76F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1727-5CA4-4A26-B462-8E16B95D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57A8-1A84-4075-A4D1-128F46B6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6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C3AD-4D06-4137-A370-84763C1F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79CC-394A-464E-A5A7-9A9D29EA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1F153-97EB-4683-AFF0-E6C2A759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07787-1795-4C7F-A182-28E49771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6253-E6D7-4853-90FF-412F2D0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7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9AA8-50E4-4BFD-A04F-1224280F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10960-0ED9-4C28-8CE8-9907D5EA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C6FE-417C-49DA-BB61-3F1B0AE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40B5E-E64A-49BD-AEDA-02856736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1FB8-5305-44B2-B276-3E07D875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C563-8458-4532-B516-0B9EE428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1F94-54DC-4BD8-A383-C3C7544F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18439-584B-4B9C-8ADD-679F521BD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3BB2-0C0D-4D99-9938-801A54A7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DBAF-D336-472D-8DBC-E1884A3F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D5C13-FB97-45E5-97FB-FACB1475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2F98-6A74-472A-A433-75FC7FFF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90E2-1201-4187-92AF-486D6092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5AC9-61BC-484D-9BD5-5414B4D5C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0542-B3A4-4226-98FE-C3E1F6CFE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1AD81-E741-4E9D-9077-F02B001F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646EA-DFF6-4D3F-A81B-B56B3D24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86950-DC75-45B3-A653-24D925D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4D46-014B-4744-8B40-CB443264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BBD-D9D4-4723-BC0A-B2941BC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F98E2-B91A-498A-B46F-890C7B6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A44E-A3B4-4E23-ABA1-4E94FEDD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C9E4-BA74-4558-9BDF-070315EA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A6AA-FE38-43A1-ADE6-69767C45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4A-1BE7-41B1-92E5-FF44FA9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264F-C05A-416B-8453-733F468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1FCB-F90F-4837-AA3A-8650BA91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4E2C-C498-433C-AE45-962E4A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4EA32-97FE-4402-B4FF-36CF9A44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2E5A3-25C0-433A-A94A-79E5E1B4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EA85-1362-4A6C-8024-82C4EFAD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6E9BD-B61A-4487-A0C6-29A6C753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1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2231-D1C6-4C52-8322-1BD560B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18741-06CA-49E8-A27D-E6EE22C9F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07719-5176-4C8F-92FA-655AE09C3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F2EF7-23FF-4CD6-B1A7-174F41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46FC9-75E1-425C-A8EE-82B29605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CEE21-E157-438E-9378-5877157F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4F90-11A0-4E69-9E5C-29313CCA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FC7B-A05F-498C-8537-B5D6478E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281A-5EA3-4B96-AF02-9CDCD1BD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D816-9A3A-4BB3-9BB4-7DC3AD6D52E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5CAD-7CD6-4283-99FC-B90056590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B59E-D840-4647-948D-9546F7F1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58A3-3A43-45C0-9C4A-B69A740D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FAA90-3C0E-49EA-A2CD-8528F9347858}"/>
              </a:ext>
            </a:extLst>
          </p:cNvPr>
          <p:cNvSpPr txBox="1"/>
          <p:nvPr/>
        </p:nvSpPr>
        <p:spPr>
          <a:xfrm>
            <a:off x="2092569" y="123092"/>
            <a:ext cx="7508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Glasgow Azure User Group</a:t>
            </a:r>
            <a:endParaRPr lang="en-US" sz="4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5AB60-61E6-4591-8319-E97A65E8A2E4}"/>
              </a:ext>
            </a:extLst>
          </p:cNvPr>
          <p:cNvSpPr txBox="1"/>
          <p:nvPr/>
        </p:nvSpPr>
        <p:spPr>
          <a:xfrm>
            <a:off x="457200" y="5176446"/>
            <a:ext cx="5758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ECA588"/>
                </a:solidFill>
                <a:latin typeface="Font Awesome 5 Brands Regular" panose="02000503000000000000" pitchFamily="50" charset="0"/>
              </a:rPr>
              <a:t>  </a:t>
            </a:r>
            <a:r>
              <a:rPr lang="en-GB" sz="4000" dirty="0">
                <a:solidFill>
                  <a:srgbClr val="ECA588"/>
                </a:solidFill>
              </a:rPr>
              <a:t>www.gaug.co.uk</a:t>
            </a:r>
          </a:p>
          <a:p>
            <a:r>
              <a:rPr lang="en-GB" sz="4000" dirty="0">
                <a:solidFill>
                  <a:srgbClr val="1DCAFF"/>
                </a:solidFill>
                <a:latin typeface="Font Awesome 5 Brands Regular" panose="02000503000000000000" pitchFamily="50" charset="0"/>
              </a:rPr>
              <a:t> </a:t>
            </a:r>
            <a:r>
              <a:rPr lang="en-GB" sz="4000" dirty="0">
                <a:solidFill>
                  <a:srgbClr val="1DCAFF"/>
                </a:solidFill>
              </a:rPr>
              <a:t>@</a:t>
            </a:r>
            <a:r>
              <a:rPr lang="en-GB" sz="4000" dirty="0" err="1">
                <a:solidFill>
                  <a:srgbClr val="1DCAFF"/>
                </a:solidFill>
              </a:rPr>
              <a:t>GlasgowAzureUG</a:t>
            </a:r>
            <a:endParaRPr lang="en-US" sz="4000" dirty="0">
              <a:solidFill>
                <a:srgbClr val="1DCAFF"/>
              </a:solidFill>
            </a:endParaRPr>
          </a:p>
        </p:txBody>
      </p:sp>
      <p:pic>
        <p:nvPicPr>
          <p:cNvPr id="8" name="Picture 7" descr="Glasgow skyline">
            <a:extLst>
              <a:ext uri="{FF2B5EF4-FFF2-40B4-BE49-F238E27FC236}">
                <a16:creationId xmlns:a16="http://schemas.microsoft.com/office/drawing/2014/main" id="{265ABC50-D277-4B79-9748-831D587090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7" y="538590"/>
            <a:ext cx="11016147" cy="1785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96524A-D0A9-4FE3-A397-C8709DA91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583" y="3143575"/>
            <a:ext cx="3405953" cy="1788125"/>
          </a:xfrm>
          <a:prstGeom prst="rect">
            <a:avLst/>
          </a:prstGeom>
        </p:spPr>
      </p:pic>
      <p:sp>
        <p:nvSpPr>
          <p:cNvPr id="7" name="Heart 6">
            <a:extLst>
              <a:ext uri="{FF2B5EF4-FFF2-40B4-BE49-F238E27FC236}">
                <a16:creationId xmlns:a16="http://schemas.microsoft.com/office/drawing/2014/main" id="{8164DB85-03D8-472D-82A9-364219E8C5A4}"/>
              </a:ext>
            </a:extLst>
          </p:cNvPr>
          <p:cNvSpPr/>
          <p:nvPr/>
        </p:nvSpPr>
        <p:spPr>
          <a:xfrm rot="1119513">
            <a:off x="11374163" y="3073122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70C2959-64B1-4C67-BCED-832F3665B192}"/>
              </a:ext>
            </a:extLst>
          </p:cNvPr>
          <p:cNvSpPr/>
          <p:nvPr/>
        </p:nvSpPr>
        <p:spPr>
          <a:xfrm rot="751826">
            <a:off x="10086244" y="2603186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5EBE121B-9A42-429B-B611-D727CA73972A}"/>
              </a:ext>
            </a:extLst>
          </p:cNvPr>
          <p:cNvSpPr/>
          <p:nvPr/>
        </p:nvSpPr>
        <p:spPr>
          <a:xfrm rot="883059">
            <a:off x="10884999" y="2497263"/>
            <a:ext cx="536331" cy="440749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8EA23F-3C00-4AD5-B873-DDC144ABAA04}"/>
              </a:ext>
            </a:extLst>
          </p:cNvPr>
          <p:cNvSpPr txBox="1"/>
          <p:nvPr/>
        </p:nvSpPr>
        <p:spPr>
          <a:xfrm>
            <a:off x="518746" y="2717637"/>
            <a:ext cx="85373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Founded in early 2017 as an independent body GAUG aims to bring the together the IT community to collaborate, network and learn from each other.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8C308102DE0B4AA0678ACE595C9EF1" ma:contentTypeVersion="6" ma:contentTypeDescription="Create a new document." ma:contentTypeScope="" ma:versionID="96941905a5bd858c41e6e19a007536be">
  <xsd:schema xmlns:xsd="http://www.w3.org/2001/XMLSchema" xmlns:xs="http://www.w3.org/2001/XMLSchema" xmlns:p="http://schemas.microsoft.com/office/2006/metadata/properties" xmlns:ns2="a8412b0d-ca24-4985-bf3b-68898b8ebb9c" targetNamespace="http://schemas.microsoft.com/office/2006/metadata/properties" ma:root="true" ma:fieldsID="3a0619957726c51e157eec2a5b706a09" ns2:_="">
    <xsd:import namespace="a8412b0d-ca24-4985-bf3b-68898b8eb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412b0d-ca24-4985-bf3b-68898b8eb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E7F974-4D15-4F98-A54D-78BA46B0AE10}">
  <ds:schemaRefs>
    <ds:schemaRef ds:uri="http://purl.org/dc/dcmitype/"/>
    <ds:schemaRef ds:uri="http://schemas.microsoft.com/office/infopath/2007/PartnerControls"/>
    <ds:schemaRef ds:uri="a8412b0d-ca24-4985-bf3b-68898b8ebb9c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C25F294-F7D2-42E2-B1F6-E88B19279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FA0708-4E7C-4C2C-BA03-AA2514B222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412b0d-ca24-4985-bf3b-68898b8ebb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Font Awesome 5 Brands Regular</vt:lpstr>
      <vt:lpstr>Franklin Gothic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Lean</dc:creator>
  <cp:lastModifiedBy>Sarah Lean</cp:lastModifiedBy>
  <cp:revision>1</cp:revision>
  <dcterms:created xsi:type="dcterms:W3CDTF">2018-05-31T09:49:49Z</dcterms:created>
  <dcterms:modified xsi:type="dcterms:W3CDTF">2018-05-31T10:05:13Z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0x010100BA8C308102DE0B4AA0678ACE595C9EF1</vt:lpwstr>
  </property>
</Properties>
</file>