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7" r:id="rId2"/>
    <p:sldId id="516" r:id="rId3"/>
    <p:sldId id="517" r:id="rId4"/>
    <p:sldId id="518" r:id="rId5"/>
    <p:sldId id="519" r:id="rId6"/>
    <p:sldId id="515" r:id="rId7"/>
    <p:sldId id="521" r:id="rId8"/>
    <p:sldId id="523" r:id="rId9"/>
    <p:sldId id="524" r:id="rId10"/>
    <p:sldId id="525" r:id="rId11"/>
    <p:sldId id="590" r:id="rId12"/>
    <p:sldId id="527" r:id="rId13"/>
    <p:sldId id="526" r:id="rId14"/>
    <p:sldId id="528" r:id="rId15"/>
    <p:sldId id="529" r:id="rId16"/>
    <p:sldId id="514" r:id="rId17"/>
    <p:sldId id="259" r:id="rId18"/>
    <p:sldId id="258" r:id="rId19"/>
    <p:sldId id="260" r:id="rId20"/>
    <p:sldId id="261" r:id="rId21"/>
    <p:sldId id="262" r:id="rId22"/>
    <p:sldId id="263" r:id="rId23"/>
    <p:sldId id="264" r:id="rId24"/>
    <p:sldId id="265" r:id="rId25"/>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66"/>
    <a:srgbClr val="990000"/>
    <a:srgbClr val="FF9933"/>
    <a:srgbClr val="FF66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369" autoAdjust="0"/>
    <p:restoredTop sz="86430" autoAdjust="0"/>
  </p:normalViewPr>
  <p:slideViewPr>
    <p:cSldViewPr>
      <p:cViewPr varScale="1">
        <p:scale>
          <a:sx n="126" d="100"/>
          <a:sy n="126" d="100"/>
        </p:scale>
        <p:origin x="864" y="132"/>
      </p:cViewPr>
      <p:guideLst>
        <p:guide orient="horz" pos="2160"/>
        <p:guide pos="2880"/>
      </p:guideLst>
    </p:cSldViewPr>
  </p:slideViewPr>
  <p:outlineViewPr>
    <p:cViewPr>
      <p:scale>
        <a:sx n="50" d="100"/>
        <a:sy n="50" d="100"/>
      </p:scale>
      <p:origin x="0" y="-25800"/>
    </p:cViewPr>
  </p:outlineViewPr>
  <p:notesTextViewPr>
    <p:cViewPr>
      <p:scale>
        <a:sx n="100" d="100"/>
        <a:sy n="100" d="100"/>
      </p:scale>
      <p:origin x="0" y="0"/>
    </p:cViewPr>
  </p:notesTextViewPr>
  <p:sorterViewPr>
    <p:cViewPr>
      <p:scale>
        <a:sx n="100" d="100"/>
        <a:sy n="100" d="100"/>
      </p:scale>
      <p:origin x="0" y="-6900"/>
    </p:cViewPr>
  </p:sorterViewPr>
  <p:notesViewPr>
    <p:cSldViewPr>
      <p:cViewPr>
        <p:scale>
          <a:sx n="75" d="100"/>
          <a:sy n="75" d="100"/>
        </p:scale>
        <p:origin x="-1404" y="12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65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2765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8806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2765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765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2765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E89373F3-6D09-4C41-8799-59B9B2E4764E}"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p:spPr>
        <p:txBody>
          <a:bodyPr/>
          <a:lstStyle/>
          <a:p>
            <a:fld id="{AB0EE5B7-9ED8-42B8-9E10-3A6A99EF0026}" type="slidenum">
              <a:rPr lang="en-US" smtClean="0"/>
              <a:pPr/>
              <a:t>1</a:t>
            </a:fld>
            <a:endParaRPr lang="en-US"/>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ln/>
        </p:spPr>
        <p:txBody>
          <a:bodyPr/>
          <a:lstStyle/>
          <a:p>
            <a:pPr eaLnBrk="1" hangingPunct="1"/>
            <a:r>
              <a:rPr lang="en-US"/>
              <a:t>Introduce the students to the course by asking them what they know about forensics. Next, ask the students what they know about system forensics and why is it required in organizations dependent on IT. This could be a brief discussion of about 5 minutes.</a:t>
            </a:r>
          </a:p>
          <a:p>
            <a:pPr eaLnBrk="1" hangingPunct="1"/>
            <a:endParaRPr lang="en-US"/>
          </a:p>
          <a:p>
            <a:pPr eaLnBrk="1" hangingPunct="1"/>
            <a:r>
              <a:rPr lang="en-US"/>
              <a:t>Lead the discussion to the objectives of this chapter.</a:t>
            </a:r>
          </a:p>
          <a:p>
            <a:pPr eaLnBrk="1" hangingPunct="1"/>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p:spPr>
        <p:txBody>
          <a:bodyPr/>
          <a:lstStyle/>
          <a:p>
            <a:fld id="{AB0EE5B7-9ED8-42B8-9E10-3A6A99EF0026}" type="slidenum">
              <a:rPr lang="en-US" smtClean="0"/>
              <a:pPr/>
              <a:t>17</a:t>
            </a:fld>
            <a:endParaRPr lang="en-US"/>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ln/>
        </p:spPr>
        <p:txBody>
          <a:bodyPr/>
          <a:lstStyle/>
          <a:p>
            <a:pPr eaLnBrk="1" hangingPunct="1"/>
            <a:r>
              <a:rPr lang="en-US"/>
              <a:t>Introduce the students to the course by asking them what they know about forensics. Next, ask the students what they know about system forensics and why is it required in organizations dependent on IT. This could be a brief discussion of about 5 minutes.</a:t>
            </a:r>
          </a:p>
          <a:p>
            <a:pPr eaLnBrk="1" hangingPunct="1"/>
            <a:endParaRPr lang="en-US"/>
          </a:p>
          <a:p>
            <a:pPr eaLnBrk="1" hangingPunct="1"/>
            <a:r>
              <a:rPr lang="en-US"/>
              <a:t>Lead the discussion to the objectives of this chapter.</a:t>
            </a:r>
          </a:p>
          <a:p>
            <a:pPr eaLnBrk="1" hangingPunct="1"/>
            <a:endParaRPr lang="en-US" dirty="0"/>
          </a:p>
        </p:txBody>
      </p:sp>
    </p:spTree>
    <p:extLst>
      <p:ext uri="{BB962C8B-B14F-4D97-AF65-F5344CB8AC3E}">
        <p14:creationId xmlns:p14="http://schemas.microsoft.com/office/powerpoint/2010/main" val="23299487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p:spPr>
        <p:txBody>
          <a:bodyPr/>
          <a:lstStyle/>
          <a:p>
            <a:fld id="{AB0EE5B7-9ED8-42B8-9E10-3A6A99EF0026}" type="slidenum">
              <a:rPr lang="en-US" smtClean="0"/>
              <a:pPr/>
              <a:t>18</a:t>
            </a:fld>
            <a:endParaRPr lang="en-US"/>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ln/>
        </p:spPr>
        <p:txBody>
          <a:bodyPr/>
          <a:lstStyle/>
          <a:p>
            <a:pPr eaLnBrk="1" hangingPunct="1"/>
            <a:r>
              <a:rPr lang="en-US"/>
              <a:t>Introduce the students to the course by asking them what they know about forensics. Next, ask the students what they know about system forensics and why is it required in organizations dependent on IT. This could be a brief discussion of about 5 minutes.</a:t>
            </a:r>
          </a:p>
          <a:p>
            <a:pPr eaLnBrk="1" hangingPunct="1"/>
            <a:endParaRPr lang="en-US"/>
          </a:p>
          <a:p>
            <a:pPr eaLnBrk="1" hangingPunct="1"/>
            <a:r>
              <a:rPr lang="en-US"/>
              <a:t>Lead the discussion to the objectives of this chapter.</a:t>
            </a:r>
          </a:p>
          <a:p>
            <a:pPr eaLnBrk="1" hangingPunct="1"/>
            <a:endParaRPr lang="en-US" dirty="0"/>
          </a:p>
        </p:txBody>
      </p:sp>
    </p:spTree>
    <p:extLst>
      <p:ext uri="{BB962C8B-B14F-4D97-AF65-F5344CB8AC3E}">
        <p14:creationId xmlns:p14="http://schemas.microsoft.com/office/powerpoint/2010/main" val="40965947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p:spPr>
        <p:txBody>
          <a:bodyPr/>
          <a:lstStyle/>
          <a:p>
            <a:fld id="{AB0EE5B7-9ED8-42B8-9E10-3A6A99EF0026}" type="slidenum">
              <a:rPr lang="en-US" smtClean="0"/>
              <a:pPr/>
              <a:t>19</a:t>
            </a:fld>
            <a:endParaRPr lang="en-US"/>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ln/>
        </p:spPr>
        <p:txBody>
          <a:bodyPr/>
          <a:lstStyle/>
          <a:p>
            <a:pPr eaLnBrk="1" hangingPunct="1"/>
            <a:r>
              <a:rPr lang="en-US"/>
              <a:t>Introduce the students to the course by asking them what they know about forensics. Next, ask the students what they know about system forensics and why is it required in organizations dependent on IT. This could be a brief discussion of about 5 minutes.</a:t>
            </a:r>
          </a:p>
          <a:p>
            <a:pPr eaLnBrk="1" hangingPunct="1"/>
            <a:endParaRPr lang="en-US"/>
          </a:p>
          <a:p>
            <a:pPr eaLnBrk="1" hangingPunct="1"/>
            <a:r>
              <a:rPr lang="en-US"/>
              <a:t>Lead the discussion to the objectives of this chapter.</a:t>
            </a:r>
          </a:p>
          <a:p>
            <a:pPr eaLnBrk="1" hangingPunct="1"/>
            <a:endParaRPr lang="en-US" dirty="0"/>
          </a:p>
        </p:txBody>
      </p:sp>
    </p:spTree>
    <p:extLst>
      <p:ext uri="{BB962C8B-B14F-4D97-AF65-F5344CB8AC3E}">
        <p14:creationId xmlns:p14="http://schemas.microsoft.com/office/powerpoint/2010/main" val="10821416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p:spPr>
        <p:txBody>
          <a:bodyPr/>
          <a:lstStyle/>
          <a:p>
            <a:fld id="{AB0EE5B7-9ED8-42B8-9E10-3A6A99EF0026}" type="slidenum">
              <a:rPr lang="en-US" smtClean="0"/>
              <a:pPr/>
              <a:t>20</a:t>
            </a:fld>
            <a:endParaRPr lang="en-US"/>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ln/>
        </p:spPr>
        <p:txBody>
          <a:bodyPr/>
          <a:lstStyle/>
          <a:p>
            <a:pPr eaLnBrk="1" hangingPunct="1"/>
            <a:r>
              <a:rPr lang="en-US"/>
              <a:t>Introduce the students to the course by asking them what they know about forensics. Next, ask the students what they know about system forensics and why is it required in organizations dependent on IT. This could be a brief discussion of about 5 minutes.</a:t>
            </a:r>
          </a:p>
          <a:p>
            <a:pPr eaLnBrk="1" hangingPunct="1"/>
            <a:endParaRPr lang="en-US"/>
          </a:p>
          <a:p>
            <a:pPr eaLnBrk="1" hangingPunct="1"/>
            <a:r>
              <a:rPr lang="en-US"/>
              <a:t>Lead the discussion to the objectives of this chapter.</a:t>
            </a:r>
          </a:p>
          <a:p>
            <a:pPr eaLnBrk="1" hangingPunct="1"/>
            <a:endParaRPr lang="en-US" dirty="0"/>
          </a:p>
        </p:txBody>
      </p:sp>
    </p:spTree>
    <p:extLst>
      <p:ext uri="{BB962C8B-B14F-4D97-AF65-F5344CB8AC3E}">
        <p14:creationId xmlns:p14="http://schemas.microsoft.com/office/powerpoint/2010/main" val="23857974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p:spPr>
        <p:txBody>
          <a:bodyPr/>
          <a:lstStyle/>
          <a:p>
            <a:fld id="{AB0EE5B7-9ED8-42B8-9E10-3A6A99EF0026}" type="slidenum">
              <a:rPr lang="en-US" smtClean="0"/>
              <a:pPr/>
              <a:t>21</a:t>
            </a:fld>
            <a:endParaRPr lang="en-US"/>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ln/>
        </p:spPr>
        <p:txBody>
          <a:bodyPr/>
          <a:lstStyle/>
          <a:p>
            <a:pPr eaLnBrk="1" hangingPunct="1"/>
            <a:r>
              <a:rPr lang="en-US"/>
              <a:t>Introduce the students to the course by asking them what they know about forensics. Next, ask the students what they know about system forensics and why is it required in organizations dependent on IT. This could be a brief discussion of about 5 minutes.</a:t>
            </a:r>
          </a:p>
          <a:p>
            <a:pPr eaLnBrk="1" hangingPunct="1"/>
            <a:endParaRPr lang="en-US"/>
          </a:p>
          <a:p>
            <a:pPr eaLnBrk="1" hangingPunct="1"/>
            <a:r>
              <a:rPr lang="en-US"/>
              <a:t>Lead the discussion to the objectives of this chapter.</a:t>
            </a:r>
          </a:p>
          <a:p>
            <a:pPr eaLnBrk="1" hangingPunct="1"/>
            <a:endParaRPr lang="en-US" dirty="0"/>
          </a:p>
        </p:txBody>
      </p:sp>
    </p:spTree>
    <p:extLst>
      <p:ext uri="{BB962C8B-B14F-4D97-AF65-F5344CB8AC3E}">
        <p14:creationId xmlns:p14="http://schemas.microsoft.com/office/powerpoint/2010/main" val="23212949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p:spPr>
        <p:txBody>
          <a:bodyPr/>
          <a:lstStyle/>
          <a:p>
            <a:fld id="{AB0EE5B7-9ED8-42B8-9E10-3A6A99EF0026}" type="slidenum">
              <a:rPr lang="en-US" smtClean="0"/>
              <a:pPr/>
              <a:t>22</a:t>
            </a:fld>
            <a:endParaRPr lang="en-US"/>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ln/>
        </p:spPr>
        <p:txBody>
          <a:bodyPr/>
          <a:lstStyle/>
          <a:p>
            <a:pPr eaLnBrk="1" hangingPunct="1"/>
            <a:r>
              <a:rPr lang="en-US"/>
              <a:t>Introduce the students to the course by asking them what they know about forensics. Next, ask the students what they know about system forensics and why is it required in organizations dependent on IT. This could be a brief discussion of about 5 minutes.</a:t>
            </a:r>
          </a:p>
          <a:p>
            <a:pPr eaLnBrk="1" hangingPunct="1"/>
            <a:endParaRPr lang="en-US"/>
          </a:p>
          <a:p>
            <a:pPr eaLnBrk="1" hangingPunct="1"/>
            <a:r>
              <a:rPr lang="en-US"/>
              <a:t>Lead the discussion to the objectives of this chapter.</a:t>
            </a:r>
          </a:p>
          <a:p>
            <a:pPr eaLnBrk="1" hangingPunct="1"/>
            <a:endParaRPr lang="en-US"/>
          </a:p>
        </p:txBody>
      </p:sp>
    </p:spTree>
    <p:extLst>
      <p:ext uri="{BB962C8B-B14F-4D97-AF65-F5344CB8AC3E}">
        <p14:creationId xmlns:p14="http://schemas.microsoft.com/office/powerpoint/2010/main" val="10448936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p:spPr>
        <p:txBody>
          <a:bodyPr/>
          <a:lstStyle/>
          <a:p>
            <a:fld id="{AB0EE5B7-9ED8-42B8-9E10-3A6A99EF0026}" type="slidenum">
              <a:rPr lang="en-US" smtClean="0"/>
              <a:pPr/>
              <a:t>23</a:t>
            </a:fld>
            <a:endParaRPr lang="en-US"/>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ln/>
        </p:spPr>
        <p:txBody>
          <a:bodyPr/>
          <a:lstStyle/>
          <a:p>
            <a:pPr eaLnBrk="1" hangingPunct="1"/>
            <a:r>
              <a:rPr lang="en-US"/>
              <a:t>Introduce the students to the course by asking them what they know about forensics. Next, ask the students what they know about system forensics and why is it required in organizations dependent on IT. This could be a brief discussion of about 5 minutes.</a:t>
            </a:r>
          </a:p>
          <a:p>
            <a:pPr eaLnBrk="1" hangingPunct="1"/>
            <a:endParaRPr lang="en-US"/>
          </a:p>
          <a:p>
            <a:pPr eaLnBrk="1" hangingPunct="1"/>
            <a:r>
              <a:rPr lang="en-US"/>
              <a:t>Lead the discussion to the objectives of this chapter.</a:t>
            </a:r>
          </a:p>
          <a:p>
            <a:pPr eaLnBrk="1" hangingPunct="1"/>
            <a:endParaRPr lang="en-US" dirty="0"/>
          </a:p>
        </p:txBody>
      </p:sp>
    </p:spTree>
    <p:extLst>
      <p:ext uri="{BB962C8B-B14F-4D97-AF65-F5344CB8AC3E}">
        <p14:creationId xmlns:p14="http://schemas.microsoft.com/office/powerpoint/2010/main" val="7712334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p:spPr>
        <p:txBody>
          <a:bodyPr/>
          <a:lstStyle/>
          <a:p>
            <a:fld id="{AB0EE5B7-9ED8-42B8-9E10-3A6A99EF0026}" type="slidenum">
              <a:rPr lang="en-US" smtClean="0"/>
              <a:pPr/>
              <a:t>24</a:t>
            </a:fld>
            <a:endParaRPr lang="en-US"/>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ln/>
        </p:spPr>
        <p:txBody>
          <a:bodyPr/>
          <a:lstStyle/>
          <a:p>
            <a:pPr eaLnBrk="1" hangingPunct="1"/>
            <a:r>
              <a:rPr lang="en-US"/>
              <a:t>Introduce the students to the course by asking them what they know about forensics. Next, ask the students what they know about system forensics and why is it required in organizations dependent on IT. This could be a brief discussion of about 5 minutes.</a:t>
            </a:r>
          </a:p>
          <a:p>
            <a:pPr eaLnBrk="1" hangingPunct="1"/>
            <a:endParaRPr lang="en-US"/>
          </a:p>
          <a:p>
            <a:pPr eaLnBrk="1" hangingPunct="1"/>
            <a:r>
              <a:rPr lang="en-US"/>
              <a:t>Lead the discussion to the objectives of this chapter.</a:t>
            </a:r>
          </a:p>
          <a:p>
            <a:pPr eaLnBrk="1" hangingPunct="1"/>
            <a:endParaRPr lang="en-US"/>
          </a:p>
        </p:txBody>
      </p:sp>
    </p:spTree>
    <p:extLst>
      <p:ext uri="{BB962C8B-B14F-4D97-AF65-F5344CB8AC3E}">
        <p14:creationId xmlns:p14="http://schemas.microsoft.com/office/powerpoint/2010/main" val="6048862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p:cNvSpPr/>
          <p:nvPr userDrawn="1"/>
        </p:nvSpPr>
        <p:spPr>
          <a:xfrm>
            <a:off x="0" y="6629400"/>
            <a:ext cx="2438400" cy="228600"/>
          </a:xfrm>
          <a:prstGeom prst="rect">
            <a:avLst/>
          </a:prstGeom>
          <a:solidFill>
            <a:srgbClr val="99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Rectangle 3"/>
          <p:cNvSpPr/>
          <p:nvPr userDrawn="1"/>
        </p:nvSpPr>
        <p:spPr>
          <a:xfrm>
            <a:off x="0" y="6629400"/>
            <a:ext cx="2438400" cy="228600"/>
          </a:xfrm>
          <a:prstGeom prst="rect">
            <a:avLst/>
          </a:prstGeom>
          <a:solidFill>
            <a:srgbClr val="99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 name="Rectangle 4"/>
          <p:cNvSpPr/>
          <p:nvPr userDrawn="1"/>
        </p:nvSpPr>
        <p:spPr>
          <a:xfrm>
            <a:off x="0" y="0"/>
            <a:ext cx="4876800" cy="6858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pic>
        <p:nvPicPr>
          <p:cNvPr id="1026" name="Picture 23" descr="IEC_BG02"/>
          <p:cNvPicPr>
            <a:picLocks noChangeAspect="1" noChangeArrowheads="1"/>
          </p:cNvPicPr>
          <p:nvPr userDrawn="1"/>
        </p:nvPicPr>
        <p:blipFill>
          <a:blip r:embed="rId14"/>
          <a:srcRect/>
          <a:stretch>
            <a:fillRect/>
          </a:stretch>
        </p:blipFill>
        <p:spPr bwMode="auto">
          <a:xfrm>
            <a:off x="0" y="0"/>
            <a:ext cx="9144000" cy="6858000"/>
          </a:xfrm>
          <a:prstGeom prst="rect">
            <a:avLst/>
          </a:prstGeom>
          <a:noFill/>
          <a:ln w="9525">
            <a:noFill/>
            <a:miter lim="800000"/>
            <a:headEnd/>
            <a:tailEnd/>
          </a:ln>
        </p:spPr>
      </p:pic>
      <p:sp>
        <p:nvSpPr>
          <p:cNvPr id="1048" name="Text Box 24"/>
          <p:cNvSpPr txBox="1">
            <a:spLocks noChangeArrowheads="1"/>
          </p:cNvSpPr>
          <p:nvPr userDrawn="1"/>
        </p:nvSpPr>
        <p:spPr bwMode="auto">
          <a:xfrm>
            <a:off x="7620000" y="6583363"/>
            <a:ext cx="1524000" cy="274637"/>
          </a:xfrm>
          <a:prstGeom prst="rect">
            <a:avLst/>
          </a:prstGeom>
          <a:noFill/>
          <a:ln w="9525">
            <a:noFill/>
            <a:miter lim="800000"/>
            <a:headEnd/>
            <a:tailEnd/>
          </a:ln>
          <a:effectLst/>
        </p:spPr>
        <p:txBody>
          <a:bodyPr>
            <a:spAutoFit/>
          </a:bodyPr>
          <a:lstStyle/>
          <a:p>
            <a:pPr algn="ctr">
              <a:spcBef>
                <a:spcPct val="50000"/>
              </a:spcBef>
              <a:defRPr/>
            </a:pPr>
            <a:r>
              <a:rPr lang="en-US" sz="1200" b="1" dirty="0">
                <a:solidFill>
                  <a:schemeClr val="bg1"/>
                </a:solidFill>
                <a:latin typeface="Arial" charset="0"/>
              </a:rPr>
              <a:t>Slide </a:t>
            </a:r>
            <a:fld id="{9A04D922-73A2-4417-A076-CE7CE8C0C113}" type="slidenum">
              <a:rPr lang="en-US" sz="1200" b="1">
                <a:solidFill>
                  <a:schemeClr val="bg1"/>
                </a:solidFill>
                <a:latin typeface="Arial" charset="0"/>
              </a:rPr>
              <a:pPr algn="ctr">
                <a:spcBef>
                  <a:spcPct val="50000"/>
                </a:spcBef>
                <a:defRPr/>
              </a:pPr>
              <a:t>‹#›</a:t>
            </a:fld>
            <a:r>
              <a:rPr lang="en-US" sz="1200" b="1" dirty="0">
                <a:solidFill>
                  <a:schemeClr val="bg1"/>
                </a:solidFill>
                <a:latin typeface="Arial" charset="0"/>
              </a:rPr>
              <a:t> of  300</a:t>
            </a:r>
          </a:p>
        </p:txBody>
      </p:sp>
      <p:sp>
        <p:nvSpPr>
          <p:cNvPr id="1046" name="Text Box 22"/>
          <p:cNvSpPr txBox="1">
            <a:spLocks noChangeArrowheads="1"/>
          </p:cNvSpPr>
          <p:nvPr/>
        </p:nvSpPr>
        <p:spPr bwMode="auto">
          <a:xfrm>
            <a:off x="863600" y="6600825"/>
            <a:ext cx="723900" cy="244475"/>
          </a:xfrm>
          <a:prstGeom prst="rect">
            <a:avLst/>
          </a:prstGeom>
          <a:noFill/>
          <a:ln w="9525">
            <a:noFill/>
            <a:miter lim="800000"/>
            <a:headEnd/>
            <a:tailEnd/>
          </a:ln>
          <a:effectLst/>
        </p:spPr>
        <p:txBody>
          <a:bodyPr>
            <a:spAutoFit/>
          </a:bodyPr>
          <a:lstStyle/>
          <a:p>
            <a:pPr>
              <a:spcBef>
                <a:spcPct val="50000"/>
              </a:spcBef>
              <a:defRPr/>
            </a:pPr>
            <a:r>
              <a:rPr lang="en-US" sz="1000" b="1">
                <a:solidFill>
                  <a:schemeClr val="bg1"/>
                </a:solidFill>
                <a:latin typeface="Arial" charset="0"/>
              </a:rPr>
              <a:t>Ver.  1.0</a:t>
            </a:r>
          </a:p>
        </p:txBody>
      </p:sp>
      <p:sp>
        <p:nvSpPr>
          <p:cNvPr id="1050" name="Text Box 26"/>
          <p:cNvSpPr txBox="1">
            <a:spLocks noChangeArrowheads="1"/>
          </p:cNvSpPr>
          <p:nvPr userDrawn="1"/>
        </p:nvSpPr>
        <p:spPr bwMode="auto">
          <a:xfrm>
            <a:off x="152400" y="177800"/>
            <a:ext cx="6858000" cy="457200"/>
          </a:xfrm>
          <a:prstGeom prst="rect">
            <a:avLst/>
          </a:prstGeom>
          <a:noFill/>
          <a:ln w="9525">
            <a:noFill/>
            <a:miter lim="800000"/>
            <a:headEnd/>
            <a:tailEnd/>
          </a:ln>
          <a:effectLst/>
        </p:spPr>
        <p:txBody>
          <a:bodyPr>
            <a:spAutoFit/>
          </a:bodyPr>
          <a:lstStyle/>
          <a:p>
            <a:pPr>
              <a:spcBef>
                <a:spcPct val="50000"/>
              </a:spcBef>
              <a:defRPr/>
            </a:pPr>
            <a:r>
              <a:rPr lang="en-US" b="1" dirty="0">
                <a:solidFill>
                  <a:schemeClr val="bg1"/>
                </a:solidFill>
                <a:latin typeface="Tahoma" pitchFamily="34" charset="0"/>
                <a:cs typeface="Times New Roman" pitchFamily="18" charset="0"/>
              </a:rPr>
              <a:t>Extensible Markup Language</a:t>
            </a:r>
          </a:p>
        </p:txBody>
      </p:sp>
      <p:sp>
        <p:nvSpPr>
          <p:cNvPr id="1051" name="Text Box 27"/>
          <p:cNvSpPr txBox="1">
            <a:spLocks noChangeArrowheads="1"/>
          </p:cNvSpPr>
          <p:nvPr userDrawn="1"/>
        </p:nvSpPr>
        <p:spPr bwMode="auto">
          <a:xfrm>
            <a:off x="2133600" y="6570663"/>
            <a:ext cx="4387850" cy="274637"/>
          </a:xfrm>
          <a:prstGeom prst="rect">
            <a:avLst/>
          </a:prstGeom>
          <a:noFill/>
          <a:ln w="9525">
            <a:noFill/>
            <a:miter lim="800000"/>
            <a:headEnd/>
            <a:tailEnd/>
          </a:ln>
          <a:effectLst/>
        </p:spPr>
        <p:txBody>
          <a:bodyPr>
            <a:spAutoFit/>
          </a:bodyPr>
          <a:lstStyle/>
          <a:p>
            <a:pPr algn="ctr">
              <a:spcBef>
                <a:spcPct val="50000"/>
              </a:spcBef>
              <a:defRPr/>
            </a:pPr>
            <a:r>
              <a:rPr lang="en-US" sz="1200" b="1">
                <a:solidFill>
                  <a:schemeClr val="bg1"/>
                </a:solidFill>
                <a:latin typeface="Arial" charset="0"/>
                <a:cs typeface="Times New Roman" pitchFamily="18" charset="0"/>
              </a:rPr>
              <a:t>Session</a:t>
            </a:r>
            <a:r>
              <a:rPr lang="en-US" sz="1200" b="1">
                <a:solidFill>
                  <a:schemeClr val="bg1"/>
                </a:solidFill>
                <a:latin typeface="Arial" charset="0"/>
              </a:rPr>
              <a:t> 5</a:t>
            </a:r>
          </a:p>
        </p:txBody>
      </p:sp>
      <p:sp>
        <p:nvSpPr>
          <p:cNvPr id="7" name="Rectangle 6"/>
          <p:cNvSpPr/>
          <p:nvPr userDrawn="1"/>
        </p:nvSpPr>
        <p:spPr>
          <a:xfrm>
            <a:off x="0" y="6629400"/>
            <a:ext cx="2438400" cy="228600"/>
          </a:xfrm>
          <a:prstGeom prst="rect">
            <a:avLst/>
          </a:prstGeom>
          <a:solidFill>
            <a:srgbClr val="99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Rectangle 7"/>
          <p:cNvSpPr/>
          <p:nvPr userDrawn="1"/>
        </p:nvSpPr>
        <p:spPr>
          <a:xfrm>
            <a:off x="0" y="0"/>
            <a:ext cx="4876800" cy="6858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cSld>
  <p:clrMap bg1="lt1" tx1="dk1" bg2="lt2" tx2="dk2" accent1="accent1" accent2="accent2" accent3="accent3" accent4="accent4" accent5="accent5" accent6="accent6" hlink="hlink" folHlink="folHlink"/>
  <p:sldLayoutIdLst>
    <p:sldLayoutId id="2147484040" r:id="rId1"/>
    <p:sldLayoutId id="2147484041" r:id="rId2"/>
    <p:sldLayoutId id="2147484017" r:id="rId3"/>
    <p:sldLayoutId id="2147484018" r:id="rId4"/>
    <p:sldLayoutId id="2147484019" r:id="rId5"/>
    <p:sldLayoutId id="2147484020" r:id="rId6"/>
    <p:sldLayoutId id="2147484021" r:id="rId7"/>
    <p:sldLayoutId id="2147484022" r:id="rId8"/>
    <p:sldLayoutId id="2147484023" r:id="rId9"/>
    <p:sldLayoutId id="2147484024" r:id="rId10"/>
    <p:sldLayoutId id="2147484025"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body" idx="1"/>
          </p:nvPr>
        </p:nvSpPr>
        <p:spPr bwMode="auto">
          <a:xfrm>
            <a:off x="1447800" y="1219200"/>
            <a:ext cx="7315200" cy="4114800"/>
          </a:xfrm>
          <a:noFill/>
          <a:ln>
            <a:miter lim="800000"/>
            <a:headEnd/>
            <a:tailEnd/>
          </a:ln>
        </p:spPr>
        <p:txBody>
          <a:bodyPr vert="horz" wrap="square" lIns="91440" tIns="45720" rIns="91440" bIns="45720" numCol="1" anchor="t" anchorCtr="0" compatLnSpc="1">
            <a:prstTxWarp prst="textNoShape">
              <a:avLst/>
            </a:prstTxWarp>
          </a:bodyPr>
          <a:lstStyle/>
          <a:p>
            <a:pPr eaLnBrk="1" hangingPunct="1">
              <a:buFontTx/>
              <a:buBlip>
                <a:blip r:embed="rId3"/>
              </a:buBlip>
            </a:pPr>
            <a:r>
              <a:rPr lang="en-US" sz="2000" dirty="0">
                <a:solidFill>
                  <a:schemeClr val="accent2"/>
                </a:solidFill>
                <a:latin typeface="Arial" charset="0"/>
              </a:rPr>
              <a:t>In this session, you will learn to:</a:t>
            </a:r>
          </a:p>
          <a:p>
            <a:pPr lvl="1" eaLnBrk="1" hangingPunct="1">
              <a:buClr>
                <a:srgbClr val="000000"/>
              </a:buClr>
              <a:buBlip>
                <a:blip r:embed="rId4"/>
              </a:buBlip>
            </a:pPr>
            <a:r>
              <a:rPr lang="en-US" sz="1800" dirty="0">
                <a:solidFill>
                  <a:schemeClr val="accent2"/>
                </a:solidFill>
                <a:latin typeface="Arial" charset="0"/>
                <a:cs typeface="Times New Roman" pitchFamily="18" charset="0"/>
              </a:rPr>
              <a:t>Shell Scripting in </a:t>
            </a:r>
            <a:r>
              <a:rPr lang="en-US" sz="1800" dirty="0" err="1">
                <a:solidFill>
                  <a:schemeClr val="accent2"/>
                </a:solidFill>
                <a:latin typeface="Arial" charset="0"/>
                <a:cs typeface="Times New Roman" pitchFamily="18" charset="0"/>
              </a:rPr>
              <a:t>linux</a:t>
            </a:r>
            <a:endParaRPr lang="en-US" sz="1800" dirty="0">
              <a:solidFill>
                <a:schemeClr val="accent2"/>
              </a:solidFill>
              <a:latin typeface="Arial" charset="0"/>
              <a:cs typeface="Times New Roman" pitchFamily="18" charset="0"/>
            </a:endParaRPr>
          </a:p>
          <a:p>
            <a:pPr lvl="1" eaLnBrk="1" hangingPunct="1">
              <a:buClr>
                <a:srgbClr val="000000"/>
              </a:buClr>
              <a:buBlip>
                <a:blip r:embed="rId4"/>
              </a:buBlip>
            </a:pPr>
            <a:r>
              <a:rPr lang="en-US" sz="1800" dirty="0">
                <a:solidFill>
                  <a:schemeClr val="accent2"/>
                </a:solidFill>
                <a:latin typeface="Arial" charset="0"/>
                <a:cs typeface="Times New Roman" pitchFamily="18" charset="0"/>
              </a:rPr>
              <a:t>User Management – Unix</a:t>
            </a:r>
            <a:r>
              <a:rPr lang="en-US" sz="1800">
                <a:solidFill>
                  <a:schemeClr val="accent2"/>
                </a:solidFill>
                <a:latin typeface="Arial" charset="0"/>
                <a:cs typeface="Times New Roman" pitchFamily="18" charset="0"/>
              </a:rPr>
              <a:t>/Linux</a:t>
            </a:r>
            <a:endParaRPr lang="en-US" sz="1800" dirty="0">
              <a:solidFill>
                <a:schemeClr val="accent2"/>
              </a:solidFill>
              <a:latin typeface="Arial" charset="0"/>
              <a:cs typeface="Times New Roman" pitchFamily="18" charset="0"/>
            </a:endParaRPr>
          </a:p>
        </p:txBody>
      </p:sp>
      <p:sp>
        <p:nvSpPr>
          <p:cNvPr id="5123" name="Text Box 3"/>
          <p:cNvSpPr txBox="1">
            <a:spLocks noChangeArrowheads="1"/>
          </p:cNvSpPr>
          <p:nvPr/>
        </p:nvSpPr>
        <p:spPr bwMode="auto">
          <a:xfrm>
            <a:off x="152400" y="711200"/>
            <a:ext cx="6858000" cy="396875"/>
          </a:xfrm>
          <a:prstGeom prst="rect">
            <a:avLst/>
          </a:prstGeom>
          <a:noFill/>
          <a:ln w="9525">
            <a:noFill/>
            <a:miter lim="800000"/>
            <a:headEnd/>
            <a:tailEnd/>
          </a:ln>
        </p:spPr>
        <p:txBody>
          <a:bodyPr>
            <a:spAutoFit/>
          </a:bodyPr>
          <a:lstStyle/>
          <a:p>
            <a:pPr>
              <a:spcBef>
                <a:spcPct val="50000"/>
              </a:spcBef>
            </a:pPr>
            <a:r>
              <a:rPr lang="en-US" sz="2000" b="1" dirty="0">
                <a:solidFill>
                  <a:schemeClr val="bg1"/>
                </a:solidFill>
                <a:latin typeface="Tahoma" pitchFamily="34" charset="0"/>
              </a:rPr>
              <a:t>Objectives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ChangeArrowheads="1"/>
          </p:cNvSpPr>
          <p:nvPr/>
        </p:nvSpPr>
        <p:spPr bwMode="auto">
          <a:xfrm>
            <a:off x="457200" y="685800"/>
            <a:ext cx="8451362" cy="50699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7517" tIns="43759" rIns="87517" bIns="43759"/>
          <a:lstStyle>
            <a:lvl1pPr marL="342900" indent="-342900">
              <a:spcBef>
                <a:spcPct val="50000"/>
              </a:spcBef>
              <a:buClr>
                <a:schemeClr val="accent2"/>
              </a:buClr>
              <a:buFont typeface="Monotype Sorts" pitchFamily="2" charset="2"/>
              <a:buChar char="*"/>
              <a:tabLst>
                <a:tab pos="2686050" algn="l"/>
              </a:tabLst>
              <a:defRPr sz="2200">
                <a:solidFill>
                  <a:schemeClr val="tx1"/>
                </a:solidFill>
                <a:latin typeface="Arial" panose="020B0604020202020204" pitchFamily="34" charset="0"/>
              </a:defRPr>
            </a:lvl1pPr>
            <a:lvl2pPr marL="742950" indent="-285750">
              <a:spcBef>
                <a:spcPct val="50000"/>
              </a:spcBef>
              <a:buClr>
                <a:srgbClr val="BFCBE2"/>
              </a:buClr>
              <a:buFont typeface="Monotype Sorts" pitchFamily="2" charset="2"/>
              <a:buChar char="3"/>
              <a:tabLst>
                <a:tab pos="2686050" algn="l"/>
              </a:tabLst>
              <a:defRPr sz="2200">
                <a:solidFill>
                  <a:schemeClr val="tx1"/>
                </a:solidFill>
                <a:latin typeface="Arial" panose="020B0604020202020204" pitchFamily="34" charset="0"/>
              </a:defRPr>
            </a:lvl2pPr>
            <a:lvl3pPr marL="1085850" indent="-228600">
              <a:spcBef>
                <a:spcPct val="50000"/>
              </a:spcBef>
              <a:buClr>
                <a:srgbClr val="00279F"/>
              </a:buClr>
              <a:buSzPct val="75000"/>
              <a:buFont typeface="Monotype Sorts" pitchFamily="2" charset="2"/>
              <a:buChar char="ä"/>
              <a:tabLst>
                <a:tab pos="2686050" algn="l"/>
              </a:tabLst>
              <a:defRPr sz="2200">
                <a:solidFill>
                  <a:schemeClr val="tx1"/>
                </a:solidFill>
                <a:latin typeface="Arial" panose="020B0604020202020204" pitchFamily="34" charset="0"/>
              </a:defRPr>
            </a:lvl3pPr>
            <a:lvl4pPr marL="1428750" indent="-228600">
              <a:spcBef>
                <a:spcPct val="50000"/>
              </a:spcBef>
              <a:buClr>
                <a:srgbClr val="BFCBE2"/>
              </a:buClr>
              <a:buSzPct val="75000"/>
              <a:buFont typeface="Monotype Sorts" pitchFamily="2" charset="2"/>
              <a:buChar char="ä"/>
              <a:tabLst>
                <a:tab pos="2686050" algn="l"/>
              </a:tabLst>
              <a:defRPr sz="2200">
                <a:solidFill>
                  <a:schemeClr val="tx1"/>
                </a:solidFill>
                <a:latin typeface="Arial" panose="020B0604020202020204" pitchFamily="34" charset="0"/>
              </a:defRPr>
            </a:lvl4pPr>
            <a:lvl5pPr marL="1771650" indent="-228600">
              <a:spcBef>
                <a:spcPct val="50000"/>
              </a:spcBef>
              <a:buClr>
                <a:schemeClr val="hlink"/>
              </a:buClr>
              <a:buSzPct val="65000"/>
              <a:buFont typeface="Monotype Sorts" pitchFamily="2" charset="2"/>
              <a:buChar char="ä"/>
              <a:tabLst>
                <a:tab pos="2686050" algn="l"/>
              </a:tabLst>
              <a:defRPr sz="2200">
                <a:solidFill>
                  <a:schemeClr val="tx1"/>
                </a:solidFill>
                <a:latin typeface="Arial" panose="020B0604020202020204" pitchFamily="34" charset="0"/>
              </a:defRPr>
            </a:lvl5pPr>
            <a:lvl6pPr marL="2228850" indent="-228600" eaLnBrk="0" fontAlgn="base" hangingPunct="0">
              <a:spcBef>
                <a:spcPct val="50000"/>
              </a:spcBef>
              <a:spcAft>
                <a:spcPct val="0"/>
              </a:spcAft>
              <a:buClr>
                <a:schemeClr val="hlink"/>
              </a:buClr>
              <a:buSzPct val="65000"/>
              <a:buFont typeface="Monotype Sorts" pitchFamily="2" charset="2"/>
              <a:buChar char="ä"/>
              <a:tabLst>
                <a:tab pos="2686050" algn="l"/>
              </a:tabLst>
              <a:defRPr sz="2200">
                <a:solidFill>
                  <a:schemeClr val="tx1"/>
                </a:solidFill>
                <a:latin typeface="Arial" panose="020B0604020202020204" pitchFamily="34" charset="0"/>
              </a:defRPr>
            </a:lvl6pPr>
            <a:lvl7pPr marL="2686050" indent="-228600" eaLnBrk="0" fontAlgn="base" hangingPunct="0">
              <a:spcBef>
                <a:spcPct val="50000"/>
              </a:spcBef>
              <a:spcAft>
                <a:spcPct val="0"/>
              </a:spcAft>
              <a:buClr>
                <a:schemeClr val="hlink"/>
              </a:buClr>
              <a:buSzPct val="65000"/>
              <a:buFont typeface="Monotype Sorts" pitchFamily="2" charset="2"/>
              <a:buChar char="ä"/>
              <a:tabLst>
                <a:tab pos="2686050" algn="l"/>
              </a:tabLst>
              <a:defRPr sz="2200">
                <a:solidFill>
                  <a:schemeClr val="tx1"/>
                </a:solidFill>
                <a:latin typeface="Arial" panose="020B0604020202020204" pitchFamily="34" charset="0"/>
              </a:defRPr>
            </a:lvl7pPr>
            <a:lvl8pPr marL="3143250" indent="-228600" eaLnBrk="0" fontAlgn="base" hangingPunct="0">
              <a:spcBef>
                <a:spcPct val="50000"/>
              </a:spcBef>
              <a:spcAft>
                <a:spcPct val="0"/>
              </a:spcAft>
              <a:buClr>
                <a:schemeClr val="hlink"/>
              </a:buClr>
              <a:buSzPct val="65000"/>
              <a:buFont typeface="Monotype Sorts" pitchFamily="2" charset="2"/>
              <a:buChar char="ä"/>
              <a:tabLst>
                <a:tab pos="2686050" algn="l"/>
              </a:tabLst>
              <a:defRPr sz="2200">
                <a:solidFill>
                  <a:schemeClr val="tx1"/>
                </a:solidFill>
                <a:latin typeface="Arial" panose="020B0604020202020204" pitchFamily="34" charset="0"/>
              </a:defRPr>
            </a:lvl8pPr>
            <a:lvl9pPr marL="3600450" indent="-228600" eaLnBrk="0" fontAlgn="base" hangingPunct="0">
              <a:spcBef>
                <a:spcPct val="50000"/>
              </a:spcBef>
              <a:spcAft>
                <a:spcPct val="0"/>
              </a:spcAft>
              <a:buClr>
                <a:schemeClr val="hlink"/>
              </a:buClr>
              <a:buSzPct val="65000"/>
              <a:buFont typeface="Monotype Sorts" pitchFamily="2" charset="2"/>
              <a:buChar char="ä"/>
              <a:tabLst>
                <a:tab pos="2686050" algn="l"/>
              </a:tabLst>
              <a:defRPr sz="2200">
                <a:solidFill>
                  <a:schemeClr val="tx1"/>
                </a:solidFill>
                <a:latin typeface="Arial" panose="020B0604020202020204" pitchFamily="34" charset="0"/>
              </a:defRPr>
            </a:lvl9pPr>
          </a:lstStyle>
          <a:p>
            <a:pPr>
              <a:buNone/>
            </a:pPr>
            <a:r>
              <a:rPr lang="en-IN" altLang="en-US" sz="2000" b="1" dirty="0">
                <a:solidFill>
                  <a:schemeClr val="bg1"/>
                </a:solidFill>
                <a:latin typeface="Tahoma" pitchFamily="34" charset="0"/>
              </a:rPr>
              <a:t>How to Add a Group in Linux</a:t>
            </a:r>
            <a:endParaRPr lang="en-IN" sz="1800" dirty="0">
              <a:solidFill>
                <a:schemeClr val="accent2"/>
              </a:solidFill>
              <a:latin typeface="Arial" charset="0"/>
              <a:cs typeface="Times New Roman" pitchFamily="18" charset="0"/>
            </a:endParaRPr>
          </a:p>
          <a:p>
            <a:pPr lvl="1">
              <a:spcBef>
                <a:spcPct val="20000"/>
              </a:spcBef>
              <a:buClr>
                <a:srgbClr val="000000"/>
              </a:buClr>
              <a:buBlip>
                <a:blip r:embed="rId2"/>
              </a:buBlip>
            </a:pPr>
            <a:r>
              <a:rPr lang="en-IN" sz="1800" dirty="0">
                <a:solidFill>
                  <a:schemeClr val="accent2"/>
                </a:solidFill>
                <a:latin typeface="Arial" charset="0"/>
                <a:cs typeface="Times New Roman" pitchFamily="18" charset="0"/>
              </a:rPr>
              <a:t>To create a new group in Linux, follow these steps:</a:t>
            </a:r>
          </a:p>
          <a:p>
            <a:pPr lvl="1">
              <a:spcBef>
                <a:spcPct val="20000"/>
              </a:spcBef>
              <a:buClr>
                <a:srgbClr val="000000"/>
              </a:buClr>
              <a:buBlip>
                <a:blip r:embed="rId2"/>
              </a:buBlip>
            </a:pPr>
            <a:r>
              <a:rPr lang="en-IN" sz="1800" dirty="0">
                <a:solidFill>
                  <a:schemeClr val="accent2"/>
                </a:solidFill>
                <a:latin typeface="Arial" charset="0"/>
                <a:cs typeface="Times New Roman" pitchFamily="18" charset="0"/>
              </a:rPr>
              <a:t>1.    Use the </a:t>
            </a:r>
            <a:r>
              <a:rPr lang="en-IN" sz="1800" dirty="0" err="1">
                <a:solidFill>
                  <a:schemeClr val="accent2"/>
                </a:solidFill>
                <a:latin typeface="Arial" charset="0"/>
                <a:cs typeface="Times New Roman" pitchFamily="18" charset="0"/>
              </a:rPr>
              <a:t>groupadd</a:t>
            </a:r>
            <a:r>
              <a:rPr lang="en-IN" sz="1800" dirty="0">
                <a:solidFill>
                  <a:schemeClr val="accent2"/>
                </a:solidFill>
                <a:latin typeface="Arial" charset="0"/>
                <a:cs typeface="Times New Roman" pitchFamily="18" charset="0"/>
              </a:rPr>
              <a:t> command.</a:t>
            </a:r>
          </a:p>
          <a:p>
            <a:pPr lvl="1">
              <a:spcBef>
                <a:spcPct val="20000"/>
              </a:spcBef>
              <a:buClr>
                <a:srgbClr val="000000"/>
              </a:buClr>
              <a:buBlip>
                <a:blip r:embed="rId2"/>
              </a:buBlip>
            </a:pPr>
            <a:endParaRPr lang="en-IN" sz="1800" dirty="0">
              <a:solidFill>
                <a:schemeClr val="accent2"/>
              </a:solidFill>
              <a:latin typeface="Arial" charset="0"/>
              <a:cs typeface="Times New Roman" pitchFamily="18" charset="0"/>
            </a:endParaRPr>
          </a:p>
          <a:p>
            <a:pPr lvl="1">
              <a:spcBef>
                <a:spcPct val="20000"/>
              </a:spcBef>
              <a:buClr>
                <a:srgbClr val="000000"/>
              </a:buClr>
              <a:buBlip>
                <a:blip r:embed="rId2"/>
              </a:buBlip>
            </a:pPr>
            <a:endParaRPr lang="en-IN" sz="1800" dirty="0">
              <a:solidFill>
                <a:schemeClr val="accent2"/>
              </a:solidFill>
              <a:latin typeface="Arial" charset="0"/>
              <a:cs typeface="Times New Roman" pitchFamily="18" charset="0"/>
            </a:endParaRPr>
          </a:p>
          <a:p>
            <a:pPr lvl="1">
              <a:spcBef>
                <a:spcPct val="20000"/>
              </a:spcBef>
              <a:buClr>
                <a:srgbClr val="000000"/>
              </a:buClr>
              <a:buBlip>
                <a:blip r:embed="rId2"/>
              </a:buBlip>
            </a:pPr>
            <a:endParaRPr lang="en-IN" sz="1800" dirty="0">
              <a:solidFill>
                <a:schemeClr val="accent2"/>
              </a:solidFill>
              <a:latin typeface="Arial" charset="0"/>
              <a:cs typeface="Times New Roman" pitchFamily="18" charset="0"/>
            </a:endParaRPr>
          </a:p>
          <a:p>
            <a:pPr marL="457200" lvl="1" indent="0">
              <a:spcBef>
                <a:spcPct val="20000"/>
              </a:spcBef>
              <a:buClr>
                <a:srgbClr val="000000"/>
              </a:buClr>
              <a:buNone/>
            </a:pPr>
            <a:endParaRPr lang="en-IN" sz="1800" dirty="0">
              <a:solidFill>
                <a:schemeClr val="accent2"/>
              </a:solidFill>
              <a:latin typeface="Arial" charset="0"/>
              <a:cs typeface="Times New Roman" pitchFamily="18" charset="0"/>
            </a:endParaRPr>
          </a:p>
          <a:p>
            <a:pPr lvl="1">
              <a:spcBef>
                <a:spcPct val="20000"/>
              </a:spcBef>
              <a:buClr>
                <a:srgbClr val="000000"/>
              </a:buClr>
              <a:buBlip>
                <a:blip r:embed="rId2"/>
              </a:buBlip>
            </a:pPr>
            <a:r>
              <a:rPr lang="en-IN" sz="1800" dirty="0">
                <a:solidFill>
                  <a:schemeClr val="accent2"/>
                </a:solidFill>
                <a:latin typeface="Arial" charset="0"/>
                <a:cs typeface="Times New Roman" pitchFamily="18" charset="0"/>
              </a:rPr>
              <a:t>2.    Replace </a:t>
            </a:r>
            <a:r>
              <a:rPr lang="en-IN" sz="1800" dirty="0" err="1">
                <a:solidFill>
                  <a:schemeClr val="accent2"/>
                </a:solidFill>
                <a:latin typeface="Arial" charset="0"/>
                <a:cs typeface="Times New Roman" pitchFamily="18" charset="0"/>
              </a:rPr>
              <a:t>new_group</a:t>
            </a:r>
            <a:r>
              <a:rPr lang="en-IN" sz="1800" dirty="0">
                <a:solidFill>
                  <a:schemeClr val="accent2"/>
                </a:solidFill>
                <a:latin typeface="Arial" charset="0"/>
                <a:cs typeface="Times New Roman" pitchFamily="18" charset="0"/>
              </a:rPr>
              <a:t> with the name of the group you want to create.</a:t>
            </a:r>
          </a:p>
          <a:p>
            <a:pPr lvl="1">
              <a:spcBef>
                <a:spcPct val="20000"/>
              </a:spcBef>
              <a:buClr>
                <a:srgbClr val="000000"/>
              </a:buClr>
              <a:buBlip>
                <a:blip r:embed="rId2"/>
              </a:buBlip>
            </a:pPr>
            <a:r>
              <a:rPr lang="en-IN" sz="1800" dirty="0">
                <a:solidFill>
                  <a:schemeClr val="accent2"/>
                </a:solidFill>
                <a:latin typeface="Arial" charset="0"/>
                <a:cs typeface="Times New Roman" pitchFamily="18" charset="0"/>
              </a:rPr>
              <a:t>3.    Confirm by checking the /group/</a:t>
            </a:r>
            <a:r>
              <a:rPr lang="en-IN" sz="1800" dirty="0" err="1">
                <a:solidFill>
                  <a:schemeClr val="accent2"/>
                </a:solidFill>
                <a:latin typeface="Arial" charset="0"/>
                <a:cs typeface="Times New Roman" pitchFamily="18" charset="0"/>
              </a:rPr>
              <a:t>etc</a:t>
            </a:r>
            <a:r>
              <a:rPr lang="en-IN" sz="1800" dirty="0">
                <a:solidFill>
                  <a:schemeClr val="accent2"/>
                </a:solidFill>
                <a:latin typeface="Arial" charset="0"/>
                <a:cs typeface="Times New Roman" pitchFamily="18" charset="0"/>
              </a:rPr>
              <a:t> file (for example, </a:t>
            </a:r>
            <a:r>
              <a:rPr lang="en-IN" sz="1800" dirty="0" err="1">
                <a:solidFill>
                  <a:schemeClr val="accent2"/>
                </a:solidFill>
                <a:latin typeface="Arial" charset="0"/>
                <a:cs typeface="Times New Roman" pitchFamily="18" charset="0"/>
              </a:rPr>
              <a:t>grep</a:t>
            </a:r>
            <a:r>
              <a:rPr lang="en-IN" sz="1800" dirty="0">
                <a:solidFill>
                  <a:schemeClr val="accent2"/>
                </a:solidFill>
                <a:latin typeface="Arial" charset="0"/>
                <a:cs typeface="Times New Roman" pitchFamily="18" charset="0"/>
              </a:rPr>
              <a:t> software /</a:t>
            </a:r>
            <a:r>
              <a:rPr lang="en-IN" sz="1800" dirty="0" err="1">
                <a:solidFill>
                  <a:schemeClr val="accent2"/>
                </a:solidFill>
                <a:latin typeface="Arial" charset="0"/>
                <a:cs typeface="Times New Roman" pitchFamily="18" charset="0"/>
              </a:rPr>
              <a:t>etc</a:t>
            </a:r>
            <a:r>
              <a:rPr lang="en-IN" sz="1800" dirty="0">
                <a:solidFill>
                  <a:schemeClr val="accent2"/>
                </a:solidFill>
                <a:latin typeface="Arial" charset="0"/>
                <a:cs typeface="Times New Roman" pitchFamily="18" charset="0"/>
              </a:rPr>
              <a:t>/group or cat /</a:t>
            </a:r>
            <a:r>
              <a:rPr lang="en-IN" sz="1800" dirty="0" err="1">
                <a:solidFill>
                  <a:schemeClr val="accent2"/>
                </a:solidFill>
                <a:latin typeface="Arial" charset="0"/>
                <a:cs typeface="Times New Roman" pitchFamily="18" charset="0"/>
              </a:rPr>
              <a:t>etc</a:t>
            </a:r>
            <a:r>
              <a:rPr lang="en-IN" sz="1800" dirty="0">
                <a:solidFill>
                  <a:schemeClr val="accent2"/>
                </a:solidFill>
                <a:latin typeface="Arial" charset="0"/>
                <a:cs typeface="Times New Roman" pitchFamily="18" charset="0"/>
              </a:rPr>
              <a:t>/group).</a:t>
            </a:r>
          </a:p>
          <a:p>
            <a:pPr lvl="1">
              <a:spcBef>
                <a:spcPct val="20000"/>
              </a:spcBef>
              <a:buClr>
                <a:srgbClr val="000000"/>
              </a:buClr>
              <a:buBlip>
                <a:blip r:embed="rId2"/>
              </a:buBlip>
            </a:pPr>
            <a:endParaRPr lang="en-IN" sz="1800" dirty="0">
              <a:solidFill>
                <a:schemeClr val="accent2"/>
              </a:solidFill>
              <a:latin typeface="Arial" charset="0"/>
              <a:cs typeface="Times New Roman" pitchFamily="18" charset="0"/>
            </a:endParaRPr>
          </a:p>
          <a:p>
            <a:pPr lvl="1">
              <a:spcBef>
                <a:spcPct val="20000"/>
              </a:spcBef>
              <a:buClr>
                <a:srgbClr val="000000"/>
              </a:buClr>
              <a:buBlip>
                <a:blip r:embed="rId2"/>
              </a:buBlip>
            </a:pPr>
            <a:endParaRPr lang="en-IN" sz="1800" dirty="0">
              <a:solidFill>
                <a:schemeClr val="accent2"/>
              </a:solidFill>
              <a:latin typeface="Arial" charset="0"/>
              <a:cs typeface="Times New Roman" pitchFamily="18" charset="0"/>
            </a:endParaRPr>
          </a:p>
          <a:p>
            <a:pPr lvl="1">
              <a:spcBef>
                <a:spcPct val="20000"/>
              </a:spcBef>
              <a:buClr>
                <a:srgbClr val="000000"/>
              </a:buClr>
              <a:buBlip>
                <a:blip r:embed="rId2"/>
              </a:buBlip>
            </a:pPr>
            <a:endParaRPr lang="en-IN" sz="1800" dirty="0">
              <a:solidFill>
                <a:schemeClr val="accent2"/>
              </a:solidFill>
              <a:latin typeface="Arial" charset="0"/>
              <a:cs typeface="Times New Roman" pitchFamily="18" charset="0"/>
            </a:endParaRPr>
          </a:p>
          <a:p>
            <a:pPr lvl="1">
              <a:spcBef>
                <a:spcPct val="20000"/>
              </a:spcBef>
              <a:buClr>
                <a:srgbClr val="000000"/>
              </a:buClr>
              <a:buBlip>
                <a:blip r:embed="rId2"/>
              </a:buBlip>
            </a:pPr>
            <a:endParaRPr lang="en-IN" sz="1800" dirty="0">
              <a:solidFill>
                <a:schemeClr val="accent2"/>
              </a:solidFill>
              <a:latin typeface="Arial" charset="0"/>
              <a:cs typeface="Times New Roman" pitchFamily="18" charset="0"/>
            </a:endParaRPr>
          </a:p>
          <a:p>
            <a:pPr lvl="1">
              <a:spcBef>
                <a:spcPct val="20000"/>
              </a:spcBef>
              <a:buClr>
                <a:srgbClr val="000000"/>
              </a:buClr>
              <a:buBlip>
                <a:blip r:embed="rId2"/>
              </a:buBlip>
            </a:pPr>
            <a:r>
              <a:rPr lang="en-IN" sz="1800" dirty="0">
                <a:solidFill>
                  <a:schemeClr val="accent2"/>
                </a:solidFill>
                <a:latin typeface="Arial" charset="0"/>
                <a:cs typeface="Times New Roman" pitchFamily="18" charset="0"/>
              </a:rPr>
              <a:t>4.    Use the </a:t>
            </a:r>
            <a:r>
              <a:rPr lang="en-IN" sz="1800" b="1" dirty="0" err="1">
                <a:solidFill>
                  <a:schemeClr val="accent2"/>
                </a:solidFill>
                <a:latin typeface="Arial" charset="0"/>
                <a:cs typeface="Times New Roman" pitchFamily="18" charset="0"/>
              </a:rPr>
              <a:t>groupdel</a:t>
            </a:r>
            <a:r>
              <a:rPr lang="en-IN" sz="1800" dirty="0">
                <a:solidFill>
                  <a:schemeClr val="accent2"/>
                </a:solidFill>
                <a:latin typeface="Arial" charset="0"/>
                <a:cs typeface="Times New Roman" pitchFamily="18" charset="0"/>
              </a:rPr>
              <a:t> command to remove the group entirely.</a:t>
            </a:r>
          </a:p>
          <a:p>
            <a:pPr lvl="1">
              <a:spcBef>
                <a:spcPct val="20000"/>
              </a:spcBef>
              <a:buClr>
                <a:srgbClr val="000000"/>
              </a:buClr>
              <a:buBlip>
                <a:blip r:embed="rId2"/>
              </a:buBlip>
            </a:pPr>
            <a:endParaRPr lang="en-IN" sz="1800" dirty="0">
              <a:solidFill>
                <a:schemeClr val="accent2"/>
              </a:solidFill>
              <a:latin typeface="Arial" charset="0"/>
              <a:cs typeface="Times New Roman" pitchFamily="18" charset="0"/>
            </a:endParaRPr>
          </a:p>
          <a:p>
            <a:pPr lvl="1">
              <a:spcBef>
                <a:spcPct val="20000"/>
              </a:spcBef>
              <a:buClr>
                <a:srgbClr val="000000"/>
              </a:buClr>
              <a:buBlip>
                <a:blip r:embed="rId2"/>
              </a:buBlip>
            </a:pPr>
            <a:endParaRPr lang="en-IN" sz="1800" dirty="0">
              <a:solidFill>
                <a:schemeClr val="accent2"/>
              </a:solidFill>
              <a:latin typeface="Arial" charset="0"/>
              <a:cs typeface="Times New Roman" pitchFamily="18" charset="0"/>
            </a:endParaRPr>
          </a:p>
          <a:p>
            <a:pPr lvl="1">
              <a:spcBef>
                <a:spcPct val="20000"/>
              </a:spcBef>
              <a:buClr>
                <a:srgbClr val="000000"/>
              </a:buClr>
              <a:buBlip>
                <a:blip r:embed="rId2"/>
              </a:buBlip>
            </a:pPr>
            <a:endParaRPr lang="en-IN" sz="1800" dirty="0">
              <a:solidFill>
                <a:schemeClr val="accent2"/>
              </a:solidFill>
              <a:latin typeface="Arial" charset="0"/>
              <a:cs typeface="Times New Roman" pitchFamily="18" charset="0"/>
            </a:endParaRPr>
          </a:p>
        </p:txBody>
      </p:sp>
      <p:pic>
        <p:nvPicPr>
          <p:cNvPr id="9218" name="Picture 2" descr="using the groupadd command in Linux"/>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53521" y="1676400"/>
            <a:ext cx="6200776" cy="1457764"/>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descr="how to add a group in Linux"/>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62200" y="4038600"/>
            <a:ext cx="5591175" cy="10477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63657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ChangeArrowheads="1"/>
          </p:cNvSpPr>
          <p:nvPr/>
        </p:nvSpPr>
        <p:spPr bwMode="auto">
          <a:xfrm>
            <a:off x="457200" y="685800"/>
            <a:ext cx="8451362" cy="50699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7517" tIns="43759" rIns="87517" bIns="43759"/>
          <a:lstStyle>
            <a:lvl1pPr marL="342900" indent="-342900">
              <a:spcBef>
                <a:spcPct val="50000"/>
              </a:spcBef>
              <a:buClr>
                <a:schemeClr val="accent2"/>
              </a:buClr>
              <a:buFont typeface="Monotype Sorts" pitchFamily="2" charset="2"/>
              <a:buChar char="*"/>
              <a:tabLst>
                <a:tab pos="2686050" algn="l"/>
              </a:tabLst>
              <a:defRPr sz="2200">
                <a:solidFill>
                  <a:schemeClr val="tx1"/>
                </a:solidFill>
                <a:latin typeface="Arial" panose="020B0604020202020204" pitchFamily="34" charset="0"/>
              </a:defRPr>
            </a:lvl1pPr>
            <a:lvl2pPr marL="742950" indent="-285750">
              <a:spcBef>
                <a:spcPct val="50000"/>
              </a:spcBef>
              <a:buClr>
                <a:srgbClr val="BFCBE2"/>
              </a:buClr>
              <a:buFont typeface="Monotype Sorts" pitchFamily="2" charset="2"/>
              <a:buChar char="3"/>
              <a:tabLst>
                <a:tab pos="2686050" algn="l"/>
              </a:tabLst>
              <a:defRPr sz="2200">
                <a:solidFill>
                  <a:schemeClr val="tx1"/>
                </a:solidFill>
                <a:latin typeface="Arial" panose="020B0604020202020204" pitchFamily="34" charset="0"/>
              </a:defRPr>
            </a:lvl2pPr>
            <a:lvl3pPr marL="1085850" indent="-228600">
              <a:spcBef>
                <a:spcPct val="50000"/>
              </a:spcBef>
              <a:buClr>
                <a:srgbClr val="00279F"/>
              </a:buClr>
              <a:buSzPct val="75000"/>
              <a:buFont typeface="Monotype Sorts" pitchFamily="2" charset="2"/>
              <a:buChar char="ä"/>
              <a:tabLst>
                <a:tab pos="2686050" algn="l"/>
              </a:tabLst>
              <a:defRPr sz="2200">
                <a:solidFill>
                  <a:schemeClr val="tx1"/>
                </a:solidFill>
                <a:latin typeface="Arial" panose="020B0604020202020204" pitchFamily="34" charset="0"/>
              </a:defRPr>
            </a:lvl3pPr>
            <a:lvl4pPr marL="1428750" indent="-228600">
              <a:spcBef>
                <a:spcPct val="50000"/>
              </a:spcBef>
              <a:buClr>
                <a:srgbClr val="BFCBE2"/>
              </a:buClr>
              <a:buSzPct val="75000"/>
              <a:buFont typeface="Monotype Sorts" pitchFamily="2" charset="2"/>
              <a:buChar char="ä"/>
              <a:tabLst>
                <a:tab pos="2686050" algn="l"/>
              </a:tabLst>
              <a:defRPr sz="2200">
                <a:solidFill>
                  <a:schemeClr val="tx1"/>
                </a:solidFill>
                <a:latin typeface="Arial" panose="020B0604020202020204" pitchFamily="34" charset="0"/>
              </a:defRPr>
            </a:lvl4pPr>
            <a:lvl5pPr marL="1771650" indent="-228600">
              <a:spcBef>
                <a:spcPct val="50000"/>
              </a:spcBef>
              <a:buClr>
                <a:schemeClr val="hlink"/>
              </a:buClr>
              <a:buSzPct val="65000"/>
              <a:buFont typeface="Monotype Sorts" pitchFamily="2" charset="2"/>
              <a:buChar char="ä"/>
              <a:tabLst>
                <a:tab pos="2686050" algn="l"/>
              </a:tabLst>
              <a:defRPr sz="2200">
                <a:solidFill>
                  <a:schemeClr val="tx1"/>
                </a:solidFill>
                <a:latin typeface="Arial" panose="020B0604020202020204" pitchFamily="34" charset="0"/>
              </a:defRPr>
            </a:lvl5pPr>
            <a:lvl6pPr marL="2228850" indent="-228600" eaLnBrk="0" fontAlgn="base" hangingPunct="0">
              <a:spcBef>
                <a:spcPct val="50000"/>
              </a:spcBef>
              <a:spcAft>
                <a:spcPct val="0"/>
              </a:spcAft>
              <a:buClr>
                <a:schemeClr val="hlink"/>
              </a:buClr>
              <a:buSzPct val="65000"/>
              <a:buFont typeface="Monotype Sorts" pitchFamily="2" charset="2"/>
              <a:buChar char="ä"/>
              <a:tabLst>
                <a:tab pos="2686050" algn="l"/>
              </a:tabLst>
              <a:defRPr sz="2200">
                <a:solidFill>
                  <a:schemeClr val="tx1"/>
                </a:solidFill>
                <a:latin typeface="Arial" panose="020B0604020202020204" pitchFamily="34" charset="0"/>
              </a:defRPr>
            </a:lvl6pPr>
            <a:lvl7pPr marL="2686050" indent="-228600" eaLnBrk="0" fontAlgn="base" hangingPunct="0">
              <a:spcBef>
                <a:spcPct val="50000"/>
              </a:spcBef>
              <a:spcAft>
                <a:spcPct val="0"/>
              </a:spcAft>
              <a:buClr>
                <a:schemeClr val="hlink"/>
              </a:buClr>
              <a:buSzPct val="65000"/>
              <a:buFont typeface="Monotype Sorts" pitchFamily="2" charset="2"/>
              <a:buChar char="ä"/>
              <a:tabLst>
                <a:tab pos="2686050" algn="l"/>
              </a:tabLst>
              <a:defRPr sz="2200">
                <a:solidFill>
                  <a:schemeClr val="tx1"/>
                </a:solidFill>
                <a:latin typeface="Arial" panose="020B0604020202020204" pitchFamily="34" charset="0"/>
              </a:defRPr>
            </a:lvl7pPr>
            <a:lvl8pPr marL="3143250" indent="-228600" eaLnBrk="0" fontAlgn="base" hangingPunct="0">
              <a:spcBef>
                <a:spcPct val="50000"/>
              </a:spcBef>
              <a:spcAft>
                <a:spcPct val="0"/>
              </a:spcAft>
              <a:buClr>
                <a:schemeClr val="hlink"/>
              </a:buClr>
              <a:buSzPct val="65000"/>
              <a:buFont typeface="Monotype Sorts" pitchFamily="2" charset="2"/>
              <a:buChar char="ä"/>
              <a:tabLst>
                <a:tab pos="2686050" algn="l"/>
              </a:tabLst>
              <a:defRPr sz="2200">
                <a:solidFill>
                  <a:schemeClr val="tx1"/>
                </a:solidFill>
                <a:latin typeface="Arial" panose="020B0604020202020204" pitchFamily="34" charset="0"/>
              </a:defRPr>
            </a:lvl8pPr>
            <a:lvl9pPr marL="3600450" indent="-228600" eaLnBrk="0" fontAlgn="base" hangingPunct="0">
              <a:spcBef>
                <a:spcPct val="50000"/>
              </a:spcBef>
              <a:spcAft>
                <a:spcPct val="0"/>
              </a:spcAft>
              <a:buClr>
                <a:schemeClr val="hlink"/>
              </a:buClr>
              <a:buSzPct val="65000"/>
              <a:buFont typeface="Monotype Sorts" pitchFamily="2" charset="2"/>
              <a:buChar char="ä"/>
              <a:tabLst>
                <a:tab pos="2686050" algn="l"/>
              </a:tabLst>
              <a:defRPr sz="2200">
                <a:solidFill>
                  <a:schemeClr val="tx1"/>
                </a:solidFill>
                <a:latin typeface="Arial" panose="020B0604020202020204" pitchFamily="34" charset="0"/>
              </a:defRPr>
            </a:lvl9pPr>
          </a:lstStyle>
          <a:p>
            <a:pPr>
              <a:buNone/>
            </a:pPr>
            <a:r>
              <a:rPr lang="en-IN" altLang="en-US" sz="2000" b="1" dirty="0">
                <a:solidFill>
                  <a:schemeClr val="bg1"/>
                </a:solidFill>
                <a:latin typeface="Tahoma" pitchFamily="34" charset="0"/>
              </a:rPr>
              <a:t>How to Add a Group in Linux</a:t>
            </a:r>
            <a:endParaRPr lang="en-IN" sz="1800" dirty="0">
              <a:solidFill>
                <a:schemeClr val="accent2"/>
              </a:solidFill>
              <a:latin typeface="Arial" charset="0"/>
              <a:cs typeface="Times New Roman" pitchFamily="18" charset="0"/>
            </a:endParaRPr>
          </a:p>
          <a:p>
            <a:pPr lvl="1">
              <a:spcBef>
                <a:spcPct val="20000"/>
              </a:spcBef>
              <a:buClr>
                <a:srgbClr val="000000"/>
              </a:buClr>
              <a:buBlip>
                <a:blip r:embed="rId2"/>
              </a:buBlip>
            </a:pPr>
            <a:endParaRPr lang="en-IN" sz="1800" dirty="0">
              <a:solidFill>
                <a:schemeClr val="accent2"/>
              </a:solidFill>
              <a:latin typeface="Arial" charset="0"/>
              <a:cs typeface="Times New Roman" pitchFamily="18" charset="0"/>
            </a:endParaRPr>
          </a:p>
          <a:p>
            <a:pPr lvl="1">
              <a:spcBef>
                <a:spcPct val="20000"/>
              </a:spcBef>
              <a:buClr>
                <a:srgbClr val="000000"/>
              </a:buClr>
              <a:buBlip>
                <a:blip r:embed="rId2"/>
              </a:buBlip>
            </a:pPr>
            <a:endParaRPr lang="en-IN" sz="1800" dirty="0">
              <a:solidFill>
                <a:schemeClr val="accent2"/>
              </a:solidFill>
              <a:latin typeface="Arial" charset="0"/>
              <a:cs typeface="Times New Roman" pitchFamily="18" charset="0"/>
            </a:endParaRPr>
          </a:p>
          <a:p>
            <a:pPr lvl="1">
              <a:spcBef>
                <a:spcPct val="20000"/>
              </a:spcBef>
              <a:buClr>
                <a:srgbClr val="000000"/>
              </a:buClr>
              <a:buBlip>
                <a:blip r:embed="rId2"/>
              </a:buBlip>
            </a:pPr>
            <a:r>
              <a:rPr lang="en-IN" sz="1800" dirty="0">
                <a:solidFill>
                  <a:schemeClr val="accent2"/>
                </a:solidFill>
                <a:latin typeface="Arial" charset="0"/>
                <a:cs typeface="Times New Roman" pitchFamily="18" charset="0"/>
              </a:rPr>
              <a:t>1)while creating the user </a:t>
            </a:r>
            <a:r>
              <a:rPr lang="en-IN" sz="1800" dirty="0" err="1">
                <a:solidFill>
                  <a:schemeClr val="accent2"/>
                </a:solidFill>
                <a:latin typeface="Arial" charset="0"/>
                <a:cs typeface="Times New Roman" pitchFamily="18" charset="0"/>
              </a:rPr>
              <a:t>user</a:t>
            </a:r>
            <a:r>
              <a:rPr lang="en-IN" sz="1800" dirty="0">
                <a:solidFill>
                  <a:schemeClr val="accent2"/>
                </a:solidFill>
                <a:latin typeface="Arial" charset="0"/>
                <a:cs typeface="Times New Roman" pitchFamily="18" charset="0"/>
              </a:rPr>
              <a:t>- you can add them to an existing group</a:t>
            </a:r>
          </a:p>
          <a:p>
            <a:pPr lvl="1">
              <a:spcBef>
                <a:spcPct val="20000"/>
              </a:spcBef>
              <a:buClr>
                <a:srgbClr val="000000"/>
              </a:buClr>
              <a:buBlip>
                <a:blip r:embed="rId2"/>
              </a:buBlip>
            </a:pPr>
            <a:r>
              <a:rPr lang="en-IN" sz="1800" dirty="0" err="1">
                <a:solidFill>
                  <a:schemeClr val="accent2"/>
                </a:solidFill>
                <a:latin typeface="Arial" charset="0"/>
                <a:cs typeface="Times New Roman" pitchFamily="18" charset="0"/>
              </a:rPr>
              <a:t>sudo</a:t>
            </a:r>
            <a:r>
              <a:rPr lang="en-IN" sz="1800" dirty="0">
                <a:solidFill>
                  <a:schemeClr val="accent2"/>
                </a:solidFill>
                <a:latin typeface="Arial" charset="0"/>
                <a:cs typeface="Times New Roman" pitchFamily="18" charset="0"/>
              </a:rPr>
              <a:t> </a:t>
            </a:r>
            <a:r>
              <a:rPr lang="en-IN" sz="1800" dirty="0" err="1">
                <a:solidFill>
                  <a:schemeClr val="accent2"/>
                </a:solidFill>
                <a:latin typeface="Arial" charset="0"/>
                <a:cs typeface="Times New Roman" pitchFamily="18" charset="0"/>
              </a:rPr>
              <a:t>useradd</a:t>
            </a:r>
            <a:r>
              <a:rPr lang="en-IN" sz="1800" dirty="0">
                <a:solidFill>
                  <a:schemeClr val="accent2"/>
                </a:solidFill>
                <a:latin typeface="Arial" charset="0"/>
                <a:cs typeface="Times New Roman" pitchFamily="18" charset="0"/>
              </a:rPr>
              <a:t> -g software </a:t>
            </a:r>
            <a:r>
              <a:rPr lang="en-IN" sz="1800" dirty="0" err="1">
                <a:solidFill>
                  <a:schemeClr val="accent2"/>
                </a:solidFill>
                <a:latin typeface="Arial" charset="0"/>
                <a:cs typeface="Times New Roman" pitchFamily="18" charset="0"/>
              </a:rPr>
              <a:t>kalpana</a:t>
            </a:r>
            <a:endParaRPr lang="en-IN" sz="1800" dirty="0">
              <a:solidFill>
                <a:schemeClr val="accent2"/>
              </a:solidFill>
              <a:latin typeface="Arial" charset="0"/>
              <a:cs typeface="Times New Roman" pitchFamily="18" charset="0"/>
            </a:endParaRPr>
          </a:p>
          <a:p>
            <a:pPr lvl="1">
              <a:spcBef>
                <a:spcPct val="20000"/>
              </a:spcBef>
              <a:buClr>
                <a:srgbClr val="000000"/>
              </a:buClr>
              <a:buBlip>
                <a:blip r:embed="rId2"/>
              </a:buBlip>
            </a:pPr>
            <a:r>
              <a:rPr lang="en-IN" sz="1800" dirty="0">
                <a:solidFill>
                  <a:schemeClr val="accent2"/>
                </a:solidFill>
                <a:latin typeface="Arial" charset="0"/>
                <a:cs typeface="Times New Roman" pitchFamily="18" charset="0"/>
              </a:rPr>
              <a:t>2)user is already there, you can later add then to an existing group</a:t>
            </a:r>
          </a:p>
          <a:p>
            <a:pPr lvl="1">
              <a:spcBef>
                <a:spcPct val="20000"/>
              </a:spcBef>
              <a:buClr>
                <a:srgbClr val="000000"/>
              </a:buClr>
              <a:buBlip>
                <a:blip r:embed="rId2"/>
              </a:buBlip>
            </a:pPr>
            <a:r>
              <a:rPr lang="en-IN" sz="1800" dirty="0" err="1">
                <a:solidFill>
                  <a:schemeClr val="accent2"/>
                </a:solidFill>
                <a:latin typeface="Arial" charset="0"/>
                <a:cs typeface="Times New Roman" pitchFamily="18" charset="0"/>
              </a:rPr>
              <a:t>sudo</a:t>
            </a:r>
            <a:r>
              <a:rPr lang="en-IN" sz="1800" dirty="0">
                <a:solidFill>
                  <a:schemeClr val="accent2"/>
                </a:solidFill>
                <a:latin typeface="Arial" charset="0"/>
                <a:cs typeface="Times New Roman" pitchFamily="18" charset="0"/>
              </a:rPr>
              <a:t> </a:t>
            </a:r>
            <a:r>
              <a:rPr lang="en-IN" sz="1800" dirty="0" err="1">
                <a:solidFill>
                  <a:schemeClr val="accent2"/>
                </a:solidFill>
                <a:latin typeface="Arial" charset="0"/>
                <a:cs typeface="Times New Roman" pitchFamily="18" charset="0"/>
              </a:rPr>
              <a:t>usermod</a:t>
            </a:r>
            <a:r>
              <a:rPr lang="en-IN" sz="1800" dirty="0">
                <a:solidFill>
                  <a:schemeClr val="accent2"/>
                </a:solidFill>
                <a:latin typeface="Arial" charset="0"/>
                <a:cs typeface="Times New Roman" pitchFamily="18" charset="0"/>
              </a:rPr>
              <a:t> -</a:t>
            </a:r>
            <a:r>
              <a:rPr lang="en-IN" sz="1800" dirty="0" err="1">
                <a:solidFill>
                  <a:schemeClr val="accent2"/>
                </a:solidFill>
                <a:latin typeface="Arial" charset="0"/>
                <a:cs typeface="Times New Roman" pitchFamily="18" charset="0"/>
              </a:rPr>
              <a:t>Gsoftware</a:t>
            </a:r>
            <a:r>
              <a:rPr lang="en-IN" sz="1800" dirty="0">
                <a:solidFill>
                  <a:schemeClr val="accent2"/>
                </a:solidFill>
                <a:latin typeface="Arial" charset="0"/>
                <a:cs typeface="Times New Roman" pitchFamily="18" charset="0"/>
              </a:rPr>
              <a:t> </a:t>
            </a:r>
            <a:r>
              <a:rPr lang="en-IN" sz="1800" dirty="0" err="1">
                <a:solidFill>
                  <a:schemeClr val="accent2"/>
                </a:solidFill>
                <a:latin typeface="Arial" charset="0"/>
                <a:cs typeface="Times New Roman" pitchFamily="18" charset="0"/>
              </a:rPr>
              <a:t>richard</a:t>
            </a:r>
            <a:endParaRPr lang="en-IN" sz="1800" dirty="0">
              <a:solidFill>
                <a:schemeClr val="accent2"/>
              </a:solidFill>
              <a:latin typeface="Arial" charset="0"/>
              <a:cs typeface="Times New Roman" pitchFamily="18" charset="0"/>
            </a:endParaRPr>
          </a:p>
          <a:p>
            <a:pPr lvl="1">
              <a:spcBef>
                <a:spcPct val="20000"/>
              </a:spcBef>
              <a:buClr>
                <a:srgbClr val="000000"/>
              </a:buClr>
              <a:buBlip>
                <a:blip r:embed="rId2"/>
              </a:buBlip>
            </a:pPr>
            <a:r>
              <a:rPr lang="en-IN" sz="1800" dirty="0" err="1">
                <a:solidFill>
                  <a:schemeClr val="accent2"/>
                </a:solidFill>
                <a:latin typeface="Arial" charset="0"/>
                <a:cs typeface="Times New Roman" pitchFamily="18" charset="0"/>
              </a:rPr>
              <a:t>sudo</a:t>
            </a:r>
            <a:r>
              <a:rPr lang="en-IN" sz="1800" dirty="0">
                <a:solidFill>
                  <a:schemeClr val="accent2"/>
                </a:solidFill>
                <a:latin typeface="Arial" charset="0"/>
                <a:cs typeface="Times New Roman" pitchFamily="18" charset="0"/>
              </a:rPr>
              <a:t> </a:t>
            </a:r>
            <a:r>
              <a:rPr lang="en-IN" sz="1800" dirty="0" err="1">
                <a:solidFill>
                  <a:schemeClr val="accent2"/>
                </a:solidFill>
                <a:latin typeface="Arial" charset="0"/>
                <a:cs typeface="Times New Roman" pitchFamily="18" charset="0"/>
              </a:rPr>
              <a:t>usermod</a:t>
            </a:r>
            <a:r>
              <a:rPr lang="en-IN" sz="1800" dirty="0">
                <a:solidFill>
                  <a:schemeClr val="accent2"/>
                </a:solidFill>
                <a:latin typeface="Arial" charset="0"/>
                <a:cs typeface="Times New Roman" pitchFamily="18" charset="0"/>
              </a:rPr>
              <a:t> -</a:t>
            </a:r>
            <a:r>
              <a:rPr lang="en-IN" sz="1800" dirty="0" err="1">
                <a:solidFill>
                  <a:schemeClr val="accent2"/>
                </a:solidFill>
                <a:latin typeface="Arial" charset="0"/>
                <a:cs typeface="Times New Roman" pitchFamily="18" charset="0"/>
              </a:rPr>
              <a:t>Gsoftware</a:t>
            </a:r>
            <a:r>
              <a:rPr lang="en-IN" sz="1800" dirty="0">
                <a:solidFill>
                  <a:schemeClr val="accent2"/>
                </a:solidFill>
                <a:latin typeface="Arial" charset="0"/>
                <a:cs typeface="Times New Roman" pitchFamily="18" charset="0"/>
              </a:rPr>
              <a:t> </a:t>
            </a:r>
            <a:r>
              <a:rPr lang="en-IN" sz="1800" dirty="0" err="1">
                <a:solidFill>
                  <a:schemeClr val="accent2"/>
                </a:solidFill>
                <a:latin typeface="Arial" charset="0"/>
                <a:cs typeface="Times New Roman" pitchFamily="18" charset="0"/>
              </a:rPr>
              <a:t>david</a:t>
            </a:r>
            <a:endParaRPr lang="en-IN" sz="1800" dirty="0">
              <a:solidFill>
                <a:schemeClr val="accent2"/>
              </a:solidFill>
              <a:latin typeface="Arial" charset="0"/>
              <a:cs typeface="Times New Roman" pitchFamily="18" charset="0"/>
            </a:endParaRPr>
          </a:p>
          <a:p>
            <a:pPr lvl="1">
              <a:spcBef>
                <a:spcPct val="20000"/>
              </a:spcBef>
              <a:buClr>
                <a:srgbClr val="000000"/>
              </a:buClr>
              <a:buBlip>
                <a:blip r:embed="rId2"/>
              </a:buBlip>
            </a:pPr>
            <a:endParaRPr lang="en-IN" sz="1800" dirty="0">
              <a:solidFill>
                <a:schemeClr val="accent2"/>
              </a:solidFill>
              <a:latin typeface="Arial" charset="0"/>
              <a:cs typeface="Times New Roman" pitchFamily="18" charset="0"/>
            </a:endParaRPr>
          </a:p>
        </p:txBody>
      </p:sp>
    </p:spTree>
    <p:extLst>
      <p:ext uri="{BB962C8B-B14F-4D97-AF65-F5344CB8AC3E}">
        <p14:creationId xmlns:p14="http://schemas.microsoft.com/office/powerpoint/2010/main" val="32644940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ChangeArrowheads="1"/>
          </p:cNvSpPr>
          <p:nvPr/>
        </p:nvSpPr>
        <p:spPr bwMode="auto">
          <a:xfrm>
            <a:off x="457200" y="685800"/>
            <a:ext cx="8451362" cy="50699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7517" tIns="43759" rIns="87517" bIns="43759"/>
          <a:lstStyle>
            <a:lvl1pPr marL="342900" indent="-342900">
              <a:spcBef>
                <a:spcPct val="50000"/>
              </a:spcBef>
              <a:buClr>
                <a:schemeClr val="accent2"/>
              </a:buClr>
              <a:buFont typeface="Monotype Sorts" pitchFamily="2" charset="2"/>
              <a:buChar char="*"/>
              <a:tabLst>
                <a:tab pos="2686050" algn="l"/>
              </a:tabLst>
              <a:defRPr sz="2200">
                <a:solidFill>
                  <a:schemeClr val="tx1"/>
                </a:solidFill>
                <a:latin typeface="Arial" panose="020B0604020202020204" pitchFamily="34" charset="0"/>
              </a:defRPr>
            </a:lvl1pPr>
            <a:lvl2pPr marL="742950" indent="-285750">
              <a:spcBef>
                <a:spcPct val="50000"/>
              </a:spcBef>
              <a:buClr>
                <a:srgbClr val="BFCBE2"/>
              </a:buClr>
              <a:buFont typeface="Monotype Sorts" pitchFamily="2" charset="2"/>
              <a:buChar char="3"/>
              <a:tabLst>
                <a:tab pos="2686050" algn="l"/>
              </a:tabLst>
              <a:defRPr sz="2200">
                <a:solidFill>
                  <a:schemeClr val="tx1"/>
                </a:solidFill>
                <a:latin typeface="Arial" panose="020B0604020202020204" pitchFamily="34" charset="0"/>
              </a:defRPr>
            </a:lvl2pPr>
            <a:lvl3pPr marL="1085850" indent="-228600">
              <a:spcBef>
                <a:spcPct val="50000"/>
              </a:spcBef>
              <a:buClr>
                <a:srgbClr val="00279F"/>
              </a:buClr>
              <a:buSzPct val="75000"/>
              <a:buFont typeface="Monotype Sorts" pitchFamily="2" charset="2"/>
              <a:buChar char="ä"/>
              <a:tabLst>
                <a:tab pos="2686050" algn="l"/>
              </a:tabLst>
              <a:defRPr sz="2200">
                <a:solidFill>
                  <a:schemeClr val="tx1"/>
                </a:solidFill>
                <a:latin typeface="Arial" panose="020B0604020202020204" pitchFamily="34" charset="0"/>
              </a:defRPr>
            </a:lvl3pPr>
            <a:lvl4pPr marL="1428750" indent="-228600">
              <a:spcBef>
                <a:spcPct val="50000"/>
              </a:spcBef>
              <a:buClr>
                <a:srgbClr val="BFCBE2"/>
              </a:buClr>
              <a:buSzPct val="75000"/>
              <a:buFont typeface="Monotype Sorts" pitchFamily="2" charset="2"/>
              <a:buChar char="ä"/>
              <a:tabLst>
                <a:tab pos="2686050" algn="l"/>
              </a:tabLst>
              <a:defRPr sz="2200">
                <a:solidFill>
                  <a:schemeClr val="tx1"/>
                </a:solidFill>
                <a:latin typeface="Arial" panose="020B0604020202020204" pitchFamily="34" charset="0"/>
              </a:defRPr>
            </a:lvl4pPr>
            <a:lvl5pPr marL="1771650" indent="-228600">
              <a:spcBef>
                <a:spcPct val="50000"/>
              </a:spcBef>
              <a:buClr>
                <a:schemeClr val="hlink"/>
              </a:buClr>
              <a:buSzPct val="65000"/>
              <a:buFont typeface="Monotype Sorts" pitchFamily="2" charset="2"/>
              <a:buChar char="ä"/>
              <a:tabLst>
                <a:tab pos="2686050" algn="l"/>
              </a:tabLst>
              <a:defRPr sz="2200">
                <a:solidFill>
                  <a:schemeClr val="tx1"/>
                </a:solidFill>
                <a:latin typeface="Arial" panose="020B0604020202020204" pitchFamily="34" charset="0"/>
              </a:defRPr>
            </a:lvl5pPr>
            <a:lvl6pPr marL="2228850" indent="-228600" eaLnBrk="0" fontAlgn="base" hangingPunct="0">
              <a:spcBef>
                <a:spcPct val="50000"/>
              </a:spcBef>
              <a:spcAft>
                <a:spcPct val="0"/>
              </a:spcAft>
              <a:buClr>
                <a:schemeClr val="hlink"/>
              </a:buClr>
              <a:buSzPct val="65000"/>
              <a:buFont typeface="Monotype Sorts" pitchFamily="2" charset="2"/>
              <a:buChar char="ä"/>
              <a:tabLst>
                <a:tab pos="2686050" algn="l"/>
              </a:tabLst>
              <a:defRPr sz="2200">
                <a:solidFill>
                  <a:schemeClr val="tx1"/>
                </a:solidFill>
                <a:latin typeface="Arial" panose="020B0604020202020204" pitchFamily="34" charset="0"/>
              </a:defRPr>
            </a:lvl6pPr>
            <a:lvl7pPr marL="2686050" indent="-228600" eaLnBrk="0" fontAlgn="base" hangingPunct="0">
              <a:spcBef>
                <a:spcPct val="50000"/>
              </a:spcBef>
              <a:spcAft>
                <a:spcPct val="0"/>
              </a:spcAft>
              <a:buClr>
                <a:schemeClr val="hlink"/>
              </a:buClr>
              <a:buSzPct val="65000"/>
              <a:buFont typeface="Monotype Sorts" pitchFamily="2" charset="2"/>
              <a:buChar char="ä"/>
              <a:tabLst>
                <a:tab pos="2686050" algn="l"/>
              </a:tabLst>
              <a:defRPr sz="2200">
                <a:solidFill>
                  <a:schemeClr val="tx1"/>
                </a:solidFill>
                <a:latin typeface="Arial" panose="020B0604020202020204" pitchFamily="34" charset="0"/>
              </a:defRPr>
            </a:lvl7pPr>
            <a:lvl8pPr marL="3143250" indent="-228600" eaLnBrk="0" fontAlgn="base" hangingPunct="0">
              <a:spcBef>
                <a:spcPct val="50000"/>
              </a:spcBef>
              <a:spcAft>
                <a:spcPct val="0"/>
              </a:spcAft>
              <a:buClr>
                <a:schemeClr val="hlink"/>
              </a:buClr>
              <a:buSzPct val="65000"/>
              <a:buFont typeface="Monotype Sorts" pitchFamily="2" charset="2"/>
              <a:buChar char="ä"/>
              <a:tabLst>
                <a:tab pos="2686050" algn="l"/>
              </a:tabLst>
              <a:defRPr sz="2200">
                <a:solidFill>
                  <a:schemeClr val="tx1"/>
                </a:solidFill>
                <a:latin typeface="Arial" panose="020B0604020202020204" pitchFamily="34" charset="0"/>
              </a:defRPr>
            </a:lvl8pPr>
            <a:lvl9pPr marL="3600450" indent="-228600" eaLnBrk="0" fontAlgn="base" hangingPunct="0">
              <a:spcBef>
                <a:spcPct val="50000"/>
              </a:spcBef>
              <a:spcAft>
                <a:spcPct val="0"/>
              </a:spcAft>
              <a:buClr>
                <a:schemeClr val="hlink"/>
              </a:buClr>
              <a:buSzPct val="65000"/>
              <a:buFont typeface="Monotype Sorts" pitchFamily="2" charset="2"/>
              <a:buChar char="ä"/>
              <a:tabLst>
                <a:tab pos="2686050" algn="l"/>
              </a:tabLst>
              <a:defRPr sz="2200">
                <a:solidFill>
                  <a:schemeClr val="tx1"/>
                </a:solidFill>
                <a:latin typeface="Arial" panose="020B0604020202020204" pitchFamily="34" charset="0"/>
              </a:defRPr>
            </a:lvl9pPr>
          </a:lstStyle>
          <a:p>
            <a:pPr>
              <a:buNone/>
            </a:pPr>
            <a:r>
              <a:rPr lang="en-IN" altLang="en-US" sz="2000" b="1" dirty="0">
                <a:solidFill>
                  <a:schemeClr val="bg1"/>
                </a:solidFill>
                <a:latin typeface="Tahoma" pitchFamily="34" charset="0"/>
              </a:rPr>
              <a:t>How to Add a User to a Group in Linux</a:t>
            </a:r>
          </a:p>
          <a:p>
            <a:pPr lvl="1">
              <a:spcBef>
                <a:spcPct val="20000"/>
              </a:spcBef>
              <a:buClr>
                <a:srgbClr val="000000"/>
              </a:buClr>
              <a:buBlip>
                <a:blip r:embed="rId2"/>
              </a:buBlip>
            </a:pPr>
            <a:r>
              <a:rPr lang="en-IN" sz="1800" dirty="0">
                <a:solidFill>
                  <a:schemeClr val="accent2"/>
                </a:solidFill>
                <a:latin typeface="Arial" charset="0"/>
                <a:cs typeface="Times New Roman" pitchFamily="18" charset="0"/>
              </a:rPr>
              <a:t>2.    Use the command id roman to confirm</a:t>
            </a:r>
          </a:p>
          <a:p>
            <a:pPr lvl="1">
              <a:spcBef>
                <a:spcPct val="20000"/>
              </a:spcBef>
              <a:buClr>
                <a:srgbClr val="000000"/>
              </a:buClr>
              <a:buBlip>
                <a:blip r:embed="rId2"/>
              </a:buBlip>
            </a:pPr>
            <a:endParaRPr lang="en-IN" sz="1800" dirty="0">
              <a:solidFill>
                <a:schemeClr val="accent2"/>
              </a:solidFill>
              <a:latin typeface="Arial" charset="0"/>
              <a:cs typeface="Times New Roman" pitchFamily="18" charset="0"/>
            </a:endParaRPr>
          </a:p>
          <a:p>
            <a:pPr lvl="1">
              <a:spcBef>
                <a:spcPct val="20000"/>
              </a:spcBef>
              <a:buClr>
                <a:srgbClr val="000000"/>
              </a:buClr>
              <a:buBlip>
                <a:blip r:embed="rId2"/>
              </a:buBlip>
            </a:pPr>
            <a:r>
              <a:rPr lang="en-IN" sz="1800" dirty="0">
                <a:solidFill>
                  <a:schemeClr val="accent2"/>
                </a:solidFill>
                <a:latin typeface="Arial" charset="0"/>
                <a:cs typeface="Times New Roman" pitchFamily="18" charset="0"/>
              </a:rPr>
              <a:t>You can also use -G on its own to add a user to another group.</a:t>
            </a:r>
          </a:p>
          <a:p>
            <a:pPr lvl="1">
              <a:spcBef>
                <a:spcPct val="20000"/>
              </a:spcBef>
              <a:buClr>
                <a:srgbClr val="000000"/>
              </a:buClr>
              <a:buBlip>
                <a:blip r:embed="rId2"/>
              </a:buBlip>
            </a:pPr>
            <a:endParaRPr lang="en-IN" sz="1800" dirty="0">
              <a:solidFill>
                <a:schemeClr val="accent2"/>
              </a:solidFill>
              <a:latin typeface="Arial" charset="0"/>
              <a:cs typeface="Times New Roman" pitchFamily="18" charset="0"/>
            </a:endParaRPr>
          </a:p>
          <a:p>
            <a:pPr lvl="1">
              <a:spcBef>
                <a:spcPct val="20000"/>
              </a:spcBef>
              <a:buClr>
                <a:srgbClr val="000000"/>
              </a:buClr>
              <a:buBlip>
                <a:blip r:embed="rId2"/>
              </a:buBlip>
            </a:pPr>
            <a:endParaRPr lang="en-IN" sz="1800" dirty="0">
              <a:solidFill>
                <a:schemeClr val="accent2"/>
              </a:solidFill>
              <a:latin typeface="Arial" charset="0"/>
              <a:cs typeface="Times New Roman" pitchFamily="18" charset="0"/>
            </a:endParaRPr>
          </a:p>
          <a:p>
            <a:pPr lvl="1">
              <a:spcBef>
                <a:spcPct val="20000"/>
              </a:spcBef>
              <a:buClr>
                <a:srgbClr val="000000"/>
              </a:buClr>
              <a:buBlip>
                <a:blip r:embed="rId2"/>
              </a:buBlip>
            </a:pPr>
            <a:endParaRPr lang="en-IN" sz="1800" dirty="0">
              <a:solidFill>
                <a:schemeClr val="accent2"/>
              </a:solidFill>
              <a:latin typeface="Arial" charset="0"/>
              <a:cs typeface="Times New Roman" pitchFamily="18" charset="0"/>
            </a:endParaRPr>
          </a:p>
          <a:p>
            <a:pPr lvl="1">
              <a:spcBef>
                <a:spcPct val="20000"/>
              </a:spcBef>
              <a:buClr>
                <a:srgbClr val="000000"/>
              </a:buClr>
              <a:buBlip>
                <a:blip r:embed="rId2"/>
              </a:buBlip>
            </a:pPr>
            <a:endParaRPr lang="en-IN" sz="1800" dirty="0">
              <a:solidFill>
                <a:schemeClr val="accent2"/>
              </a:solidFill>
              <a:latin typeface="Arial" charset="0"/>
              <a:cs typeface="Times New Roman" pitchFamily="18" charset="0"/>
            </a:endParaRPr>
          </a:p>
          <a:p>
            <a:pPr lvl="1">
              <a:spcBef>
                <a:spcPct val="20000"/>
              </a:spcBef>
              <a:buClr>
                <a:srgbClr val="000000"/>
              </a:buClr>
              <a:buBlip>
                <a:blip r:embed="rId2"/>
              </a:buBlip>
            </a:pPr>
            <a:endParaRPr lang="en-IN" sz="1800" dirty="0">
              <a:solidFill>
                <a:schemeClr val="accent2"/>
              </a:solidFill>
              <a:latin typeface="Arial" charset="0"/>
              <a:cs typeface="Times New Roman" pitchFamily="18" charset="0"/>
            </a:endParaRPr>
          </a:p>
          <a:p>
            <a:pPr lvl="1">
              <a:spcBef>
                <a:spcPct val="20000"/>
              </a:spcBef>
              <a:buClr>
                <a:srgbClr val="000000"/>
              </a:buClr>
              <a:buBlip>
                <a:blip r:embed="rId2"/>
              </a:buBlip>
            </a:pPr>
            <a:endParaRPr lang="en-IN" sz="1800" dirty="0">
              <a:solidFill>
                <a:schemeClr val="accent2"/>
              </a:solidFill>
              <a:latin typeface="Arial" charset="0"/>
              <a:cs typeface="Times New Roman" pitchFamily="18" charset="0"/>
            </a:endParaRPr>
          </a:p>
          <a:p>
            <a:pPr lvl="1">
              <a:spcBef>
                <a:spcPct val="20000"/>
              </a:spcBef>
              <a:buClr>
                <a:srgbClr val="000000"/>
              </a:buClr>
              <a:buBlip>
                <a:blip r:embed="rId2"/>
              </a:buBlip>
            </a:pPr>
            <a:endParaRPr lang="en-IN" sz="1800" dirty="0">
              <a:solidFill>
                <a:schemeClr val="accent2"/>
              </a:solidFill>
              <a:latin typeface="Arial" charset="0"/>
              <a:cs typeface="Times New Roman" pitchFamily="18" charset="0"/>
            </a:endParaRPr>
          </a:p>
          <a:p>
            <a:pPr lvl="1">
              <a:spcBef>
                <a:spcPct val="20000"/>
              </a:spcBef>
              <a:buClr>
                <a:srgbClr val="000000"/>
              </a:buClr>
              <a:buBlip>
                <a:blip r:embed="rId2"/>
              </a:buBlip>
            </a:pPr>
            <a:endParaRPr lang="en-IN" sz="1800" dirty="0">
              <a:solidFill>
                <a:schemeClr val="accent2"/>
              </a:solidFill>
              <a:latin typeface="Arial" charset="0"/>
              <a:cs typeface="Times New Roman" pitchFamily="18" charset="0"/>
            </a:endParaRPr>
          </a:p>
          <a:p>
            <a:pPr lvl="1">
              <a:spcBef>
                <a:spcPct val="20000"/>
              </a:spcBef>
              <a:buClr>
                <a:srgbClr val="000000"/>
              </a:buClr>
              <a:buBlip>
                <a:blip r:embed="rId2"/>
              </a:buBlip>
            </a:pPr>
            <a:r>
              <a:rPr lang="en-IN" sz="1800" dirty="0">
                <a:solidFill>
                  <a:schemeClr val="accent2"/>
                </a:solidFill>
                <a:latin typeface="Arial" charset="0"/>
                <a:cs typeface="Times New Roman" pitchFamily="18" charset="0"/>
              </a:rPr>
              <a:t>***** To add an existing user to a group.</a:t>
            </a:r>
          </a:p>
          <a:p>
            <a:pPr lvl="1">
              <a:spcBef>
                <a:spcPct val="20000"/>
              </a:spcBef>
              <a:buClr>
                <a:srgbClr val="000000"/>
              </a:buClr>
              <a:buBlip>
                <a:blip r:embed="rId2"/>
              </a:buBlip>
            </a:pPr>
            <a:r>
              <a:rPr lang="en-IN" sz="1800" b="1" dirty="0" err="1">
                <a:solidFill>
                  <a:schemeClr val="accent2"/>
                </a:solidFill>
                <a:latin typeface="Arial" charset="0"/>
                <a:cs typeface="Times New Roman" pitchFamily="18" charset="0"/>
              </a:rPr>
              <a:t>sudo</a:t>
            </a:r>
            <a:r>
              <a:rPr lang="en-IN" sz="1800" b="1" dirty="0">
                <a:solidFill>
                  <a:schemeClr val="accent2"/>
                </a:solidFill>
                <a:latin typeface="Arial" charset="0"/>
                <a:cs typeface="Times New Roman" pitchFamily="18" charset="0"/>
              </a:rPr>
              <a:t> </a:t>
            </a:r>
            <a:r>
              <a:rPr lang="en-IN" sz="1800" b="1" dirty="0" err="1">
                <a:solidFill>
                  <a:schemeClr val="accent2"/>
                </a:solidFill>
                <a:latin typeface="Arial" charset="0"/>
                <a:cs typeface="Times New Roman" pitchFamily="18" charset="0"/>
              </a:rPr>
              <a:t>usermod</a:t>
            </a:r>
            <a:r>
              <a:rPr lang="en-IN" sz="1800" b="1" dirty="0">
                <a:solidFill>
                  <a:schemeClr val="accent2"/>
                </a:solidFill>
                <a:latin typeface="Arial" charset="0"/>
                <a:cs typeface="Times New Roman" pitchFamily="18" charset="0"/>
              </a:rPr>
              <a:t> –</a:t>
            </a:r>
            <a:r>
              <a:rPr lang="en-IN" sz="1800" b="1" dirty="0" err="1">
                <a:solidFill>
                  <a:schemeClr val="accent2"/>
                </a:solidFill>
                <a:latin typeface="Arial" charset="0"/>
                <a:cs typeface="Times New Roman" pitchFamily="18" charset="0"/>
              </a:rPr>
              <a:t>Gabcd</a:t>
            </a:r>
            <a:r>
              <a:rPr lang="en-IN" sz="1800" b="1" dirty="0">
                <a:solidFill>
                  <a:schemeClr val="accent2"/>
                </a:solidFill>
                <a:latin typeface="Arial" charset="0"/>
                <a:cs typeface="Times New Roman" pitchFamily="18" charset="0"/>
              </a:rPr>
              <a:t> </a:t>
            </a:r>
            <a:r>
              <a:rPr lang="en-IN" sz="1800" b="1" dirty="0" err="1">
                <a:solidFill>
                  <a:schemeClr val="accent2"/>
                </a:solidFill>
                <a:latin typeface="Arial" charset="0"/>
                <a:cs typeface="Times New Roman" pitchFamily="18" charset="0"/>
              </a:rPr>
              <a:t>ahm</a:t>
            </a:r>
            <a:endParaRPr lang="en-IN" sz="1800" b="1" dirty="0">
              <a:solidFill>
                <a:schemeClr val="accent2"/>
              </a:solidFill>
              <a:latin typeface="Arial" charset="0"/>
              <a:cs typeface="Times New Roman" pitchFamily="18" charset="0"/>
            </a:endParaRPr>
          </a:p>
          <a:p>
            <a:pPr lvl="1">
              <a:spcBef>
                <a:spcPct val="20000"/>
              </a:spcBef>
              <a:buClr>
                <a:srgbClr val="000000"/>
              </a:buClr>
              <a:buBlip>
                <a:blip r:embed="rId2"/>
              </a:buBlip>
            </a:pPr>
            <a:r>
              <a:rPr lang="en-IN" sz="1800" dirty="0">
                <a:solidFill>
                  <a:schemeClr val="accent2"/>
                </a:solidFill>
                <a:latin typeface="Arial" charset="0"/>
                <a:cs typeface="Times New Roman" pitchFamily="18" charset="0"/>
              </a:rPr>
              <a:t>This will add </a:t>
            </a:r>
            <a:r>
              <a:rPr lang="en-IN" sz="1800" dirty="0" err="1">
                <a:solidFill>
                  <a:schemeClr val="accent2"/>
                </a:solidFill>
                <a:latin typeface="Arial" charset="0"/>
                <a:cs typeface="Times New Roman" pitchFamily="18" charset="0"/>
              </a:rPr>
              <a:t>ahm</a:t>
            </a:r>
            <a:r>
              <a:rPr lang="en-IN" sz="1800" dirty="0">
                <a:solidFill>
                  <a:schemeClr val="accent2"/>
                </a:solidFill>
                <a:latin typeface="Arial" charset="0"/>
                <a:cs typeface="Times New Roman" pitchFamily="18" charset="0"/>
              </a:rPr>
              <a:t> user to </a:t>
            </a:r>
            <a:r>
              <a:rPr lang="en-IN" sz="1800" dirty="0" err="1">
                <a:solidFill>
                  <a:schemeClr val="accent2"/>
                </a:solidFill>
                <a:latin typeface="Arial" charset="0"/>
                <a:cs typeface="Times New Roman" pitchFamily="18" charset="0"/>
              </a:rPr>
              <a:t>abcd</a:t>
            </a:r>
            <a:r>
              <a:rPr lang="en-IN" sz="1800" dirty="0">
                <a:solidFill>
                  <a:schemeClr val="accent2"/>
                </a:solidFill>
                <a:latin typeface="Arial" charset="0"/>
                <a:cs typeface="Times New Roman" pitchFamily="18" charset="0"/>
              </a:rPr>
              <a:t> group</a:t>
            </a:r>
          </a:p>
          <a:p>
            <a:pPr lvl="1">
              <a:spcBef>
                <a:spcPct val="20000"/>
              </a:spcBef>
              <a:buClr>
                <a:srgbClr val="000000"/>
              </a:buClr>
              <a:buBlip>
                <a:blip r:embed="rId2"/>
              </a:buBlip>
            </a:pPr>
            <a:r>
              <a:rPr lang="en-IN" sz="1800" dirty="0">
                <a:solidFill>
                  <a:schemeClr val="accent2"/>
                </a:solidFill>
                <a:latin typeface="Arial" charset="0"/>
                <a:cs typeface="Times New Roman" pitchFamily="18" charset="0"/>
              </a:rPr>
              <a:t>*** To verify the users group ( </a:t>
            </a:r>
            <a:r>
              <a:rPr lang="en-IN" sz="1800" b="1" dirty="0">
                <a:solidFill>
                  <a:schemeClr val="accent2"/>
                </a:solidFill>
                <a:latin typeface="Arial" charset="0"/>
                <a:cs typeface="Times New Roman" pitchFamily="18" charset="0"/>
              </a:rPr>
              <a:t>id </a:t>
            </a:r>
            <a:r>
              <a:rPr lang="en-IN" sz="1800" b="1" dirty="0" err="1">
                <a:solidFill>
                  <a:schemeClr val="accent2"/>
                </a:solidFill>
                <a:latin typeface="Arial" charset="0"/>
                <a:cs typeface="Times New Roman" pitchFamily="18" charset="0"/>
              </a:rPr>
              <a:t>ahm</a:t>
            </a:r>
            <a:r>
              <a:rPr lang="en-IN" sz="1800" dirty="0">
                <a:solidFill>
                  <a:schemeClr val="accent2"/>
                </a:solidFill>
                <a:latin typeface="Arial" charset="0"/>
                <a:cs typeface="Times New Roman" pitchFamily="18" charset="0"/>
              </a:rPr>
              <a:t>)</a:t>
            </a:r>
          </a:p>
        </p:txBody>
      </p:sp>
      <p:pic>
        <p:nvPicPr>
          <p:cNvPr id="11266" name="Picture 2" descr="Using -G in Linux to add a user to another grou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0" y="2438400"/>
            <a:ext cx="5591175" cy="1885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64284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ChangeArrowheads="1"/>
          </p:cNvSpPr>
          <p:nvPr/>
        </p:nvSpPr>
        <p:spPr bwMode="auto">
          <a:xfrm>
            <a:off x="457200" y="685800"/>
            <a:ext cx="8451362" cy="50699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7517" tIns="43759" rIns="87517" bIns="43759"/>
          <a:lstStyle>
            <a:lvl1pPr marL="342900" indent="-342900">
              <a:spcBef>
                <a:spcPct val="50000"/>
              </a:spcBef>
              <a:buClr>
                <a:schemeClr val="accent2"/>
              </a:buClr>
              <a:buFont typeface="Monotype Sorts" pitchFamily="2" charset="2"/>
              <a:buChar char="*"/>
              <a:tabLst>
                <a:tab pos="2686050" algn="l"/>
              </a:tabLst>
              <a:defRPr sz="2200">
                <a:solidFill>
                  <a:schemeClr val="tx1"/>
                </a:solidFill>
                <a:latin typeface="Arial" panose="020B0604020202020204" pitchFamily="34" charset="0"/>
              </a:defRPr>
            </a:lvl1pPr>
            <a:lvl2pPr marL="742950" indent="-285750">
              <a:spcBef>
                <a:spcPct val="50000"/>
              </a:spcBef>
              <a:buClr>
                <a:srgbClr val="BFCBE2"/>
              </a:buClr>
              <a:buFont typeface="Monotype Sorts" pitchFamily="2" charset="2"/>
              <a:buChar char="3"/>
              <a:tabLst>
                <a:tab pos="2686050" algn="l"/>
              </a:tabLst>
              <a:defRPr sz="2200">
                <a:solidFill>
                  <a:schemeClr val="tx1"/>
                </a:solidFill>
                <a:latin typeface="Arial" panose="020B0604020202020204" pitchFamily="34" charset="0"/>
              </a:defRPr>
            </a:lvl2pPr>
            <a:lvl3pPr marL="1085850" indent="-228600">
              <a:spcBef>
                <a:spcPct val="50000"/>
              </a:spcBef>
              <a:buClr>
                <a:srgbClr val="00279F"/>
              </a:buClr>
              <a:buSzPct val="75000"/>
              <a:buFont typeface="Monotype Sorts" pitchFamily="2" charset="2"/>
              <a:buChar char="ä"/>
              <a:tabLst>
                <a:tab pos="2686050" algn="l"/>
              </a:tabLst>
              <a:defRPr sz="2200">
                <a:solidFill>
                  <a:schemeClr val="tx1"/>
                </a:solidFill>
                <a:latin typeface="Arial" panose="020B0604020202020204" pitchFamily="34" charset="0"/>
              </a:defRPr>
            </a:lvl3pPr>
            <a:lvl4pPr marL="1428750" indent="-228600">
              <a:spcBef>
                <a:spcPct val="50000"/>
              </a:spcBef>
              <a:buClr>
                <a:srgbClr val="BFCBE2"/>
              </a:buClr>
              <a:buSzPct val="75000"/>
              <a:buFont typeface="Monotype Sorts" pitchFamily="2" charset="2"/>
              <a:buChar char="ä"/>
              <a:tabLst>
                <a:tab pos="2686050" algn="l"/>
              </a:tabLst>
              <a:defRPr sz="2200">
                <a:solidFill>
                  <a:schemeClr val="tx1"/>
                </a:solidFill>
                <a:latin typeface="Arial" panose="020B0604020202020204" pitchFamily="34" charset="0"/>
              </a:defRPr>
            </a:lvl4pPr>
            <a:lvl5pPr marL="1771650" indent="-228600">
              <a:spcBef>
                <a:spcPct val="50000"/>
              </a:spcBef>
              <a:buClr>
                <a:schemeClr val="hlink"/>
              </a:buClr>
              <a:buSzPct val="65000"/>
              <a:buFont typeface="Monotype Sorts" pitchFamily="2" charset="2"/>
              <a:buChar char="ä"/>
              <a:tabLst>
                <a:tab pos="2686050" algn="l"/>
              </a:tabLst>
              <a:defRPr sz="2200">
                <a:solidFill>
                  <a:schemeClr val="tx1"/>
                </a:solidFill>
                <a:latin typeface="Arial" panose="020B0604020202020204" pitchFamily="34" charset="0"/>
              </a:defRPr>
            </a:lvl5pPr>
            <a:lvl6pPr marL="2228850" indent="-228600" eaLnBrk="0" fontAlgn="base" hangingPunct="0">
              <a:spcBef>
                <a:spcPct val="50000"/>
              </a:spcBef>
              <a:spcAft>
                <a:spcPct val="0"/>
              </a:spcAft>
              <a:buClr>
                <a:schemeClr val="hlink"/>
              </a:buClr>
              <a:buSzPct val="65000"/>
              <a:buFont typeface="Monotype Sorts" pitchFamily="2" charset="2"/>
              <a:buChar char="ä"/>
              <a:tabLst>
                <a:tab pos="2686050" algn="l"/>
              </a:tabLst>
              <a:defRPr sz="2200">
                <a:solidFill>
                  <a:schemeClr val="tx1"/>
                </a:solidFill>
                <a:latin typeface="Arial" panose="020B0604020202020204" pitchFamily="34" charset="0"/>
              </a:defRPr>
            </a:lvl6pPr>
            <a:lvl7pPr marL="2686050" indent="-228600" eaLnBrk="0" fontAlgn="base" hangingPunct="0">
              <a:spcBef>
                <a:spcPct val="50000"/>
              </a:spcBef>
              <a:spcAft>
                <a:spcPct val="0"/>
              </a:spcAft>
              <a:buClr>
                <a:schemeClr val="hlink"/>
              </a:buClr>
              <a:buSzPct val="65000"/>
              <a:buFont typeface="Monotype Sorts" pitchFamily="2" charset="2"/>
              <a:buChar char="ä"/>
              <a:tabLst>
                <a:tab pos="2686050" algn="l"/>
              </a:tabLst>
              <a:defRPr sz="2200">
                <a:solidFill>
                  <a:schemeClr val="tx1"/>
                </a:solidFill>
                <a:latin typeface="Arial" panose="020B0604020202020204" pitchFamily="34" charset="0"/>
              </a:defRPr>
            </a:lvl7pPr>
            <a:lvl8pPr marL="3143250" indent="-228600" eaLnBrk="0" fontAlgn="base" hangingPunct="0">
              <a:spcBef>
                <a:spcPct val="50000"/>
              </a:spcBef>
              <a:spcAft>
                <a:spcPct val="0"/>
              </a:spcAft>
              <a:buClr>
                <a:schemeClr val="hlink"/>
              </a:buClr>
              <a:buSzPct val="65000"/>
              <a:buFont typeface="Monotype Sorts" pitchFamily="2" charset="2"/>
              <a:buChar char="ä"/>
              <a:tabLst>
                <a:tab pos="2686050" algn="l"/>
              </a:tabLst>
              <a:defRPr sz="2200">
                <a:solidFill>
                  <a:schemeClr val="tx1"/>
                </a:solidFill>
                <a:latin typeface="Arial" panose="020B0604020202020204" pitchFamily="34" charset="0"/>
              </a:defRPr>
            </a:lvl8pPr>
            <a:lvl9pPr marL="3600450" indent="-228600" eaLnBrk="0" fontAlgn="base" hangingPunct="0">
              <a:spcBef>
                <a:spcPct val="50000"/>
              </a:spcBef>
              <a:spcAft>
                <a:spcPct val="0"/>
              </a:spcAft>
              <a:buClr>
                <a:schemeClr val="hlink"/>
              </a:buClr>
              <a:buSzPct val="65000"/>
              <a:buFont typeface="Monotype Sorts" pitchFamily="2" charset="2"/>
              <a:buChar char="ä"/>
              <a:tabLst>
                <a:tab pos="2686050" algn="l"/>
              </a:tabLst>
              <a:defRPr sz="2200">
                <a:solidFill>
                  <a:schemeClr val="tx1"/>
                </a:solidFill>
                <a:latin typeface="Arial" panose="020B0604020202020204" pitchFamily="34" charset="0"/>
              </a:defRPr>
            </a:lvl9pPr>
          </a:lstStyle>
          <a:p>
            <a:pPr>
              <a:buNone/>
            </a:pPr>
            <a:r>
              <a:rPr lang="en-IN" altLang="en-US" sz="2000" b="1" dirty="0">
                <a:solidFill>
                  <a:schemeClr val="bg1"/>
                </a:solidFill>
                <a:latin typeface="Tahoma" pitchFamily="34" charset="0"/>
              </a:rPr>
              <a:t>How to Add a User to a Group in Linux</a:t>
            </a:r>
          </a:p>
          <a:p>
            <a:pPr lvl="1">
              <a:spcBef>
                <a:spcPct val="20000"/>
              </a:spcBef>
              <a:buClr>
                <a:srgbClr val="000000"/>
              </a:buClr>
              <a:buBlip>
                <a:blip r:embed="rId2"/>
              </a:buBlip>
            </a:pPr>
            <a:r>
              <a:rPr lang="en-IN" sz="1800" dirty="0">
                <a:solidFill>
                  <a:schemeClr val="accent2"/>
                </a:solidFill>
                <a:latin typeface="Arial" charset="0"/>
                <a:cs typeface="Times New Roman" pitchFamily="18" charset="0"/>
              </a:rPr>
              <a:t>To add the user roman to the group “accounting,” do the following:</a:t>
            </a:r>
          </a:p>
          <a:p>
            <a:pPr lvl="1">
              <a:spcBef>
                <a:spcPct val="20000"/>
              </a:spcBef>
              <a:buClr>
                <a:srgbClr val="000000"/>
              </a:buClr>
              <a:buBlip>
                <a:blip r:embed="rId2"/>
              </a:buBlip>
            </a:pPr>
            <a:r>
              <a:rPr lang="en-IN" sz="1800" dirty="0">
                <a:solidFill>
                  <a:schemeClr val="accent2"/>
                </a:solidFill>
                <a:latin typeface="Arial" charset="0"/>
                <a:cs typeface="Times New Roman" pitchFamily="18" charset="0"/>
              </a:rPr>
              <a:t>1.    Use the command </a:t>
            </a:r>
            <a:r>
              <a:rPr lang="en-IN" sz="1800" b="1" dirty="0" err="1">
                <a:solidFill>
                  <a:schemeClr val="accent2"/>
                </a:solidFill>
                <a:latin typeface="Arial" charset="0"/>
                <a:cs typeface="Times New Roman" pitchFamily="18" charset="0"/>
              </a:rPr>
              <a:t>useradd</a:t>
            </a:r>
            <a:r>
              <a:rPr lang="en-IN" sz="1800" dirty="0">
                <a:solidFill>
                  <a:schemeClr val="accent2"/>
                </a:solidFill>
                <a:latin typeface="Arial" charset="0"/>
                <a:cs typeface="Times New Roman" pitchFamily="18" charset="0"/>
              </a:rPr>
              <a:t> –g accounting roman (-g changes the user’s primary group).</a:t>
            </a:r>
          </a:p>
          <a:p>
            <a:pPr lvl="1">
              <a:spcBef>
                <a:spcPct val="20000"/>
              </a:spcBef>
              <a:buClr>
                <a:srgbClr val="000000"/>
              </a:buClr>
              <a:buBlip>
                <a:blip r:embed="rId2"/>
              </a:buBlip>
            </a:pPr>
            <a:r>
              <a:rPr lang="en-IN" sz="1800" dirty="0">
                <a:solidFill>
                  <a:schemeClr val="accent2"/>
                </a:solidFill>
                <a:latin typeface="Arial" charset="0"/>
                <a:cs typeface="Times New Roman" pitchFamily="18" charset="0"/>
              </a:rPr>
              <a:t>** This will create new user </a:t>
            </a:r>
          </a:p>
          <a:p>
            <a:pPr lvl="1">
              <a:spcBef>
                <a:spcPct val="20000"/>
              </a:spcBef>
              <a:buClr>
                <a:srgbClr val="000000"/>
              </a:buClr>
              <a:buBlip>
                <a:blip r:embed="rId2"/>
              </a:buBlip>
            </a:pPr>
            <a:r>
              <a:rPr lang="en-IN" sz="1800" dirty="0">
                <a:solidFill>
                  <a:schemeClr val="accent2"/>
                </a:solidFill>
                <a:latin typeface="Arial" charset="0"/>
                <a:cs typeface="Times New Roman" pitchFamily="18" charset="0"/>
              </a:rPr>
              <a:t>and add that to group.</a:t>
            </a:r>
          </a:p>
          <a:p>
            <a:pPr lvl="1">
              <a:spcBef>
                <a:spcPct val="20000"/>
              </a:spcBef>
              <a:buClr>
                <a:srgbClr val="000000"/>
              </a:buClr>
              <a:buBlip>
                <a:blip r:embed="rId2"/>
              </a:buBlip>
            </a:pPr>
            <a:endParaRPr lang="en-IN" sz="1800" dirty="0">
              <a:solidFill>
                <a:schemeClr val="accent2"/>
              </a:solidFill>
              <a:latin typeface="Arial" charset="0"/>
              <a:cs typeface="Times New Roman" pitchFamily="18" charset="0"/>
            </a:endParaRPr>
          </a:p>
          <a:p>
            <a:pPr marL="457200" lvl="1" indent="0">
              <a:spcBef>
                <a:spcPct val="20000"/>
              </a:spcBef>
              <a:buClr>
                <a:srgbClr val="000000"/>
              </a:buClr>
              <a:buNone/>
            </a:pPr>
            <a:endParaRPr lang="en-IN" sz="1800" dirty="0">
              <a:solidFill>
                <a:schemeClr val="accent2"/>
              </a:solidFill>
              <a:latin typeface="Arial" charset="0"/>
              <a:cs typeface="Times New Roman" pitchFamily="18" charset="0"/>
            </a:endParaRPr>
          </a:p>
          <a:p>
            <a:pPr lvl="1">
              <a:spcBef>
                <a:spcPct val="20000"/>
              </a:spcBef>
              <a:buClr>
                <a:srgbClr val="000000"/>
              </a:buClr>
              <a:buBlip>
                <a:blip r:embed="rId2"/>
              </a:buBlip>
            </a:pPr>
            <a:r>
              <a:rPr lang="en-IN" sz="1800" dirty="0">
                <a:solidFill>
                  <a:schemeClr val="accent2"/>
                </a:solidFill>
                <a:latin typeface="Arial" charset="0"/>
                <a:cs typeface="Times New Roman" pitchFamily="18" charset="0"/>
              </a:rPr>
              <a:t>2.    Run the </a:t>
            </a:r>
            <a:r>
              <a:rPr lang="en-IN" sz="1800" dirty="0" err="1">
                <a:solidFill>
                  <a:schemeClr val="accent2"/>
                </a:solidFill>
                <a:latin typeface="Arial" charset="0"/>
                <a:cs typeface="Times New Roman" pitchFamily="18" charset="0"/>
              </a:rPr>
              <a:t>grep</a:t>
            </a:r>
            <a:r>
              <a:rPr lang="en-IN" sz="1800" dirty="0">
                <a:solidFill>
                  <a:schemeClr val="accent2"/>
                </a:solidFill>
                <a:latin typeface="Arial" charset="0"/>
                <a:cs typeface="Times New Roman" pitchFamily="18" charset="0"/>
              </a:rPr>
              <a:t> command to confirm.</a:t>
            </a:r>
          </a:p>
          <a:p>
            <a:pPr lvl="1">
              <a:spcBef>
                <a:spcPct val="20000"/>
              </a:spcBef>
              <a:buClr>
                <a:srgbClr val="000000"/>
              </a:buClr>
              <a:buBlip>
                <a:blip r:embed="rId2"/>
              </a:buBlip>
            </a:pPr>
            <a:endParaRPr lang="en-IN" sz="1800" dirty="0">
              <a:solidFill>
                <a:schemeClr val="accent2"/>
              </a:solidFill>
              <a:latin typeface="Arial" charset="0"/>
              <a:cs typeface="Times New Roman" pitchFamily="18" charset="0"/>
            </a:endParaRPr>
          </a:p>
          <a:p>
            <a:pPr lvl="1">
              <a:spcBef>
                <a:spcPct val="20000"/>
              </a:spcBef>
              <a:buClr>
                <a:srgbClr val="000000"/>
              </a:buClr>
              <a:buBlip>
                <a:blip r:embed="rId2"/>
              </a:buBlip>
            </a:pPr>
            <a:r>
              <a:rPr lang="en-IN" sz="1800" dirty="0">
                <a:solidFill>
                  <a:schemeClr val="accent2"/>
                </a:solidFill>
                <a:latin typeface="Arial" charset="0"/>
                <a:cs typeface="Times New Roman" pitchFamily="18" charset="0"/>
              </a:rPr>
              <a:t>If you want to add the user roman to the group “accounting” and make his primary group “sales,” do this:</a:t>
            </a:r>
          </a:p>
          <a:p>
            <a:pPr lvl="1">
              <a:spcBef>
                <a:spcPct val="20000"/>
              </a:spcBef>
              <a:buClr>
                <a:srgbClr val="000000"/>
              </a:buClr>
              <a:buBlip>
                <a:blip r:embed="rId2"/>
              </a:buBlip>
            </a:pPr>
            <a:r>
              <a:rPr lang="en-IN" sz="1800" dirty="0">
                <a:solidFill>
                  <a:schemeClr val="accent2"/>
                </a:solidFill>
                <a:latin typeface="Arial" charset="0"/>
                <a:cs typeface="Times New Roman" pitchFamily="18" charset="0"/>
              </a:rPr>
              <a:t>1.    Use the command -G for other groups (-G adds the user to a new group but also keeps them in the old one (append).</a:t>
            </a:r>
          </a:p>
        </p:txBody>
      </p:sp>
      <p:pic>
        <p:nvPicPr>
          <p:cNvPr id="10242" name="Picture 2" descr="Using the useradd command in Linux to add user to a grou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5800" y="1714716"/>
            <a:ext cx="4752975" cy="1506054"/>
          </a:xfrm>
          <a:prstGeom prst="rect">
            <a:avLst/>
          </a:prstGeom>
          <a:noFill/>
          <a:extLst>
            <a:ext uri="{909E8E84-426E-40DD-AFC4-6F175D3DCCD1}">
              <a14:hiddenFill xmlns:a14="http://schemas.microsoft.com/office/drawing/2010/main">
                <a:solidFill>
                  <a:srgbClr val="FFFFFF"/>
                </a:solidFill>
              </a14:hiddenFill>
            </a:ext>
          </a:extLst>
        </p:spPr>
      </p:pic>
      <p:pic>
        <p:nvPicPr>
          <p:cNvPr id="10244" name="Picture 4" descr="Using the -G command in Linux"/>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87493" y="5181600"/>
            <a:ext cx="5591175" cy="1295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388401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ChangeArrowheads="1"/>
          </p:cNvSpPr>
          <p:nvPr/>
        </p:nvSpPr>
        <p:spPr bwMode="auto">
          <a:xfrm>
            <a:off x="457200" y="685800"/>
            <a:ext cx="8451362" cy="50699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7517" tIns="43759" rIns="87517" bIns="43759"/>
          <a:lstStyle>
            <a:lvl1pPr marL="342900" indent="-342900">
              <a:spcBef>
                <a:spcPct val="50000"/>
              </a:spcBef>
              <a:buClr>
                <a:schemeClr val="accent2"/>
              </a:buClr>
              <a:buFont typeface="Monotype Sorts" pitchFamily="2" charset="2"/>
              <a:buChar char="*"/>
              <a:tabLst>
                <a:tab pos="2686050" algn="l"/>
              </a:tabLst>
              <a:defRPr sz="2200">
                <a:solidFill>
                  <a:schemeClr val="tx1"/>
                </a:solidFill>
                <a:latin typeface="Arial" panose="020B0604020202020204" pitchFamily="34" charset="0"/>
              </a:defRPr>
            </a:lvl1pPr>
            <a:lvl2pPr marL="742950" indent="-285750">
              <a:spcBef>
                <a:spcPct val="50000"/>
              </a:spcBef>
              <a:buClr>
                <a:srgbClr val="BFCBE2"/>
              </a:buClr>
              <a:buFont typeface="Monotype Sorts" pitchFamily="2" charset="2"/>
              <a:buChar char="3"/>
              <a:tabLst>
                <a:tab pos="2686050" algn="l"/>
              </a:tabLst>
              <a:defRPr sz="2200">
                <a:solidFill>
                  <a:schemeClr val="tx1"/>
                </a:solidFill>
                <a:latin typeface="Arial" panose="020B0604020202020204" pitchFamily="34" charset="0"/>
              </a:defRPr>
            </a:lvl2pPr>
            <a:lvl3pPr marL="1085850" indent="-228600">
              <a:spcBef>
                <a:spcPct val="50000"/>
              </a:spcBef>
              <a:buClr>
                <a:srgbClr val="00279F"/>
              </a:buClr>
              <a:buSzPct val="75000"/>
              <a:buFont typeface="Monotype Sorts" pitchFamily="2" charset="2"/>
              <a:buChar char="ä"/>
              <a:tabLst>
                <a:tab pos="2686050" algn="l"/>
              </a:tabLst>
              <a:defRPr sz="2200">
                <a:solidFill>
                  <a:schemeClr val="tx1"/>
                </a:solidFill>
                <a:latin typeface="Arial" panose="020B0604020202020204" pitchFamily="34" charset="0"/>
              </a:defRPr>
            </a:lvl3pPr>
            <a:lvl4pPr marL="1428750" indent="-228600">
              <a:spcBef>
                <a:spcPct val="50000"/>
              </a:spcBef>
              <a:buClr>
                <a:srgbClr val="BFCBE2"/>
              </a:buClr>
              <a:buSzPct val="75000"/>
              <a:buFont typeface="Monotype Sorts" pitchFamily="2" charset="2"/>
              <a:buChar char="ä"/>
              <a:tabLst>
                <a:tab pos="2686050" algn="l"/>
              </a:tabLst>
              <a:defRPr sz="2200">
                <a:solidFill>
                  <a:schemeClr val="tx1"/>
                </a:solidFill>
                <a:latin typeface="Arial" panose="020B0604020202020204" pitchFamily="34" charset="0"/>
              </a:defRPr>
            </a:lvl4pPr>
            <a:lvl5pPr marL="1771650" indent="-228600">
              <a:spcBef>
                <a:spcPct val="50000"/>
              </a:spcBef>
              <a:buClr>
                <a:schemeClr val="hlink"/>
              </a:buClr>
              <a:buSzPct val="65000"/>
              <a:buFont typeface="Monotype Sorts" pitchFamily="2" charset="2"/>
              <a:buChar char="ä"/>
              <a:tabLst>
                <a:tab pos="2686050" algn="l"/>
              </a:tabLst>
              <a:defRPr sz="2200">
                <a:solidFill>
                  <a:schemeClr val="tx1"/>
                </a:solidFill>
                <a:latin typeface="Arial" panose="020B0604020202020204" pitchFamily="34" charset="0"/>
              </a:defRPr>
            </a:lvl5pPr>
            <a:lvl6pPr marL="2228850" indent="-228600" eaLnBrk="0" fontAlgn="base" hangingPunct="0">
              <a:spcBef>
                <a:spcPct val="50000"/>
              </a:spcBef>
              <a:spcAft>
                <a:spcPct val="0"/>
              </a:spcAft>
              <a:buClr>
                <a:schemeClr val="hlink"/>
              </a:buClr>
              <a:buSzPct val="65000"/>
              <a:buFont typeface="Monotype Sorts" pitchFamily="2" charset="2"/>
              <a:buChar char="ä"/>
              <a:tabLst>
                <a:tab pos="2686050" algn="l"/>
              </a:tabLst>
              <a:defRPr sz="2200">
                <a:solidFill>
                  <a:schemeClr val="tx1"/>
                </a:solidFill>
                <a:latin typeface="Arial" panose="020B0604020202020204" pitchFamily="34" charset="0"/>
              </a:defRPr>
            </a:lvl6pPr>
            <a:lvl7pPr marL="2686050" indent="-228600" eaLnBrk="0" fontAlgn="base" hangingPunct="0">
              <a:spcBef>
                <a:spcPct val="50000"/>
              </a:spcBef>
              <a:spcAft>
                <a:spcPct val="0"/>
              </a:spcAft>
              <a:buClr>
                <a:schemeClr val="hlink"/>
              </a:buClr>
              <a:buSzPct val="65000"/>
              <a:buFont typeface="Monotype Sorts" pitchFamily="2" charset="2"/>
              <a:buChar char="ä"/>
              <a:tabLst>
                <a:tab pos="2686050" algn="l"/>
              </a:tabLst>
              <a:defRPr sz="2200">
                <a:solidFill>
                  <a:schemeClr val="tx1"/>
                </a:solidFill>
                <a:latin typeface="Arial" panose="020B0604020202020204" pitchFamily="34" charset="0"/>
              </a:defRPr>
            </a:lvl7pPr>
            <a:lvl8pPr marL="3143250" indent="-228600" eaLnBrk="0" fontAlgn="base" hangingPunct="0">
              <a:spcBef>
                <a:spcPct val="50000"/>
              </a:spcBef>
              <a:spcAft>
                <a:spcPct val="0"/>
              </a:spcAft>
              <a:buClr>
                <a:schemeClr val="hlink"/>
              </a:buClr>
              <a:buSzPct val="65000"/>
              <a:buFont typeface="Monotype Sorts" pitchFamily="2" charset="2"/>
              <a:buChar char="ä"/>
              <a:tabLst>
                <a:tab pos="2686050" algn="l"/>
              </a:tabLst>
              <a:defRPr sz="2200">
                <a:solidFill>
                  <a:schemeClr val="tx1"/>
                </a:solidFill>
                <a:latin typeface="Arial" panose="020B0604020202020204" pitchFamily="34" charset="0"/>
              </a:defRPr>
            </a:lvl8pPr>
            <a:lvl9pPr marL="3600450" indent="-228600" eaLnBrk="0" fontAlgn="base" hangingPunct="0">
              <a:spcBef>
                <a:spcPct val="50000"/>
              </a:spcBef>
              <a:spcAft>
                <a:spcPct val="0"/>
              </a:spcAft>
              <a:buClr>
                <a:schemeClr val="hlink"/>
              </a:buClr>
              <a:buSzPct val="65000"/>
              <a:buFont typeface="Monotype Sorts" pitchFamily="2" charset="2"/>
              <a:buChar char="ä"/>
              <a:tabLst>
                <a:tab pos="2686050" algn="l"/>
              </a:tabLst>
              <a:defRPr sz="2200">
                <a:solidFill>
                  <a:schemeClr val="tx1"/>
                </a:solidFill>
                <a:latin typeface="Arial" panose="020B0604020202020204" pitchFamily="34" charset="0"/>
              </a:defRPr>
            </a:lvl9pPr>
          </a:lstStyle>
          <a:p>
            <a:pPr>
              <a:buNone/>
            </a:pPr>
            <a:r>
              <a:rPr lang="en-IN" altLang="en-US" sz="2000" b="1" dirty="0">
                <a:solidFill>
                  <a:schemeClr val="bg1"/>
                </a:solidFill>
                <a:latin typeface="Tahoma" pitchFamily="34" charset="0"/>
              </a:rPr>
              <a:t>How to Change a User’s Group in Linux</a:t>
            </a:r>
          </a:p>
          <a:p>
            <a:pPr lvl="1">
              <a:spcBef>
                <a:spcPct val="20000"/>
              </a:spcBef>
              <a:buClr>
                <a:srgbClr val="000000"/>
              </a:buClr>
              <a:buBlip>
                <a:blip r:embed="rId2"/>
              </a:buBlip>
            </a:pPr>
            <a:r>
              <a:rPr lang="en-IN" sz="1800" dirty="0">
                <a:solidFill>
                  <a:schemeClr val="accent2"/>
                </a:solidFill>
                <a:latin typeface="Arial" charset="0"/>
                <a:cs typeface="Times New Roman" pitchFamily="18" charset="0"/>
              </a:rPr>
              <a:t>If a user is already created and you just want to add that user to a group:</a:t>
            </a:r>
          </a:p>
          <a:p>
            <a:pPr lvl="1">
              <a:spcBef>
                <a:spcPct val="20000"/>
              </a:spcBef>
              <a:buClr>
                <a:srgbClr val="000000"/>
              </a:buClr>
              <a:buBlip>
                <a:blip r:embed="rId2"/>
              </a:buBlip>
            </a:pPr>
            <a:endParaRPr lang="en-IN" sz="1800" dirty="0">
              <a:solidFill>
                <a:schemeClr val="accent2"/>
              </a:solidFill>
              <a:latin typeface="Arial" charset="0"/>
              <a:cs typeface="Times New Roman" pitchFamily="18" charset="0"/>
            </a:endParaRPr>
          </a:p>
          <a:p>
            <a:pPr lvl="1">
              <a:spcBef>
                <a:spcPct val="20000"/>
              </a:spcBef>
              <a:buClr>
                <a:srgbClr val="000000"/>
              </a:buClr>
              <a:buBlip>
                <a:blip r:embed="rId2"/>
              </a:buBlip>
            </a:pPr>
            <a:r>
              <a:rPr lang="en-IN" sz="1800" dirty="0">
                <a:solidFill>
                  <a:schemeClr val="accent2"/>
                </a:solidFill>
                <a:latin typeface="Arial" charset="0"/>
                <a:cs typeface="Times New Roman" pitchFamily="18" charset="0"/>
              </a:rPr>
              <a:t>Use the command </a:t>
            </a:r>
            <a:r>
              <a:rPr lang="en-IN" sz="1800" dirty="0" err="1">
                <a:solidFill>
                  <a:schemeClr val="accent2"/>
                </a:solidFill>
                <a:latin typeface="Arial" charset="0"/>
                <a:cs typeface="Times New Roman" pitchFamily="18" charset="0"/>
              </a:rPr>
              <a:t>usermod</a:t>
            </a:r>
            <a:r>
              <a:rPr lang="en-IN" sz="1800" dirty="0">
                <a:solidFill>
                  <a:schemeClr val="accent2"/>
                </a:solidFill>
                <a:latin typeface="Arial" charset="0"/>
                <a:cs typeface="Times New Roman" pitchFamily="18" charset="0"/>
              </a:rPr>
              <a:t> -</a:t>
            </a:r>
            <a:r>
              <a:rPr lang="en-IN" sz="1800" dirty="0" err="1">
                <a:solidFill>
                  <a:schemeClr val="accent2"/>
                </a:solidFill>
                <a:latin typeface="Arial" charset="0"/>
                <a:cs typeface="Times New Roman" pitchFamily="18" charset="0"/>
              </a:rPr>
              <a:t>Gmanagement</a:t>
            </a:r>
            <a:r>
              <a:rPr lang="en-IN" sz="1800" dirty="0">
                <a:solidFill>
                  <a:schemeClr val="accent2"/>
                </a:solidFill>
                <a:latin typeface="Arial" charset="0"/>
                <a:cs typeface="Times New Roman" pitchFamily="18" charset="0"/>
              </a:rPr>
              <a:t> “name of user”.</a:t>
            </a:r>
          </a:p>
        </p:txBody>
      </p:sp>
      <p:pic>
        <p:nvPicPr>
          <p:cNvPr id="12290" name="Picture 2" descr="usermod -gmanagement command in Linux"/>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600" y="2286000"/>
            <a:ext cx="5591175" cy="13049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08705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ChangeArrowheads="1"/>
          </p:cNvSpPr>
          <p:nvPr/>
        </p:nvSpPr>
        <p:spPr bwMode="auto">
          <a:xfrm>
            <a:off x="457200" y="685800"/>
            <a:ext cx="8451362" cy="50699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7517" tIns="43759" rIns="87517" bIns="43759"/>
          <a:lstStyle>
            <a:lvl1pPr marL="342900" indent="-342900">
              <a:spcBef>
                <a:spcPct val="50000"/>
              </a:spcBef>
              <a:buClr>
                <a:schemeClr val="accent2"/>
              </a:buClr>
              <a:buFont typeface="Monotype Sorts" pitchFamily="2" charset="2"/>
              <a:buChar char="*"/>
              <a:tabLst>
                <a:tab pos="2686050" algn="l"/>
              </a:tabLst>
              <a:defRPr sz="2200">
                <a:solidFill>
                  <a:schemeClr val="tx1"/>
                </a:solidFill>
                <a:latin typeface="Arial" panose="020B0604020202020204" pitchFamily="34" charset="0"/>
              </a:defRPr>
            </a:lvl1pPr>
            <a:lvl2pPr marL="742950" indent="-285750">
              <a:spcBef>
                <a:spcPct val="50000"/>
              </a:spcBef>
              <a:buClr>
                <a:srgbClr val="BFCBE2"/>
              </a:buClr>
              <a:buFont typeface="Monotype Sorts" pitchFamily="2" charset="2"/>
              <a:buChar char="3"/>
              <a:tabLst>
                <a:tab pos="2686050" algn="l"/>
              </a:tabLst>
              <a:defRPr sz="2200">
                <a:solidFill>
                  <a:schemeClr val="tx1"/>
                </a:solidFill>
                <a:latin typeface="Arial" panose="020B0604020202020204" pitchFamily="34" charset="0"/>
              </a:defRPr>
            </a:lvl2pPr>
            <a:lvl3pPr marL="1085850" indent="-228600">
              <a:spcBef>
                <a:spcPct val="50000"/>
              </a:spcBef>
              <a:buClr>
                <a:srgbClr val="00279F"/>
              </a:buClr>
              <a:buSzPct val="75000"/>
              <a:buFont typeface="Monotype Sorts" pitchFamily="2" charset="2"/>
              <a:buChar char="ä"/>
              <a:tabLst>
                <a:tab pos="2686050" algn="l"/>
              </a:tabLst>
              <a:defRPr sz="2200">
                <a:solidFill>
                  <a:schemeClr val="tx1"/>
                </a:solidFill>
                <a:latin typeface="Arial" panose="020B0604020202020204" pitchFamily="34" charset="0"/>
              </a:defRPr>
            </a:lvl3pPr>
            <a:lvl4pPr marL="1428750" indent="-228600">
              <a:spcBef>
                <a:spcPct val="50000"/>
              </a:spcBef>
              <a:buClr>
                <a:srgbClr val="BFCBE2"/>
              </a:buClr>
              <a:buSzPct val="75000"/>
              <a:buFont typeface="Monotype Sorts" pitchFamily="2" charset="2"/>
              <a:buChar char="ä"/>
              <a:tabLst>
                <a:tab pos="2686050" algn="l"/>
              </a:tabLst>
              <a:defRPr sz="2200">
                <a:solidFill>
                  <a:schemeClr val="tx1"/>
                </a:solidFill>
                <a:latin typeface="Arial" panose="020B0604020202020204" pitchFamily="34" charset="0"/>
              </a:defRPr>
            </a:lvl4pPr>
            <a:lvl5pPr marL="1771650" indent="-228600">
              <a:spcBef>
                <a:spcPct val="50000"/>
              </a:spcBef>
              <a:buClr>
                <a:schemeClr val="hlink"/>
              </a:buClr>
              <a:buSzPct val="65000"/>
              <a:buFont typeface="Monotype Sorts" pitchFamily="2" charset="2"/>
              <a:buChar char="ä"/>
              <a:tabLst>
                <a:tab pos="2686050" algn="l"/>
              </a:tabLst>
              <a:defRPr sz="2200">
                <a:solidFill>
                  <a:schemeClr val="tx1"/>
                </a:solidFill>
                <a:latin typeface="Arial" panose="020B0604020202020204" pitchFamily="34" charset="0"/>
              </a:defRPr>
            </a:lvl5pPr>
            <a:lvl6pPr marL="2228850" indent="-228600" eaLnBrk="0" fontAlgn="base" hangingPunct="0">
              <a:spcBef>
                <a:spcPct val="50000"/>
              </a:spcBef>
              <a:spcAft>
                <a:spcPct val="0"/>
              </a:spcAft>
              <a:buClr>
                <a:schemeClr val="hlink"/>
              </a:buClr>
              <a:buSzPct val="65000"/>
              <a:buFont typeface="Monotype Sorts" pitchFamily="2" charset="2"/>
              <a:buChar char="ä"/>
              <a:tabLst>
                <a:tab pos="2686050" algn="l"/>
              </a:tabLst>
              <a:defRPr sz="2200">
                <a:solidFill>
                  <a:schemeClr val="tx1"/>
                </a:solidFill>
                <a:latin typeface="Arial" panose="020B0604020202020204" pitchFamily="34" charset="0"/>
              </a:defRPr>
            </a:lvl6pPr>
            <a:lvl7pPr marL="2686050" indent="-228600" eaLnBrk="0" fontAlgn="base" hangingPunct="0">
              <a:spcBef>
                <a:spcPct val="50000"/>
              </a:spcBef>
              <a:spcAft>
                <a:spcPct val="0"/>
              </a:spcAft>
              <a:buClr>
                <a:schemeClr val="hlink"/>
              </a:buClr>
              <a:buSzPct val="65000"/>
              <a:buFont typeface="Monotype Sorts" pitchFamily="2" charset="2"/>
              <a:buChar char="ä"/>
              <a:tabLst>
                <a:tab pos="2686050" algn="l"/>
              </a:tabLst>
              <a:defRPr sz="2200">
                <a:solidFill>
                  <a:schemeClr val="tx1"/>
                </a:solidFill>
                <a:latin typeface="Arial" panose="020B0604020202020204" pitchFamily="34" charset="0"/>
              </a:defRPr>
            </a:lvl7pPr>
            <a:lvl8pPr marL="3143250" indent="-228600" eaLnBrk="0" fontAlgn="base" hangingPunct="0">
              <a:spcBef>
                <a:spcPct val="50000"/>
              </a:spcBef>
              <a:spcAft>
                <a:spcPct val="0"/>
              </a:spcAft>
              <a:buClr>
                <a:schemeClr val="hlink"/>
              </a:buClr>
              <a:buSzPct val="65000"/>
              <a:buFont typeface="Monotype Sorts" pitchFamily="2" charset="2"/>
              <a:buChar char="ä"/>
              <a:tabLst>
                <a:tab pos="2686050" algn="l"/>
              </a:tabLst>
              <a:defRPr sz="2200">
                <a:solidFill>
                  <a:schemeClr val="tx1"/>
                </a:solidFill>
                <a:latin typeface="Arial" panose="020B0604020202020204" pitchFamily="34" charset="0"/>
              </a:defRPr>
            </a:lvl8pPr>
            <a:lvl9pPr marL="3600450" indent="-228600" eaLnBrk="0" fontAlgn="base" hangingPunct="0">
              <a:spcBef>
                <a:spcPct val="50000"/>
              </a:spcBef>
              <a:spcAft>
                <a:spcPct val="0"/>
              </a:spcAft>
              <a:buClr>
                <a:schemeClr val="hlink"/>
              </a:buClr>
              <a:buSzPct val="65000"/>
              <a:buFont typeface="Monotype Sorts" pitchFamily="2" charset="2"/>
              <a:buChar char="ä"/>
              <a:tabLst>
                <a:tab pos="2686050" algn="l"/>
              </a:tabLst>
              <a:defRPr sz="2200">
                <a:solidFill>
                  <a:schemeClr val="tx1"/>
                </a:solidFill>
                <a:latin typeface="Arial" panose="020B0604020202020204" pitchFamily="34" charset="0"/>
              </a:defRPr>
            </a:lvl9pPr>
          </a:lstStyle>
          <a:p>
            <a:pPr>
              <a:buNone/>
            </a:pPr>
            <a:r>
              <a:rPr lang="en-IN" altLang="en-US" sz="2000" b="1" dirty="0">
                <a:solidFill>
                  <a:schemeClr val="bg1"/>
                </a:solidFill>
                <a:latin typeface="Tahoma" pitchFamily="34" charset="0"/>
              </a:rPr>
              <a:t>How to Change a User’s Group in Linux</a:t>
            </a:r>
          </a:p>
          <a:p>
            <a:pPr lvl="1">
              <a:spcBef>
                <a:spcPct val="20000"/>
              </a:spcBef>
              <a:buClr>
                <a:srgbClr val="000000"/>
              </a:buClr>
              <a:buBlip>
                <a:blip r:embed="rId2"/>
              </a:buBlip>
            </a:pPr>
            <a:r>
              <a:rPr lang="en-IN" sz="1800" dirty="0">
                <a:solidFill>
                  <a:schemeClr val="accent2"/>
                </a:solidFill>
                <a:latin typeface="Arial" charset="0"/>
                <a:cs typeface="Times New Roman" pitchFamily="18" charset="0"/>
              </a:rPr>
              <a:t>If you want to change the primary group a user is assigned to:</a:t>
            </a:r>
          </a:p>
          <a:p>
            <a:pPr lvl="1">
              <a:spcBef>
                <a:spcPct val="20000"/>
              </a:spcBef>
              <a:buClr>
                <a:srgbClr val="000000"/>
              </a:buClr>
              <a:buBlip>
                <a:blip r:embed="rId2"/>
              </a:buBlip>
            </a:pPr>
            <a:endParaRPr lang="en-IN" sz="1800" dirty="0">
              <a:solidFill>
                <a:schemeClr val="accent2"/>
              </a:solidFill>
              <a:latin typeface="Arial" charset="0"/>
              <a:cs typeface="Times New Roman" pitchFamily="18" charset="0"/>
            </a:endParaRPr>
          </a:p>
          <a:p>
            <a:pPr lvl="1">
              <a:spcBef>
                <a:spcPct val="20000"/>
              </a:spcBef>
              <a:buClr>
                <a:srgbClr val="000000"/>
              </a:buClr>
              <a:buBlip>
                <a:blip r:embed="rId2"/>
              </a:buBlip>
            </a:pPr>
            <a:r>
              <a:rPr lang="en-IN" sz="1800" dirty="0">
                <a:solidFill>
                  <a:schemeClr val="accent2"/>
                </a:solidFill>
                <a:latin typeface="Arial" charset="0"/>
                <a:cs typeface="Times New Roman" pitchFamily="18" charset="0"/>
              </a:rPr>
              <a:t>Use the command </a:t>
            </a:r>
            <a:r>
              <a:rPr lang="en-IN" sz="1800" dirty="0" err="1">
                <a:solidFill>
                  <a:schemeClr val="accent2"/>
                </a:solidFill>
                <a:latin typeface="Arial" charset="0"/>
                <a:cs typeface="Times New Roman" pitchFamily="18" charset="0"/>
              </a:rPr>
              <a:t>usermod</a:t>
            </a:r>
            <a:r>
              <a:rPr lang="en-IN" sz="1800" dirty="0">
                <a:solidFill>
                  <a:schemeClr val="accent2"/>
                </a:solidFill>
                <a:latin typeface="Arial" charset="0"/>
                <a:cs typeface="Times New Roman" pitchFamily="18" charset="0"/>
              </a:rPr>
              <a:t>.</a:t>
            </a:r>
          </a:p>
          <a:p>
            <a:pPr lvl="1">
              <a:spcBef>
                <a:spcPct val="20000"/>
              </a:spcBef>
              <a:buClr>
                <a:srgbClr val="000000"/>
              </a:buClr>
              <a:buBlip>
                <a:blip r:embed="rId2"/>
              </a:buBlip>
            </a:pPr>
            <a:endParaRPr lang="en-IN" sz="1800" dirty="0">
              <a:solidFill>
                <a:schemeClr val="accent2"/>
              </a:solidFill>
              <a:latin typeface="Arial" charset="0"/>
              <a:cs typeface="Times New Roman" pitchFamily="18" charset="0"/>
            </a:endParaRPr>
          </a:p>
          <a:p>
            <a:pPr lvl="1">
              <a:spcBef>
                <a:spcPct val="20000"/>
              </a:spcBef>
              <a:buClr>
                <a:srgbClr val="000000"/>
              </a:buClr>
              <a:buBlip>
                <a:blip r:embed="rId2"/>
              </a:buBlip>
            </a:pPr>
            <a:r>
              <a:rPr lang="en-IN" sz="1800" dirty="0">
                <a:solidFill>
                  <a:schemeClr val="accent2"/>
                </a:solidFill>
                <a:latin typeface="Arial" charset="0"/>
                <a:cs typeface="Times New Roman" pitchFamily="18" charset="0"/>
              </a:rPr>
              <a:t>Replace the </a:t>
            </a:r>
            <a:r>
              <a:rPr lang="en-IN" sz="1800" dirty="0" err="1">
                <a:solidFill>
                  <a:schemeClr val="accent2"/>
                </a:solidFill>
                <a:latin typeface="Arial" charset="0"/>
                <a:cs typeface="Times New Roman" pitchFamily="18" charset="0"/>
              </a:rPr>
              <a:t>examplegroup</a:t>
            </a:r>
            <a:r>
              <a:rPr lang="en-IN" sz="1800" dirty="0">
                <a:solidFill>
                  <a:schemeClr val="accent2"/>
                </a:solidFill>
                <a:latin typeface="Arial" charset="0"/>
                <a:cs typeface="Times New Roman" pitchFamily="18" charset="0"/>
              </a:rPr>
              <a:t> with the name of the group you want to be the primary.</a:t>
            </a:r>
          </a:p>
          <a:p>
            <a:pPr lvl="1">
              <a:spcBef>
                <a:spcPct val="20000"/>
              </a:spcBef>
              <a:buClr>
                <a:srgbClr val="000000"/>
              </a:buClr>
              <a:buBlip>
                <a:blip r:embed="rId2"/>
              </a:buBlip>
            </a:pPr>
            <a:r>
              <a:rPr lang="en-IN" sz="1800" dirty="0">
                <a:solidFill>
                  <a:schemeClr val="accent2"/>
                </a:solidFill>
                <a:latin typeface="Arial" charset="0"/>
                <a:cs typeface="Times New Roman" pitchFamily="18" charset="0"/>
              </a:rPr>
              <a:t>Replace the </a:t>
            </a:r>
            <a:r>
              <a:rPr lang="en-IN" sz="1800" dirty="0" err="1">
                <a:solidFill>
                  <a:schemeClr val="accent2"/>
                </a:solidFill>
                <a:latin typeface="Arial" charset="0"/>
                <a:cs typeface="Times New Roman" pitchFamily="18" charset="0"/>
              </a:rPr>
              <a:t>exampleusername</a:t>
            </a:r>
            <a:r>
              <a:rPr lang="en-IN" sz="1800" dirty="0">
                <a:solidFill>
                  <a:schemeClr val="accent2"/>
                </a:solidFill>
                <a:latin typeface="Arial" charset="0"/>
                <a:cs typeface="Times New Roman" pitchFamily="18" charset="0"/>
              </a:rPr>
              <a:t> with the name of the user account.</a:t>
            </a:r>
          </a:p>
          <a:p>
            <a:pPr lvl="1">
              <a:spcBef>
                <a:spcPct val="20000"/>
              </a:spcBef>
              <a:buClr>
                <a:srgbClr val="000000"/>
              </a:buClr>
              <a:buBlip>
                <a:blip r:embed="rId2"/>
              </a:buBlip>
            </a:pPr>
            <a:r>
              <a:rPr lang="en-IN" sz="1800" dirty="0">
                <a:solidFill>
                  <a:schemeClr val="accent2"/>
                </a:solidFill>
                <a:latin typeface="Arial" charset="0"/>
                <a:cs typeface="Times New Roman" pitchFamily="18" charset="0"/>
              </a:rPr>
              <a:t>If you want to change a user’s home directory:</a:t>
            </a:r>
          </a:p>
          <a:p>
            <a:pPr lvl="1">
              <a:spcBef>
                <a:spcPct val="20000"/>
              </a:spcBef>
              <a:buClr>
                <a:srgbClr val="000000"/>
              </a:buClr>
              <a:buBlip>
                <a:blip r:embed="rId2"/>
              </a:buBlip>
            </a:pPr>
            <a:r>
              <a:rPr lang="en-IN" sz="1800" dirty="0">
                <a:solidFill>
                  <a:schemeClr val="accent2"/>
                </a:solidFill>
                <a:latin typeface="Arial" charset="0"/>
                <a:cs typeface="Times New Roman" pitchFamily="18" charset="0"/>
              </a:rPr>
              <a:t>Use the command </a:t>
            </a:r>
            <a:r>
              <a:rPr lang="en-IN" sz="1800" dirty="0" err="1">
                <a:solidFill>
                  <a:schemeClr val="accent2"/>
                </a:solidFill>
                <a:latin typeface="Arial" charset="0"/>
                <a:cs typeface="Times New Roman" pitchFamily="18" charset="0"/>
              </a:rPr>
              <a:t>usermod</a:t>
            </a:r>
            <a:r>
              <a:rPr lang="en-IN" sz="1800" dirty="0">
                <a:solidFill>
                  <a:schemeClr val="accent2"/>
                </a:solidFill>
                <a:latin typeface="Arial" charset="0"/>
                <a:cs typeface="Times New Roman" pitchFamily="18" charset="0"/>
              </a:rPr>
              <a:t> -d/home/</a:t>
            </a:r>
            <a:r>
              <a:rPr lang="en-IN" sz="1800" dirty="0" err="1">
                <a:solidFill>
                  <a:schemeClr val="accent2"/>
                </a:solidFill>
                <a:latin typeface="Arial" charset="0"/>
                <a:cs typeface="Times New Roman" pitchFamily="18" charset="0"/>
              </a:rPr>
              <a:t>newfolder</a:t>
            </a:r>
            <a:r>
              <a:rPr lang="en-IN" sz="1800" dirty="0">
                <a:solidFill>
                  <a:schemeClr val="accent2"/>
                </a:solidFill>
                <a:latin typeface="Arial" charset="0"/>
                <a:cs typeface="Times New Roman" pitchFamily="18" charset="0"/>
              </a:rPr>
              <a:t> “name of user”.</a:t>
            </a:r>
          </a:p>
        </p:txBody>
      </p:sp>
      <p:pic>
        <p:nvPicPr>
          <p:cNvPr id="13314" name="Picture 2" descr="example of usermod command in Linux"/>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4114800"/>
            <a:ext cx="5591175" cy="19431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30346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ChangeArrowheads="1"/>
          </p:cNvSpPr>
          <p:nvPr/>
        </p:nvSpPr>
        <p:spPr bwMode="auto">
          <a:xfrm>
            <a:off x="457200" y="685800"/>
            <a:ext cx="8451362" cy="50699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7517" tIns="43759" rIns="87517" bIns="43759"/>
          <a:lstStyle>
            <a:lvl1pPr marL="342900" indent="-342900">
              <a:spcBef>
                <a:spcPct val="50000"/>
              </a:spcBef>
              <a:buClr>
                <a:schemeClr val="accent2"/>
              </a:buClr>
              <a:buFont typeface="Monotype Sorts" pitchFamily="2" charset="2"/>
              <a:buChar char="*"/>
              <a:tabLst>
                <a:tab pos="2686050" algn="l"/>
              </a:tabLst>
              <a:defRPr sz="2200">
                <a:solidFill>
                  <a:schemeClr val="tx1"/>
                </a:solidFill>
                <a:latin typeface="Arial" panose="020B0604020202020204" pitchFamily="34" charset="0"/>
              </a:defRPr>
            </a:lvl1pPr>
            <a:lvl2pPr marL="742950" indent="-285750">
              <a:spcBef>
                <a:spcPct val="50000"/>
              </a:spcBef>
              <a:buClr>
                <a:srgbClr val="BFCBE2"/>
              </a:buClr>
              <a:buFont typeface="Monotype Sorts" pitchFamily="2" charset="2"/>
              <a:buChar char="3"/>
              <a:tabLst>
                <a:tab pos="2686050" algn="l"/>
              </a:tabLst>
              <a:defRPr sz="2200">
                <a:solidFill>
                  <a:schemeClr val="tx1"/>
                </a:solidFill>
                <a:latin typeface="Arial" panose="020B0604020202020204" pitchFamily="34" charset="0"/>
              </a:defRPr>
            </a:lvl2pPr>
            <a:lvl3pPr marL="1085850" indent="-228600">
              <a:spcBef>
                <a:spcPct val="50000"/>
              </a:spcBef>
              <a:buClr>
                <a:srgbClr val="00279F"/>
              </a:buClr>
              <a:buSzPct val="75000"/>
              <a:buFont typeface="Monotype Sorts" pitchFamily="2" charset="2"/>
              <a:buChar char="ä"/>
              <a:tabLst>
                <a:tab pos="2686050" algn="l"/>
              </a:tabLst>
              <a:defRPr sz="2200">
                <a:solidFill>
                  <a:schemeClr val="tx1"/>
                </a:solidFill>
                <a:latin typeface="Arial" panose="020B0604020202020204" pitchFamily="34" charset="0"/>
              </a:defRPr>
            </a:lvl3pPr>
            <a:lvl4pPr marL="1428750" indent="-228600">
              <a:spcBef>
                <a:spcPct val="50000"/>
              </a:spcBef>
              <a:buClr>
                <a:srgbClr val="BFCBE2"/>
              </a:buClr>
              <a:buSzPct val="75000"/>
              <a:buFont typeface="Monotype Sorts" pitchFamily="2" charset="2"/>
              <a:buChar char="ä"/>
              <a:tabLst>
                <a:tab pos="2686050" algn="l"/>
              </a:tabLst>
              <a:defRPr sz="2200">
                <a:solidFill>
                  <a:schemeClr val="tx1"/>
                </a:solidFill>
                <a:latin typeface="Arial" panose="020B0604020202020204" pitchFamily="34" charset="0"/>
              </a:defRPr>
            </a:lvl4pPr>
            <a:lvl5pPr marL="1771650" indent="-228600">
              <a:spcBef>
                <a:spcPct val="50000"/>
              </a:spcBef>
              <a:buClr>
                <a:schemeClr val="hlink"/>
              </a:buClr>
              <a:buSzPct val="65000"/>
              <a:buFont typeface="Monotype Sorts" pitchFamily="2" charset="2"/>
              <a:buChar char="ä"/>
              <a:tabLst>
                <a:tab pos="2686050" algn="l"/>
              </a:tabLst>
              <a:defRPr sz="2200">
                <a:solidFill>
                  <a:schemeClr val="tx1"/>
                </a:solidFill>
                <a:latin typeface="Arial" panose="020B0604020202020204" pitchFamily="34" charset="0"/>
              </a:defRPr>
            </a:lvl5pPr>
            <a:lvl6pPr marL="2228850" indent="-228600" eaLnBrk="0" fontAlgn="base" hangingPunct="0">
              <a:spcBef>
                <a:spcPct val="50000"/>
              </a:spcBef>
              <a:spcAft>
                <a:spcPct val="0"/>
              </a:spcAft>
              <a:buClr>
                <a:schemeClr val="hlink"/>
              </a:buClr>
              <a:buSzPct val="65000"/>
              <a:buFont typeface="Monotype Sorts" pitchFamily="2" charset="2"/>
              <a:buChar char="ä"/>
              <a:tabLst>
                <a:tab pos="2686050" algn="l"/>
              </a:tabLst>
              <a:defRPr sz="2200">
                <a:solidFill>
                  <a:schemeClr val="tx1"/>
                </a:solidFill>
                <a:latin typeface="Arial" panose="020B0604020202020204" pitchFamily="34" charset="0"/>
              </a:defRPr>
            </a:lvl6pPr>
            <a:lvl7pPr marL="2686050" indent="-228600" eaLnBrk="0" fontAlgn="base" hangingPunct="0">
              <a:spcBef>
                <a:spcPct val="50000"/>
              </a:spcBef>
              <a:spcAft>
                <a:spcPct val="0"/>
              </a:spcAft>
              <a:buClr>
                <a:schemeClr val="hlink"/>
              </a:buClr>
              <a:buSzPct val="65000"/>
              <a:buFont typeface="Monotype Sorts" pitchFamily="2" charset="2"/>
              <a:buChar char="ä"/>
              <a:tabLst>
                <a:tab pos="2686050" algn="l"/>
              </a:tabLst>
              <a:defRPr sz="2200">
                <a:solidFill>
                  <a:schemeClr val="tx1"/>
                </a:solidFill>
                <a:latin typeface="Arial" panose="020B0604020202020204" pitchFamily="34" charset="0"/>
              </a:defRPr>
            </a:lvl7pPr>
            <a:lvl8pPr marL="3143250" indent="-228600" eaLnBrk="0" fontAlgn="base" hangingPunct="0">
              <a:spcBef>
                <a:spcPct val="50000"/>
              </a:spcBef>
              <a:spcAft>
                <a:spcPct val="0"/>
              </a:spcAft>
              <a:buClr>
                <a:schemeClr val="hlink"/>
              </a:buClr>
              <a:buSzPct val="65000"/>
              <a:buFont typeface="Monotype Sorts" pitchFamily="2" charset="2"/>
              <a:buChar char="ä"/>
              <a:tabLst>
                <a:tab pos="2686050" algn="l"/>
              </a:tabLst>
              <a:defRPr sz="2200">
                <a:solidFill>
                  <a:schemeClr val="tx1"/>
                </a:solidFill>
                <a:latin typeface="Arial" panose="020B0604020202020204" pitchFamily="34" charset="0"/>
              </a:defRPr>
            </a:lvl8pPr>
            <a:lvl9pPr marL="3600450" indent="-228600" eaLnBrk="0" fontAlgn="base" hangingPunct="0">
              <a:spcBef>
                <a:spcPct val="50000"/>
              </a:spcBef>
              <a:spcAft>
                <a:spcPct val="0"/>
              </a:spcAft>
              <a:buClr>
                <a:schemeClr val="hlink"/>
              </a:buClr>
              <a:buSzPct val="65000"/>
              <a:buFont typeface="Monotype Sorts" pitchFamily="2" charset="2"/>
              <a:buChar char="ä"/>
              <a:tabLst>
                <a:tab pos="2686050" algn="l"/>
              </a:tabLst>
              <a:defRPr sz="2200">
                <a:solidFill>
                  <a:schemeClr val="tx1"/>
                </a:solidFill>
                <a:latin typeface="Arial" panose="020B0604020202020204" pitchFamily="34" charset="0"/>
              </a:defRPr>
            </a:lvl9pPr>
          </a:lstStyle>
          <a:p>
            <a:pPr>
              <a:buNone/>
            </a:pPr>
            <a:r>
              <a:rPr lang="en-IN" altLang="en-US" sz="2000" b="1" dirty="0">
                <a:solidFill>
                  <a:schemeClr val="bg1"/>
                </a:solidFill>
                <a:latin typeface="Tahoma" pitchFamily="34" charset="0"/>
              </a:rPr>
              <a:t>To Change password</a:t>
            </a:r>
          </a:p>
          <a:p>
            <a:pPr lvl="1">
              <a:spcBef>
                <a:spcPct val="20000"/>
              </a:spcBef>
              <a:buClr>
                <a:srgbClr val="000000"/>
              </a:buClr>
              <a:buBlip>
                <a:blip r:embed="rId2"/>
              </a:buBlip>
            </a:pPr>
            <a:endParaRPr lang="en-IN" sz="1800" dirty="0">
              <a:solidFill>
                <a:schemeClr val="accent2"/>
              </a:solidFill>
              <a:latin typeface="Arial" charset="0"/>
              <a:cs typeface="Times New Roman" pitchFamily="18" charset="0"/>
            </a:endParaRPr>
          </a:p>
          <a:p>
            <a:pPr lvl="1">
              <a:spcBef>
                <a:spcPct val="20000"/>
              </a:spcBef>
              <a:buClr>
                <a:srgbClr val="000000"/>
              </a:buClr>
              <a:buBlip>
                <a:blip r:embed="rId2"/>
              </a:buBlip>
            </a:pPr>
            <a:r>
              <a:rPr lang="en-IN" sz="1800" dirty="0">
                <a:solidFill>
                  <a:schemeClr val="accent2"/>
                </a:solidFill>
                <a:latin typeface="Arial" charset="0"/>
                <a:cs typeface="Times New Roman" pitchFamily="18" charset="0"/>
              </a:rPr>
              <a:t>How to Change Passwords in Linux</a:t>
            </a:r>
          </a:p>
          <a:p>
            <a:pPr lvl="1">
              <a:spcBef>
                <a:spcPct val="20000"/>
              </a:spcBef>
              <a:buClr>
                <a:srgbClr val="000000"/>
              </a:buClr>
              <a:buBlip>
                <a:blip r:embed="rId2"/>
              </a:buBlip>
            </a:pPr>
            <a:r>
              <a:rPr lang="en-IN" sz="1800" dirty="0">
                <a:solidFill>
                  <a:schemeClr val="accent2"/>
                </a:solidFill>
                <a:latin typeface="Arial" charset="0"/>
                <a:cs typeface="Times New Roman" pitchFamily="18" charset="0"/>
              </a:rPr>
              <a:t>To change passwords in Linux:</a:t>
            </a:r>
          </a:p>
          <a:p>
            <a:pPr lvl="1">
              <a:spcBef>
                <a:spcPct val="20000"/>
              </a:spcBef>
              <a:buClr>
                <a:srgbClr val="000000"/>
              </a:buClr>
              <a:buBlip>
                <a:blip r:embed="rId2"/>
              </a:buBlip>
            </a:pPr>
            <a:endParaRPr lang="en-IN" sz="1800" dirty="0">
              <a:solidFill>
                <a:schemeClr val="accent2"/>
              </a:solidFill>
              <a:latin typeface="Arial" charset="0"/>
              <a:cs typeface="Times New Roman" pitchFamily="18" charset="0"/>
            </a:endParaRPr>
          </a:p>
          <a:p>
            <a:pPr lvl="1">
              <a:spcBef>
                <a:spcPct val="20000"/>
              </a:spcBef>
              <a:buClr>
                <a:srgbClr val="000000"/>
              </a:buClr>
              <a:buBlip>
                <a:blip r:embed="rId2"/>
              </a:buBlip>
            </a:pPr>
            <a:r>
              <a:rPr lang="en-IN" sz="1800" dirty="0">
                <a:solidFill>
                  <a:schemeClr val="accent2"/>
                </a:solidFill>
                <a:latin typeface="Arial" charset="0"/>
                <a:cs typeface="Times New Roman" pitchFamily="18" charset="0"/>
              </a:rPr>
              <a:t>1.    Login as root.</a:t>
            </a:r>
          </a:p>
          <a:p>
            <a:pPr lvl="1">
              <a:spcBef>
                <a:spcPct val="20000"/>
              </a:spcBef>
              <a:buClr>
                <a:srgbClr val="000000"/>
              </a:buClr>
              <a:buBlip>
                <a:blip r:embed="rId2"/>
              </a:buBlip>
            </a:pPr>
            <a:endParaRPr lang="en-IN" sz="1800" dirty="0">
              <a:solidFill>
                <a:schemeClr val="accent2"/>
              </a:solidFill>
              <a:latin typeface="Arial" charset="0"/>
              <a:cs typeface="Times New Roman" pitchFamily="18" charset="0"/>
            </a:endParaRPr>
          </a:p>
          <a:p>
            <a:pPr lvl="1">
              <a:spcBef>
                <a:spcPct val="20000"/>
              </a:spcBef>
              <a:buClr>
                <a:srgbClr val="000000"/>
              </a:buClr>
              <a:buBlip>
                <a:blip r:embed="rId2"/>
              </a:buBlip>
            </a:pPr>
            <a:r>
              <a:rPr lang="en-IN" sz="1800" dirty="0">
                <a:solidFill>
                  <a:schemeClr val="accent2"/>
                </a:solidFill>
                <a:latin typeface="Arial" charset="0"/>
                <a:cs typeface="Times New Roman" pitchFamily="18" charset="0"/>
              </a:rPr>
              <a:t>2.    use the command </a:t>
            </a:r>
            <a:r>
              <a:rPr lang="en-IN" sz="1800" b="1" dirty="0">
                <a:solidFill>
                  <a:schemeClr val="accent2"/>
                </a:solidFill>
                <a:latin typeface="Arial" charset="0"/>
                <a:cs typeface="Times New Roman" pitchFamily="18" charset="0"/>
              </a:rPr>
              <a:t>passwd</a:t>
            </a:r>
            <a:r>
              <a:rPr lang="en-IN" sz="1800" dirty="0">
                <a:solidFill>
                  <a:schemeClr val="accent2"/>
                </a:solidFill>
                <a:latin typeface="Arial" charset="0"/>
                <a:cs typeface="Times New Roman" pitchFamily="18" charset="0"/>
              </a:rPr>
              <a:t> "username" (for example, passwd roman).</a:t>
            </a:r>
          </a:p>
          <a:p>
            <a:pPr lvl="1">
              <a:spcBef>
                <a:spcPct val="20000"/>
              </a:spcBef>
              <a:buClr>
                <a:srgbClr val="000000"/>
              </a:buClr>
              <a:buBlip>
                <a:blip r:embed="rId2"/>
              </a:buBlip>
            </a:pPr>
            <a:endParaRPr lang="en-US" sz="1800" dirty="0">
              <a:solidFill>
                <a:schemeClr val="accent2"/>
              </a:solidFill>
              <a:latin typeface="Arial" charset="0"/>
              <a:cs typeface="Times New Roman" pitchFamily="18" charset="0"/>
            </a:endParaRPr>
          </a:p>
          <a:p>
            <a:pPr lvl="1">
              <a:spcBef>
                <a:spcPct val="20000"/>
              </a:spcBef>
              <a:buClr>
                <a:srgbClr val="000000"/>
              </a:buClr>
              <a:buBlip>
                <a:blip r:embed="rId2"/>
              </a:buBlip>
            </a:pPr>
            <a:r>
              <a:rPr lang="en-US" sz="1800" dirty="0" err="1">
                <a:solidFill>
                  <a:schemeClr val="accent2"/>
                </a:solidFill>
                <a:latin typeface="Arial" charset="0"/>
                <a:cs typeface="Times New Roman" pitchFamily="18" charset="0"/>
              </a:rPr>
              <a:t>Sudo</a:t>
            </a:r>
            <a:r>
              <a:rPr lang="en-US" sz="1800" dirty="0">
                <a:solidFill>
                  <a:schemeClr val="accent2"/>
                </a:solidFill>
                <a:latin typeface="Arial" charset="0"/>
                <a:cs typeface="Times New Roman" pitchFamily="18" charset="0"/>
              </a:rPr>
              <a:t> </a:t>
            </a:r>
            <a:r>
              <a:rPr lang="en-US" sz="1800" dirty="0" err="1">
                <a:solidFill>
                  <a:schemeClr val="accent2"/>
                </a:solidFill>
                <a:latin typeface="Arial" charset="0"/>
                <a:cs typeface="Times New Roman" pitchFamily="18" charset="0"/>
              </a:rPr>
              <a:t>gpasswd</a:t>
            </a:r>
            <a:r>
              <a:rPr lang="en-US" sz="1800" dirty="0">
                <a:solidFill>
                  <a:schemeClr val="accent2"/>
                </a:solidFill>
                <a:latin typeface="Arial" charset="0"/>
                <a:cs typeface="Times New Roman" pitchFamily="18" charset="0"/>
              </a:rPr>
              <a:t> –d </a:t>
            </a:r>
            <a:r>
              <a:rPr lang="en-US" sz="1800" dirty="0" err="1">
                <a:solidFill>
                  <a:schemeClr val="accent2"/>
                </a:solidFill>
                <a:latin typeface="Arial" charset="0"/>
                <a:cs typeface="Times New Roman" pitchFamily="18" charset="0"/>
              </a:rPr>
              <a:t>neha</a:t>
            </a:r>
            <a:r>
              <a:rPr lang="en-US" sz="1800" dirty="0">
                <a:solidFill>
                  <a:schemeClr val="accent2"/>
                </a:solidFill>
                <a:latin typeface="Arial" charset="0"/>
                <a:cs typeface="Times New Roman" pitchFamily="18" charset="0"/>
              </a:rPr>
              <a:t> </a:t>
            </a:r>
            <a:r>
              <a:rPr lang="en-US" sz="1800" dirty="0" err="1">
                <a:solidFill>
                  <a:schemeClr val="accent2"/>
                </a:solidFill>
                <a:latin typeface="Arial" charset="0"/>
                <a:cs typeface="Times New Roman" pitchFamily="18" charset="0"/>
              </a:rPr>
              <a:t>sudo</a:t>
            </a:r>
            <a:endParaRPr lang="en-US" sz="1800" dirty="0">
              <a:solidFill>
                <a:schemeClr val="accent2"/>
              </a:solidFill>
              <a:latin typeface="Arial" charset="0"/>
              <a:cs typeface="Times New Roman" pitchFamily="18" charset="0"/>
            </a:endParaRPr>
          </a:p>
          <a:p>
            <a:pPr lvl="1">
              <a:spcBef>
                <a:spcPct val="20000"/>
              </a:spcBef>
              <a:buClr>
                <a:srgbClr val="000000"/>
              </a:buClr>
              <a:buBlip>
                <a:blip r:embed="rId2"/>
              </a:buBlip>
            </a:pPr>
            <a:r>
              <a:rPr lang="en-US" sz="1800" dirty="0">
                <a:solidFill>
                  <a:schemeClr val="accent2"/>
                </a:solidFill>
                <a:latin typeface="Arial" charset="0"/>
                <a:cs typeface="Times New Roman" pitchFamily="18" charset="0"/>
              </a:rPr>
              <a:t>** remove </a:t>
            </a:r>
            <a:r>
              <a:rPr lang="en-US" sz="1800" dirty="0" err="1">
                <a:solidFill>
                  <a:schemeClr val="accent2"/>
                </a:solidFill>
                <a:latin typeface="Arial" charset="0"/>
                <a:cs typeface="Times New Roman" pitchFamily="18" charset="0"/>
              </a:rPr>
              <a:t>neha</a:t>
            </a:r>
            <a:r>
              <a:rPr lang="en-US" sz="1800" dirty="0">
                <a:solidFill>
                  <a:schemeClr val="accent2"/>
                </a:solidFill>
                <a:latin typeface="Arial" charset="0"/>
                <a:cs typeface="Times New Roman" pitchFamily="18" charset="0"/>
              </a:rPr>
              <a:t> from </a:t>
            </a:r>
            <a:r>
              <a:rPr lang="en-US" sz="1800" dirty="0" err="1">
                <a:solidFill>
                  <a:schemeClr val="accent2"/>
                </a:solidFill>
                <a:latin typeface="Arial" charset="0"/>
                <a:cs typeface="Times New Roman" pitchFamily="18" charset="0"/>
              </a:rPr>
              <a:t>sudo</a:t>
            </a:r>
            <a:r>
              <a:rPr lang="en-US" sz="1800" dirty="0">
                <a:solidFill>
                  <a:schemeClr val="accent2"/>
                </a:solidFill>
                <a:latin typeface="Arial" charset="0"/>
                <a:cs typeface="Times New Roman" pitchFamily="18" charset="0"/>
              </a:rPr>
              <a:t> group</a:t>
            </a:r>
          </a:p>
          <a:p>
            <a:pPr lvl="1">
              <a:spcBef>
                <a:spcPct val="20000"/>
              </a:spcBef>
              <a:buClr>
                <a:srgbClr val="000000"/>
              </a:buClr>
              <a:buBlip>
                <a:blip r:embed="rId2"/>
              </a:buBlip>
            </a:pPr>
            <a:endParaRPr lang="en-US" sz="1800" dirty="0">
              <a:solidFill>
                <a:schemeClr val="accent2"/>
              </a:solidFill>
              <a:latin typeface="Arial" charset="0"/>
              <a:cs typeface="Times New Roman" pitchFamily="18" charset="0"/>
            </a:endParaRPr>
          </a:p>
          <a:p>
            <a:pPr lvl="1">
              <a:spcBef>
                <a:spcPct val="20000"/>
              </a:spcBef>
              <a:buClr>
                <a:srgbClr val="000000"/>
              </a:buClr>
              <a:buBlip>
                <a:blip r:embed="rId2"/>
              </a:buBlip>
            </a:pPr>
            <a:r>
              <a:rPr lang="en-US" sz="1800" dirty="0">
                <a:solidFill>
                  <a:schemeClr val="accent2"/>
                </a:solidFill>
                <a:latin typeface="Arial" charset="0"/>
                <a:cs typeface="Times New Roman" pitchFamily="18" charset="0"/>
              </a:rPr>
              <a:t>List all the </a:t>
            </a:r>
            <a:r>
              <a:rPr lang="en-US" sz="1800" dirty="0" err="1">
                <a:solidFill>
                  <a:schemeClr val="accent2"/>
                </a:solidFill>
                <a:latin typeface="Arial" charset="0"/>
                <a:cs typeface="Times New Roman" pitchFamily="18" charset="0"/>
              </a:rPr>
              <a:t>sudo</a:t>
            </a:r>
            <a:r>
              <a:rPr lang="en-US" sz="1800" dirty="0">
                <a:solidFill>
                  <a:schemeClr val="accent2"/>
                </a:solidFill>
                <a:latin typeface="Arial" charset="0"/>
                <a:cs typeface="Times New Roman" pitchFamily="18" charset="0"/>
              </a:rPr>
              <a:t> users details</a:t>
            </a:r>
          </a:p>
          <a:p>
            <a:pPr lvl="1">
              <a:spcBef>
                <a:spcPct val="20000"/>
              </a:spcBef>
              <a:buClr>
                <a:srgbClr val="000000"/>
              </a:buClr>
              <a:buBlip>
                <a:blip r:embed="rId2"/>
              </a:buBlip>
            </a:pPr>
            <a:r>
              <a:rPr lang="en-US" sz="1800" dirty="0" err="1">
                <a:solidFill>
                  <a:schemeClr val="accent2"/>
                </a:solidFill>
                <a:latin typeface="Arial" charset="0"/>
                <a:cs typeface="Times New Roman" pitchFamily="18" charset="0"/>
              </a:rPr>
              <a:t>Grep</a:t>
            </a:r>
            <a:r>
              <a:rPr lang="en-US" sz="1800" dirty="0">
                <a:solidFill>
                  <a:schemeClr val="accent2"/>
                </a:solidFill>
                <a:latin typeface="Arial" charset="0"/>
                <a:cs typeface="Times New Roman" pitchFamily="18" charset="0"/>
              </a:rPr>
              <a:t> ‘^</a:t>
            </a:r>
            <a:r>
              <a:rPr lang="en-US" sz="1800" dirty="0" err="1">
                <a:solidFill>
                  <a:schemeClr val="accent2"/>
                </a:solidFill>
                <a:latin typeface="Arial" charset="0"/>
                <a:cs typeface="Times New Roman" pitchFamily="18" charset="0"/>
              </a:rPr>
              <a:t>sudo</a:t>
            </a:r>
            <a:r>
              <a:rPr lang="en-US" sz="1800" dirty="0">
                <a:solidFill>
                  <a:schemeClr val="accent2"/>
                </a:solidFill>
                <a:latin typeface="Arial" charset="0"/>
                <a:cs typeface="Times New Roman" pitchFamily="18" charset="0"/>
              </a:rPr>
              <a:t>:.*$’ /</a:t>
            </a:r>
            <a:r>
              <a:rPr lang="en-US" sz="1800" dirty="0" err="1">
                <a:solidFill>
                  <a:schemeClr val="accent2"/>
                </a:solidFill>
                <a:latin typeface="Arial" charset="0"/>
                <a:cs typeface="Times New Roman" pitchFamily="18" charset="0"/>
              </a:rPr>
              <a:t>etc</a:t>
            </a:r>
            <a:r>
              <a:rPr lang="en-US" sz="1800" dirty="0">
                <a:solidFill>
                  <a:schemeClr val="accent2"/>
                </a:solidFill>
                <a:latin typeface="Arial" charset="0"/>
                <a:cs typeface="Times New Roman" pitchFamily="18" charset="0"/>
              </a:rPr>
              <a:t>/group | cut –d: -f4</a:t>
            </a:r>
            <a:endParaRPr lang="en-IN" sz="1800" dirty="0">
              <a:solidFill>
                <a:schemeClr val="accent2"/>
              </a:solidFill>
              <a:latin typeface="Arial" charset="0"/>
              <a:cs typeface="Times New Roman" pitchFamily="18" charset="0"/>
            </a:endParaRPr>
          </a:p>
          <a:p>
            <a:pPr lvl="1">
              <a:spcBef>
                <a:spcPct val="20000"/>
              </a:spcBef>
              <a:buClr>
                <a:srgbClr val="000000"/>
              </a:buClr>
              <a:buBlip>
                <a:blip r:embed="rId2"/>
              </a:buBlip>
            </a:pPr>
            <a:endParaRPr lang="en-US" sz="1800" dirty="0">
              <a:solidFill>
                <a:schemeClr val="accent2"/>
              </a:solidFill>
              <a:latin typeface="Arial" charset="0"/>
              <a:cs typeface="Times New Roman" pitchFamily="18" charset="0"/>
            </a:endParaRPr>
          </a:p>
          <a:p>
            <a:pPr lvl="1">
              <a:spcBef>
                <a:spcPct val="20000"/>
              </a:spcBef>
              <a:buClr>
                <a:srgbClr val="000000"/>
              </a:buClr>
              <a:buBlip>
                <a:blip r:embed="rId2"/>
              </a:buBlip>
            </a:pPr>
            <a:endParaRPr lang="en-IN" sz="1800" dirty="0">
              <a:solidFill>
                <a:schemeClr val="accent2"/>
              </a:solidFill>
              <a:latin typeface="Arial" charset="0"/>
              <a:cs typeface="Times New Roman" pitchFamily="18" charset="0"/>
            </a:endParaRPr>
          </a:p>
        </p:txBody>
      </p:sp>
    </p:spTree>
    <p:extLst>
      <p:ext uri="{BB962C8B-B14F-4D97-AF65-F5344CB8AC3E}">
        <p14:creationId xmlns:p14="http://schemas.microsoft.com/office/powerpoint/2010/main" val="1905081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body" idx="1"/>
          </p:nvPr>
        </p:nvSpPr>
        <p:spPr bwMode="auto">
          <a:xfrm>
            <a:off x="914400" y="896937"/>
            <a:ext cx="7924800" cy="4114800"/>
          </a:xfrm>
          <a:noFill/>
          <a:ln>
            <a:miter lim="800000"/>
            <a:headEnd/>
            <a:tailEnd/>
          </a:ln>
        </p:spPr>
        <p:txBody>
          <a:bodyPr vert="horz" wrap="square" lIns="91440" tIns="45720" rIns="91440" bIns="45720" numCol="1" anchor="t" anchorCtr="0" compatLnSpc="1">
            <a:prstTxWarp prst="textNoShape">
              <a:avLst/>
            </a:prstTxWarp>
          </a:bodyPr>
          <a:lstStyle/>
          <a:p>
            <a:pPr eaLnBrk="1" hangingPunct="1">
              <a:buFontTx/>
              <a:buBlip>
                <a:blip r:embed="rId3"/>
              </a:buBlip>
            </a:pPr>
            <a:endParaRPr lang="en-US" sz="2000" dirty="0">
              <a:solidFill>
                <a:schemeClr val="accent2"/>
              </a:solidFill>
              <a:latin typeface="Arial" charset="0"/>
            </a:endParaRPr>
          </a:p>
          <a:p>
            <a:pPr eaLnBrk="1" hangingPunct="1">
              <a:buFontTx/>
              <a:buBlip>
                <a:blip r:embed="rId3"/>
              </a:buBlip>
            </a:pPr>
            <a:r>
              <a:rPr lang="en-US" sz="2000" dirty="0">
                <a:solidFill>
                  <a:schemeClr val="accent2"/>
                </a:solidFill>
                <a:latin typeface="Arial" charset="0"/>
              </a:rPr>
              <a:t>Usually shells are interactive that mean, they accept command as input from users and execute them. However some time we want to execute a bunch of commands routinely, so we have type in all commands each time in terminal.</a:t>
            </a:r>
          </a:p>
          <a:p>
            <a:pPr eaLnBrk="1" hangingPunct="1">
              <a:buFontTx/>
              <a:buBlip>
                <a:blip r:embed="rId3"/>
              </a:buBlip>
            </a:pPr>
            <a:r>
              <a:rPr lang="en-US" sz="2000" dirty="0">
                <a:solidFill>
                  <a:schemeClr val="accent2"/>
                </a:solidFill>
                <a:latin typeface="Arial" charset="0"/>
              </a:rPr>
              <a:t>As shell can also take commands as input from file we can write these commands in a file and can execute them in shell to avoid this repetitive work. These files are called Shell Scripts or Shell Programs. Shell scripts are similar to the batch file in MS-DOS. Each shell script is saved with .</a:t>
            </a:r>
            <a:r>
              <a:rPr lang="en-US" sz="2000" dirty="0" err="1">
                <a:solidFill>
                  <a:schemeClr val="accent2"/>
                </a:solidFill>
                <a:latin typeface="Arial" charset="0"/>
              </a:rPr>
              <a:t>sh</a:t>
            </a:r>
            <a:r>
              <a:rPr lang="en-US" sz="2000" dirty="0">
                <a:solidFill>
                  <a:schemeClr val="accent2"/>
                </a:solidFill>
                <a:latin typeface="Arial" charset="0"/>
              </a:rPr>
              <a:t> file extension </a:t>
            </a:r>
            <a:r>
              <a:rPr lang="en-US" sz="2000" dirty="0" err="1">
                <a:solidFill>
                  <a:schemeClr val="accent2"/>
                </a:solidFill>
                <a:latin typeface="Arial" charset="0"/>
              </a:rPr>
              <a:t>eg</a:t>
            </a:r>
            <a:r>
              <a:rPr lang="en-US" sz="2000" dirty="0">
                <a:solidFill>
                  <a:schemeClr val="accent2"/>
                </a:solidFill>
                <a:latin typeface="Arial" charset="0"/>
              </a:rPr>
              <a:t>. myscript.sh</a:t>
            </a:r>
          </a:p>
          <a:p>
            <a:pPr eaLnBrk="1" hangingPunct="1">
              <a:buFontTx/>
              <a:buBlip>
                <a:blip r:embed="rId3"/>
              </a:buBlip>
            </a:pPr>
            <a:endParaRPr lang="en-US" sz="2000" dirty="0">
              <a:solidFill>
                <a:schemeClr val="accent2"/>
              </a:solidFill>
              <a:latin typeface="Arial" charset="0"/>
            </a:endParaRPr>
          </a:p>
          <a:p>
            <a:pPr eaLnBrk="1" hangingPunct="1">
              <a:buFontTx/>
              <a:buBlip>
                <a:blip r:embed="rId3"/>
              </a:buBlip>
            </a:pPr>
            <a:r>
              <a:rPr lang="en-US" sz="2000" dirty="0">
                <a:solidFill>
                  <a:schemeClr val="accent2"/>
                </a:solidFill>
                <a:latin typeface="Arial" charset="0"/>
              </a:rPr>
              <a:t>A shell script have syntax just like any other programming language. If you have any prior experience with any programming language like Python, C/C++ etc. it would be very easy to get started with it.</a:t>
            </a:r>
          </a:p>
        </p:txBody>
      </p:sp>
      <p:sp>
        <p:nvSpPr>
          <p:cNvPr id="5123" name="Text Box 3"/>
          <p:cNvSpPr txBox="1">
            <a:spLocks noChangeArrowheads="1"/>
          </p:cNvSpPr>
          <p:nvPr/>
        </p:nvSpPr>
        <p:spPr bwMode="auto">
          <a:xfrm>
            <a:off x="152400" y="711200"/>
            <a:ext cx="6858000" cy="396875"/>
          </a:xfrm>
          <a:prstGeom prst="rect">
            <a:avLst/>
          </a:prstGeom>
          <a:noFill/>
          <a:ln w="9525">
            <a:noFill/>
            <a:miter lim="800000"/>
            <a:headEnd/>
            <a:tailEnd/>
          </a:ln>
        </p:spPr>
        <p:txBody>
          <a:bodyPr>
            <a:spAutoFit/>
          </a:bodyPr>
          <a:lstStyle/>
          <a:p>
            <a:pPr>
              <a:spcBef>
                <a:spcPct val="50000"/>
              </a:spcBef>
            </a:pPr>
            <a:r>
              <a:rPr lang="en-US" sz="2000" b="1" dirty="0">
                <a:solidFill>
                  <a:schemeClr val="bg1"/>
                </a:solidFill>
                <a:latin typeface="Tahoma" pitchFamily="34" charset="0"/>
              </a:rPr>
              <a:t>Shell Scripting</a:t>
            </a:r>
          </a:p>
        </p:txBody>
      </p:sp>
    </p:spTree>
    <p:extLst>
      <p:ext uri="{BB962C8B-B14F-4D97-AF65-F5344CB8AC3E}">
        <p14:creationId xmlns:p14="http://schemas.microsoft.com/office/powerpoint/2010/main" val="14940764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body" idx="1"/>
          </p:nvPr>
        </p:nvSpPr>
        <p:spPr bwMode="auto">
          <a:xfrm>
            <a:off x="914400" y="1295400"/>
            <a:ext cx="7848600" cy="4114800"/>
          </a:xfrm>
          <a:noFill/>
          <a:ln>
            <a:miter lim="800000"/>
            <a:headEnd/>
            <a:tailEnd/>
          </a:ln>
        </p:spPr>
        <p:txBody>
          <a:bodyPr vert="horz" wrap="square" lIns="91440" tIns="45720" rIns="91440" bIns="45720" numCol="1" anchor="t" anchorCtr="0" compatLnSpc="1">
            <a:prstTxWarp prst="textNoShape">
              <a:avLst/>
            </a:prstTxWarp>
          </a:bodyPr>
          <a:lstStyle/>
          <a:p>
            <a:pPr eaLnBrk="1" hangingPunct="1">
              <a:buFontTx/>
              <a:buBlip>
                <a:blip r:embed="rId3"/>
              </a:buBlip>
            </a:pPr>
            <a:r>
              <a:rPr lang="en-US" sz="2000" dirty="0">
                <a:solidFill>
                  <a:schemeClr val="accent2"/>
                </a:solidFill>
                <a:latin typeface="Arial" charset="0"/>
              </a:rPr>
              <a:t>A shell script comprises following elements –</a:t>
            </a:r>
          </a:p>
          <a:p>
            <a:pPr eaLnBrk="1" hangingPunct="1">
              <a:buFontTx/>
              <a:buBlip>
                <a:blip r:embed="rId3"/>
              </a:buBlip>
            </a:pPr>
            <a:endParaRPr lang="en-US" sz="2000" dirty="0">
              <a:solidFill>
                <a:schemeClr val="accent2"/>
              </a:solidFill>
              <a:latin typeface="Arial" charset="0"/>
            </a:endParaRPr>
          </a:p>
          <a:p>
            <a:pPr eaLnBrk="1" hangingPunct="1">
              <a:buFontTx/>
              <a:buBlip>
                <a:blip r:embed="rId3"/>
              </a:buBlip>
            </a:pPr>
            <a:r>
              <a:rPr lang="en-US" sz="2000" dirty="0">
                <a:solidFill>
                  <a:schemeClr val="accent2"/>
                </a:solidFill>
                <a:latin typeface="Arial" charset="0"/>
              </a:rPr>
              <a:t>Shell Keywords – if, else, break etc.</a:t>
            </a:r>
          </a:p>
          <a:p>
            <a:pPr eaLnBrk="1" hangingPunct="1">
              <a:buFontTx/>
              <a:buBlip>
                <a:blip r:embed="rId3"/>
              </a:buBlip>
            </a:pPr>
            <a:r>
              <a:rPr lang="en-US" sz="2000" dirty="0">
                <a:solidFill>
                  <a:schemeClr val="accent2"/>
                </a:solidFill>
                <a:latin typeface="Arial" charset="0"/>
              </a:rPr>
              <a:t>Shell commands – cd, ls, echo, </a:t>
            </a:r>
            <a:r>
              <a:rPr lang="en-US" sz="2000" dirty="0" err="1">
                <a:solidFill>
                  <a:schemeClr val="accent2"/>
                </a:solidFill>
                <a:latin typeface="Arial" charset="0"/>
              </a:rPr>
              <a:t>pwd</a:t>
            </a:r>
            <a:r>
              <a:rPr lang="en-US" sz="2000" dirty="0">
                <a:solidFill>
                  <a:schemeClr val="accent2"/>
                </a:solidFill>
                <a:latin typeface="Arial" charset="0"/>
              </a:rPr>
              <a:t>, touch etc.</a:t>
            </a:r>
          </a:p>
          <a:p>
            <a:pPr eaLnBrk="1" hangingPunct="1">
              <a:buFontTx/>
              <a:buBlip>
                <a:blip r:embed="rId3"/>
              </a:buBlip>
            </a:pPr>
            <a:r>
              <a:rPr lang="en-US" sz="2000" dirty="0">
                <a:solidFill>
                  <a:schemeClr val="accent2"/>
                </a:solidFill>
                <a:latin typeface="Arial" charset="0"/>
              </a:rPr>
              <a:t>Functions</a:t>
            </a:r>
          </a:p>
          <a:p>
            <a:pPr eaLnBrk="1" hangingPunct="1">
              <a:buFontTx/>
              <a:buBlip>
                <a:blip r:embed="rId3"/>
              </a:buBlip>
            </a:pPr>
            <a:r>
              <a:rPr lang="en-US" sz="2000" dirty="0">
                <a:solidFill>
                  <a:schemeClr val="accent2"/>
                </a:solidFill>
                <a:latin typeface="Arial" charset="0"/>
              </a:rPr>
              <a:t>Control flow – </a:t>
            </a:r>
            <a:r>
              <a:rPr lang="en-US" sz="2000" dirty="0" err="1">
                <a:solidFill>
                  <a:schemeClr val="accent2"/>
                </a:solidFill>
                <a:latin typeface="Arial" charset="0"/>
              </a:rPr>
              <a:t>if..then..else</a:t>
            </a:r>
            <a:r>
              <a:rPr lang="en-US" sz="2000" dirty="0">
                <a:solidFill>
                  <a:schemeClr val="accent2"/>
                </a:solidFill>
                <a:latin typeface="Arial" charset="0"/>
              </a:rPr>
              <a:t>, case and shell loops etc.</a:t>
            </a:r>
            <a:endParaRPr lang="en-US" sz="1800" dirty="0">
              <a:solidFill>
                <a:schemeClr val="accent2"/>
              </a:solidFill>
              <a:latin typeface="Arial" charset="0"/>
              <a:cs typeface="Times New Roman" pitchFamily="18" charset="0"/>
            </a:endParaRPr>
          </a:p>
        </p:txBody>
      </p:sp>
      <p:sp>
        <p:nvSpPr>
          <p:cNvPr id="5123" name="Text Box 3"/>
          <p:cNvSpPr txBox="1">
            <a:spLocks noChangeArrowheads="1"/>
          </p:cNvSpPr>
          <p:nvPr/>
        </p:nvSpPr>
        <p:spPr bwMode="auto">
          <a:xfrm>
            <a:off x="152400" y="711200"/>
            <a:ext cx="6858000" cy="396875"/>
          </a:xfrm>
          <a:prstGeom prst="rect">
            <a:avLst/>
          </a:prstGeom>
          <a:noFill/>
          <a:ln w="9525">
            <a:noFill/>
            <a:miter lim="800000"/>
            <a:headEnd/>
            <a:tailEnd/>
          </a:ln>
        </p:spPr>
        <p:txBody>
          <a:bodyPr>
            <a:spAutoFit/>
          </a:bodyPr>
          <a:lstStyle/>
          <a:p>
            <a:pPr>
              <a:spcBef>
                <a:spcPct val="50000"/>
              </a:spcBef>
            </a:pPr>
            <a:r>
              <a:rPr lang="en-US" sz="2000" b="1" dirty="0">
                <a:solidFill>
                  <a:schemeClr val="bg1"/>
                </a:solidFill>
                <a:latin typeface="Tahoma" pitchFamily="34" charset="0"/>
              </a:rPr>
              <a:t>Shell Scripting</a:t>
            </a:r>
          </a:p>
        </p:txBody>
      </p:sp>
    </p:spTree>
    <p:extLst>
      <p:ext uri="{BB962C8B-B14F-4D97-AF65-F5344CB8AC3E}">
        <p14:creationId xmlns:p14="http://schemas.microsoft.com/office/powerpoint/2010/main" val="5732047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body" idx="1"/>
          </p:nvPr>
        </p:nvSpPr>
        <p:spPr bwMode="auto">
          <a:xfrm>
            <a:off x="914400" y="1295400"/>
            <a:ext cx="7848600" cy="4114800"/>
          </a:xfrm>
          <a:noFill/>
          <a:ln>
            <a:miter lim="800000"/>
            <a:headEnd/>
            <a:tailEnd/>
          </a:ln>
        </p:spPr>
        <p:txBody>
          <a:bodyPr vert="horz" wrap="square" lIns="91440" tIns="45720" rIns="91440" bIns="45720" numCol="1" anchor="t" anchorCtr="0" compatLnSpc="1">
            <a:prstTxWarp prst="textNoShape">
              <a:avLst/>
            </a:prstTxWarp>
          </a:bodyPr>
          <a:lstStyle/>
          <a:p>
            <a:pPr eaLnBrk="1" hangingPunct="1">
              <a:buFontTx/>
              <a:buBlip>
                <a:blip r:embed="rId3"/>
              </a:buBlip>
            </a:pPr>
            <a:r>
              <a:rPr lang="en-US" sz="2000" dirty="0">
                <a:solidFill>
                  <a:schemeClr val="accent2"/>
                </a:solidFill>
                <a:latin typeface="Arial" charset="0"/>
              </a:rPr>
              <a:t>Why do we need shell scripts</a:t>
            </a:r>
          </a:p>
          <a:p>
            <a:pPr eaLnBrk="1" hangingPunct="1">
              <a:buFontTx/>
              <a:buBlip>
                <a:blip r:embed="rId3"/>
              </a:buBlip>
            </a:pPr>
            <a:endParaRPr lang="en-US" sz="2000" dirty="0">
              <a:solidFill>
                <a:schemeClr val="accent2"/>
              </a:solidFill>
              <a:latin typeface="Arial" charset="0"/>
            </a:endParaRPr>
          </a:p>
          <a:p>
            <a:pPr eaLnBrk="1" hangingPunct="1">
              <a:buFontTx/>
              <a:buBlip>
                <a:blip r:embed="rId3"/>
              </a:buBlip>
            </a:pPr>
            <a:r>
              <a:rPr lang="en-US" sz="2000" dirty="0">
                <a:solidFill>
                  <a:schemeClr val="accent2"/>
                </a:solidFill>
                <a:latin typeface="Arial" charset="0"/>
              </a:rPr>
              <a:t>There are many reasons to write shell scripts –</a:t>
            </a:r>
          </a:p>
          <a:p>
            <a:pPr eaLnBrk="1" hangingPunct="1">
              <a:buFontTx/>
              <a:buBlip>
                <a:blip r:embed="rId3"/>
              </a:buBlip>
            </a:pPr>
            <a:endParaRPr lang="en-US" sz="2000" dirty="0">
              <a:solidFill>
                <a:schemeClr val="accent2"/>
              </a:solidFill>
              <a:latin typeface="Arial" charset="0"/>
            </a:endParaRPr>
          </a:p>
          <a:p>
            <a:pPr eaLnBrk="1" hangingPunct="1">
              <a:buFontTx/>
              <a:buBlip>
                <a:blip r:embed="rId3"/>
              </a:buBlip>
            </a:pPr>
            <a:r>
              <a:rPr lang="en-US" sz="2000" dirty="0">
                <a:solidFill>
                  <a:schemeClr val="accent2"/>
                </a:solidFill>
                <a:latin typeface="Arial" charset="0"/>
              </a:rPr>
              <a:t>To avoid repetitive work and automation</a:t>
            </a:r>
          </a:p>
          <a:p>
            <a:pPr eaLnBrk="1" hangingPunct="1">
              <a:buFontTx/>
              <a:buBlip>
                <a:blip r:embed="rId3"/>
              </a:buBlip>
            </a:pPr>
            <a:r>
              <a:rPr lang="en-US" sz="2000" dirty="0">
                <a:solidFill>
                  <a:schemeClr val="accent2"/>
                </a:solidFill>
                <a:latin typeface="Arial" charset="0"/>
              </a:rPr>
              <a:t>System admins use shell scripting for routine backups</a:t>
            </a:r>
          </a:p>
          <a:p>
            <a:pPr eaLnBrk="1" hangingPunct="1">
              <a:buFontTx/>
              <a:buBlip>
                <a:blip r:embed="rId3"/>
              </a:buBlip>
            </a:pPr>
            <a:r>
              <a:rPr lang="en-US" sz="2000" dirty="0">
                <a:solidFill>
                  <a:schemeClr val="accent2"/>
                </a:solidFill>
                <a:latin typeface="Arial" charset="0"/>
              </a:rPr>
              <a:t>System monitoring</a:t>
            </a:r>
          </a:p>
          <a:p>
            <a:pPr eaLnBrk="1" hangingPunct="1">
              <a:buFontTx/>
              <a:buBlip>
                <a:blip r:embed="rId3"/>
              </a:buBlip>
            </a:pPr>
            <a:r>
              <a:rPr lang="en-US" sz="2000" dirty="0">
                <a:solidFill>
                  <a:schemeClr val="accent2"/>
                </a:solidFill>
                <a:latin typeface="Arial" charset="0"/>
              </a:rPr>
              <a:t>Adding new functionality to the shell etc.</a:t>
            </a:r>
          </a:p>
        </p:txBody>
      </p:sp>
      <p:sp>
        <p:nvSpPr>
          <p:cNvPr id="5123" name="Text Box 3"/>
          <p:cNvSpPr txBox="1">
            <a:spLocks noChangeArrowheads="1"/>
          </p:cNvSpPr>
          <p:nvPr/>
        </p:nvSpPr>
        <p:spPr bwMode="auto">
          <a:xfrm>
            <a:off x="152400" y="711200"/>
            <a:ext cx="6858000" cy="396875"/>
          </a:xfrm>
          <a:prstGeom prst="rect">
            <a:avLst/>
          </a:prstGeom>
          <a:noFill/>
          <a:ln w="9525">
            <a:noFill/>
            <a:miter lim="800000"/>
            <a:headEnd/>
            <a:tailEnd/>
          </a:ln>
        </p:spPr>
        <p:txBody>
          <a:bodyPr>
            <a:spAutoFit/>
          </a:bodyPr>
          <a:lstStyle/>
          <a:p>
            <a:pPr>
              <a:spcBef>
                <a:spcPct val="50000"/>
              </a:spcBef>
            </a:pPr>
            <a:r>
              <a:rPr lang="en-US" sz="2000" b="1" dirty="0">
                <a:solidFill>
                  <a:schemeClr val="bg1"/>
                </a:solidFill>
                <a:latin typeface="Tahoma" pitchFamily="34" charset="0"/>
              </a:rPr>
              <a:t>Shell Scripting</a:t>
            </a:r>
          </a:p>
        </p:txBody>
      </p:sp>
    </p:spTree>
    <p:extLst>
      <p:ext uri="{BB962C8B-B14F-4D97-AF65-F5344CB8AC3E}">
        <p14:creationId xmlns:p14="http://schemas.microsoft.com/office/powerpoint/2010/main" val="36849599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ChangeArrowheads="1"/>
          </p:cNvSpPr>
          <p:nvPr/>
        </p:nvSpPr>
        <p:spPr bwMode="auto">
          <a:xfrm>
            <a:off x="457200" y="685800"/>
            <a:ext cx="8451362" cy="50699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7517" tIns="43759" rIns="87517" bIns="43759"/>
          <a:lstStyle>
            <a:lvl1pPr marL="342900" indent="-342900">
              <a:spcBef>
                <a:spcPct val="50000"/>
              </a:spcBef>
              <a:buClr>
                <a:schemeClr val="accent2"/>
              </a:buClr>
              <a:buFont typeface="Monotype Sorts" pitchFamily="2" charset="2"/>
              <a:buChar char="*"/>
              <a:tabLst>
                <a:tab pos="2686050" algn="l"/>
              </a:tabLst>
              <a:defRPr sz="2200">
                <a:solidFill>
                  <a:schemeClr val="tx1"/>
                </a:solidFill>
                <a:latin typeface="Arial" panose="020B0604020202020204" pitchFamily="34" charset="0"/>
              </a:defRPr>
            </a:lvl1pPr>
            <a:lvl2pPr marL="742950" indent="-285750">
              <a:spcBef>
                <a:spcPct val="50000"/>
              </a:spcBef>
              <a:buClr>
                <a:srgbClr val="BFCBE2"/>
              </a:buClr>
              <a:buFont typeface="Monotype Sorts" pitchFamily="2" charset="2"/>
              <a:buChar char="3"/>
              <a:tabLst>
                <a:tab pos="2686050" algn="l"/>
              </a:tabLst>
              <a:defRPr sz="2200">
                <a:solidFill>
                  <a:schemeClr val="tx1"/>
                </a:solidFill>
                <a:latin typeface="Arial" panose="020B0604020202020204" pitchFamily="34" charset="0"/>
              </a:defRPr>
            </a:lvl2pPr>
            <a:lvl3pPr marL="1085850" indent="-228600">
              <a:spcBef>
                <a:spcPct val="50000"/>
              </a:spcBef>
              <a:buClr>
                <a:srgbClr val="00279F"/>
              </a:buClr>
              <a:buSzPct val="75000"/>
              <a:buFont typeface="Monotype Sorts" pitchFamily="2" charset="2"/>
              <a:buChar char="ä"/>
              <a:tabLst>
                <a:tab pos="2686050" algn="l"/>
              </a:tabLst>
              <a:defRPr sz="2200">
                <a:solidFill>
                  <a:schemeClr val="tx1"/>
                </a:solidFill>
                <a:latin typeface="Arial" panose="020B0604020202020204" pitchFamily="34" charset="0"/>
              </a:defRPr>
            </a:lvl3pPr>
            <a:lvl4pPr marL="1428750" indent="-228600">
              <a:spcBef>
                <a:spcPct val="50000"/>
              </a:spcBef>
              <a:buClr>
                <a:srgbClr val="BFCBE2"/>
              </a:buClr>
              <a:buSzPct val="75000"/>
              <a:buFont typeface="Monotype Sorts" pitchFamily="2" charset="2"/>
              <a:buChar char="ä"/>
              <a:tabLst>
                <a:tab pos="2686050" algn="l"/>
              </a:tabLst>
              <a:defRPr sz="2200">
                <a:solidFill>
                  <a:schemeClr val="tx1"/>
                </a:solidFill>
                <a:latin typeface="Arial" panose="020B0604020202020204" pitchFamily="34" charset="0"/>
              </a:defRPr>
            </a:lvl4pPr>
            <a:lvl5pPr marL="1771650" indent="-228600">
              <a:spcBef>
                <a:spcPct val="50000"/>
              </a:spcBef>
              <a:buClr>
                <a:schemeClr val="hlink"/>
              </a:buClr>
              <a:buSzPct val="65000"/>
              <a:buFont typeface="Monotype Sorts" pitchFamily="2" charset="2"/>
              <a:buChar char="ä"/>
              <a:tabLst>
                <a:tab pos="2686050" algn="l"/>
              </a:tabLst>
              <a:defRPr sz="2200">
                <a:solidFill>
                  <a:schemeClr val="tx1"/>
                </a:solidFill>
                <a:latin typeface="Arial" panose="020B0604020202020204" pitchFamily="34" charset="0"/>
              </a:defRPr>
            </a:lvl5pPr>
            <a:lvl6pPr marL="2228850" indent="-228600" eaLnBrk="0" fontAlgn="base" hangingPunct="0">
              <a:spcBef>
                <a:spcPct val="50000"/>
              </a:spcBef>
              <a:spcAft>
                <a:spcPct val="0"/>
              </a:spcAft>
              <a:buClr>
                <a:schemeClr val="hlink"/>
              </a:buClr>
              <a:buSzPct val="65000"/>
              <a:buFont typeface="Monotype Sorts" pitchFamily="2" charset="2"/>
              <a:buChar char="ä"/>
              <a:tabLst>
                <a:tab pos="2686050" algn="l"/>
              </a:tabLst>
              <a:defRPr sz="2200">
                <a:solidFill>
                  <a:schemeClr val="tx1"/>
                </a:solidFill>
                <a:latin typeface="Arial" panose="020B0604020202020204" pitchFamily="34" charset="0"/>
              </a:defRPr>
            </a:lvl6pPr>
            <a:lvl7pPr marL="2686050" indent="-228600" eaLnBrk="0" fontAlgn="base" hangingPunct="0">
              <a:spcBef>
                <a:spcPct val="50000"/>
              </a:spcBef>
              <a:spcAft>
                <a:spcPct val="0"/>
              </a:spcAft>
              <a:buClr>
                <a:schemeClr val="hlink"/>
              </a:buClr>
              <a:buSzPct val="65000"/>
              <a:buFont typeface="Monotype Sorts" pitchFamily="2" charset="2"/>
              <a:buChar char="ä"/>
              <a:tabLst>
                <a:tab pos="2686050" algn="l"/>
              </a:tabLst>
              <a:defRPr sz="2200">
                <a:solidFill>
                  <a:schemeClr val="tx1"/>
                </a:solidFill>
                <a:latin typeface="Arial" panose="020B0604020202020204" pitchFamily="34" charset="0"/>
              </a:defRPr>
            </a:lvl7pPr>
            <a:lvl8pPr marL="3143250" indent="-228600" eaLnBrk="0" fontAlgn="base" hangingPunct="0">
              <a:spcBef>
                <a:spcPct val="50000"/>
              </a:spcBef>
              <a:spcAft>
                <a:spcPct val="0"/>
              </a:spcAft>
              <a:buClr>
                <a:schemeClr val="hlink"/>
              </a:buClr>
              <a:buSzPct val="65000"/>
              <a:buFont typeface="Monotype Sorts" pitchFamily="2" charset="2"/>
              <a:buChar char="ä"/>
              <a:tabLst>
                <a:tab pos="2686050" algn="l"/>
              </a:tabLst>
              <a:defRPr sz="2200">
                <a:solidFill>
                  <a:schemeClr val="tx1"/>
                </a:solidFill>
                <a:latin typeface="Arial" panose="020B0604020202020204" pitchFamily="34" charset="0"/>
              </a:defRPr>
            </a:lvl8pPr>
            <a:lvl9pPr marL="3600450" indent="-228600" eaLnBrk="0" fontAlgn="base" hangingPunct="0">
              <a:spcBef>
                <a:spcPct val="50000"/>
              </a:spcBef>
              <a:spcAft>
                <a:spcPct val="0"/>
              </a:spcAft>
              <a:buClr>
                <a:schemeClr val="hlink"/>
              </a:buClr>
              <a:buSzPct val="65000"/>
              <a:buFont typeface="Monotype Sorts" pitchFamily="2" charset="2"/>
              <a:buChar char="ä"/>
              <a:tabLst>
                <a:tab pos="2686050" algn="l"/>
              </a:tabLst>
              <a:defRPr sz="2200">
                <a:solidFill>
                  <a:schemeClr val="tx1"/>
                </a:solidFill>
                <a:latin typeface="Arial" panose="020B0604020202020204" pitchFamily="34" charset="0"/>
              </a:defRPr>
            </a:lvl9pPr>
          </a:lstStyle>
          <a:p>
            <a:pPr>
              <a:buNone/>
            </a:pPr>
            <a:r>
              <a:rPr lang="en-IN" altLang="en-US" sz="2000" b="1" dirty="0">
                <a:solidFill>
                  <a:schemeClr val="bg1"/>
                </a:solidFill>
                <a:latin typeface="Tahoma" pitchFamily="34" charset="0"/>
              </a:rPr>
              <a:t>How to Add a New User in Linux</a:t>
            </a:r>
          </a:p>
          <a:p>
            <a:pPr lvl="1">
              <a:spcBef>
                <a:spcPct val="20000"/>
              </a:spcBef>
              <a:buClr>
                <a:srgbClr val="000000"/>
              </a:buClr>
              <a:buBlip>
                <a:blip r:embed="rId2"/>
              </a:buBlip>
            </a:pPr>
            <a:endParaRPr lang="en-IN" sz="1800" dirty="0">
              <a:solidFill>
                <a:schemeClr val="accent2"/>
              </a:solidFill>
              <a:latin typeface="Arial" charset="0"/>
              <a:cs typeface="Times New Roman" pitchFamily="18" charset="0"/>
            </a:endParaRPr>
          </a:p>
          <a:p>
            <a:pPr lvl="1">
              <a:spcBef>
                <a:spcPct val="20000"/>
              </a:spcBef>
              <a:buClr>
                <a:srgbClr val="000000"/>
              </a:buClr>
              <a:buBlip>
                <a:blip r:embed="rId2"/>
              </a:buBlip>
            </a:pPr>
            <a:r>
              <a:rPr lang="en-IN" sz="1800" dirty="0">
                <a:solidFill>
                  <a:schemeClr val="accent2"/>
                </a:solidFill>
                <a:latin typeface="Arial" charset="0"/>
                <a:cs typeface="Times New Roman" pitchFamily="18" charset="0"/>
              </a:rPr>
              <a:t>What Is Linux </a:t>
            </a:r>
            <a:r>
              <a:rPr lang="en-IN" sz="1800" dirty="0" err="1">
                <a:solidFill>
                  <a:schemeClr val="accent2"/>
                </a:solidFill>
                <a:latin typeface="Arial" charset="0"/>
                <a:cs typeface="Times New Roman" pitchFamily="18" charset="0"/>
              </a:rPr>
              <a:t>passwd</a:t>
            </a:r>
            <a:r>
              <a:rPr lang="en-IN" sz="1800" dirty="0">
                <a:solidFill>
                  <a:schemeClr val="accent2"/>
                </a:solidFill>
                <a:latin typeface="Arial" charset="0"/>
                <a:cs typeface="Times New Roman" pitchFamily="18" charset="0"/>
              </a:rPr>
              <a:t>/groups?</a:t>
            </a:r>
          </a:p>
          <a:p>
            <a:pPr lvl="1">
              <a:spcBef>
                <a:spcPct val="20000"/>
              </a:spcBef>
              <a:buClr>
                <a:srgbClr val="000000"/>
              </a:buClr>
              <a:buBlip>
                <a:blip r:embed="rId2"/>
              </a:buBlip>
            </a:pPr>
            <a:r>
              <a:rPr lang="en-IN" sz="1800" dirty="0">
                <a:solidFill>
                  <a:schemeClr val="accent2"/>
                </a:solidFill>
                <a:latin typeface="Arial" charset="0"/>
                <a:cs typeface="Times New Roman" pitchFamily="18" charset="0"/>
              </a:rPr>
              <a:t>It’s important to introduce two files that we will be using as examples of adding users to a group in Linux.</a:t>
            </a:r>
          </a:p>
          <a:p>
            <a:pPr lvl="1">
              <a:spcBef>
                <a:spcPct val="20000"/>
              </a:spcBef>
              <a:buClr>
                <a:srgbClr val="000000"/>
              </a:buClr>
              <a:buBlip>
                <a:blip r:embed="rId2"/>
              </a:buBlip>
            </a:pPr>
            <a:endParaRPr lang="en-IN" sz="1800" dirty="0">
              <a:solidFill>
                <a:schemeClr val="accent2"/>
              </a:solidFill>
              <a:latin typeface="Arial" charset="0"/>
              <a:cs typeface="Times New Roman" pitchFamily="18" charset="0"/>
            </a:endParaRPr>
          </a:p>
          <a:p>
            <a:pPr lvl="1">
              <a:spcBef>
                <a:spcPct val="20000"/>
              </a:spcBef>
              <a:buClr>
                <a:srgbClr val="000000"/>
              </a:buClr>
              <a:buBlip>
                <a:blip r:embed="rId2"/>
              </a:buBlip>
            </a:pPr>
            <a:r>
              <a:rPr lang="en-IN" sz="1800" dirty="0">
                <a:solidFill>
                  <a:schemeClr val="accent2"/>
                </a:solidFill>
                <a:latin typeface="Arial" charset="0"/>
                <a:cs typeface="Times New Roman" pitchFamily="18" charset="0"/>
              </a:rPr>
              <a:t>In the /</a:t>
            </a:r>
            <a:r>
              <a:rPr lang="en-IN" sz="1800" dirty="0" err="1">
                <a:solidFill>
                  <a:schemeClr val="accent2"/>
                </a:solidFill>
                <a:latin typeface="Arial" charset="0"/>
                <a:cs typeface="Times New Roman" pitchFamily="18" charset="0"/>
              </a:rPr>
              <a:t>etc</a:t>
            </a:r>
            <a:r>
              <a:rPr lang="en-IN" sz="1800" dirty="0">
                <a:solidFill>
                  <a:schemeClr val="accent2"/>
                </a:solidFill>
                <a:latin typeface="Arial" charset="0"/>
                <a:cs typeface="Times New Roman" pitchFamily="18" charset="0"/>
              </a:rPr>
              <a:t> directory, the passwd and the group files hold all of the users and group information. These files are essential when logging on to the system. Anytime you add a user to a group in Linux, that user is added to the passwd file.</a:t>
            </a:r>
          </a:p>
          <a:p>
            <a:pPr lvl="1">
              <a:spcBef>
                <a:spcPct val="20000"/>
              </a:spcBef>
              <a:buClr>
                <a:srgbClr val="000000"/>
              </a:buClr>
              <a:buBlip>
                <a:blip r:embed="rId2"/>
              </a:buBlip>
            </a:pPr>
            <a:endParaRPr lang="en-IN" sz="1800" dirty="0">
              <a:solidFill>
                <a:schemeClr val="accent2"/>
              </a:solidFill>
              <a:latin typeface="Arial" charset="0"/>
              <a:cs typeface="Times New Roman" pitchFamily="18" charset="0"/>
            </a:endParaRPr>
          </a:p>
          <a:p>
            <a:pPr lvl="1">
              <a:spcBef>
                <a:spcPct val="20000"/>
              </a:spcBef>
              <a:buClr>
                <a:srgbClr val="000000"/>
              </a:buClr>
              <a:buBlip>
                <a:blip r:embed="rId2"/>
              </a:buBlip>
            </a:pPr>
            <a:r>
              <a:rPr lang="en-IN" sz="1800" dirty="0">
                <a:solidFill>
                  <a:schemeClr val="accent2"/>
                </a:solidFill>
                <a:latin typeface="Arial" charset="0"/>
                <a:cs typeface="Times New Roman" pitchFamily="18" charset="0"/>
              </a:rPr>
              <a:t>Here’s a look at /</a:t>
            </a:r>
            <a:r>
              <a:rPr lang="en-IN" sz="1800" dirty="0" err="1">
                <a:solidFill>
                  <a:schemeClr val="accent2"/>
                </a:solidFill>
                <a:latin typeface="Arial" charset="0"/>
                <a:cs typeface="Times New Roman" pitchFamily="18" charset="0"/>
              </a:rPr>
              <a:t>etc</a:t>
            </a:r>
            <a:r>
              <a:rPr lang="en-IN" sz="1800" dirty="0">
                <a:solidFill>
                  <a:schemeClr val="accent2"/>
                </a:solidFill>
                <a:latin typeface="Arial" charset="0"/>
                <a:cs typeface="Times New Roman" pitchFamily="18" charset="0"/>
              </a:rPr>
              <a:t>/</a:t>
            </a:r>
            <a:r>
              <a:rPr lang="en-IN" sz="1800" dirty="0" err="1">
                <a:solidFill>
                  <a:schemeClr val="accent2"/>
                </a:solidFill>
                <a:latin typeface="Arial" charset="0"/>
                <a:cs typeface="Times New Roman" pitchFamily="18" charset="0"/>
              </a:rPr>
              <a:t>passwd</a:t>
            </a:r>
            <a:r>
              <a:rPr lang="en-IN" sz="1800" dirty="0">
                <a:solidFill>
                  <a:schemeClr val="accent2"/>
                </a:solidFill>
                <a:latin typeface="Arial" charset="0"/>
                <a:cs typeface="Times New Roman" pitchFamily="18" charset="0"/>
              </a:rPr>
              <a:t>:</a:t>
            </a:r>
          </a:p>
          <a:p>
            <a:pPr lvl="1">
              <a:spcBef>
                <a:spcPct val="20000"/>
              </a:spcBef>
              <a:buClr>
                <a:srgbClr val="000000"/>
              </a:buClr>
              <a:buBlip>
                <a:blip r:embed="rId2"/>
              </a:buBlip>
            </a:pPr>
            <a:endParaRPr lang="en-IN" sz="1800" dirty="0">
              <a:solidFill>
                <a:schemeClr val="accent2"/>
              </a:solidFill>
              <a:latin typeface="Arial" charset="0"/>
              <a:cs typeface="Times New Roman" pitchFamily="18" charset="0"/>
            </a:endParaRPr>
          </a:p>
          <a:p>
            <a:pPr lvl="1">
              <a:spcBef>
                <a:spcPct val="20000"/>
              </a:spcBef>
              <a:buClr>
                <a:srgbClr val="000000"/>
              </a:buClr>
              <a:buBlip>
                <a:blip r:embed="rId2"/>
              </a:buBlip>
            </a:pPr>
            <a:r>
              <a:rPr lang="en-IN" sz="1800" dirty="0">
                <a:solidFill>
                  <a:schemeClr val="accent2"/>
                </a:solidFill>
                <a:latin typeface="Arial" charset="0"/>
                <a:cs typeface="Times New Roman" pitchFamily="18" charset="0"/>
              </a:rPr>
              <a:t>1.    Issue command: less /</a:t>
            </a:r>
            <a:r>
              <a:rPr lang="en-IN" sz="1800" dirty="0" err="1">
                <a:solidFill>
                  <a:schemeClr val="accent2"/>
                </a:solidFill>
                <a:latin typeface="Arial" charset="0"/>
                <a:cs typeface="Times New Roman" pitchFamily="18" charset="0"/>
              </a:rPr>
              <a:t>etc</a:t>
            </a:r>
            <a:r>
              <a:rPr lang="en-IN" sz="1800" dirty="0">
                <a:solidFill>
                  <a:schemeClr val="accent2"/>
                </a:solidFill>
                <a:latin typeface="Arial" charset="0"/>
                <a:cs typeface="Times New Roman" pitchFamily="18" charset="0"/>
              </a:rPr>
              <a:t>/</a:t>
            </a:r>
            <a:r>
              <a:rPr lang="en-IN" sz="1800" dirty="0" err="1">
                <a:solidFill>
                  <a:schemeClr val="accent2"/>
                </a:solidFill>
                <a:latin typeface="Arial" charset="0"/>
                <a:cs typeface="Times New Roman" pitchFamily="18" charset="0"/>
              </a:rPr>
              <a:t>passwd</a:t>
            </a:r>
            <a:endParaRPr lang="en-IN" sz="1800" dirty="0">
              <a:solidFill>
                <a:schemeClr val="accent2"/>
              </a:solidFill>
              <a:latin typeface="Arial" charset="0"/>
              <a:cs typeface="Times New Roman" pitchFamily="18" charset="0"/>
            </a:endParaRPr>
          </a:p>
          <a:p>
            <a:pPr lvl="1">
              <a:spcBef>
                <a:spcPct val="20000"/>
              </a:spcBef>
              <a:buClr>
                <a:srgbClr val="000000"/>
              </a:buClr>
              <a:buBlip>
                <a:blip r:embed="rId2"/>
              </a:buBlip>
            </a:pPr>
            <a:endParaRPr lang="en-IN" sz="1800" dirty="0">
              <a:solidFill>
                <a:schemeClr val="accent2"/>
              </a:solidFill>
              <a:latin typeface="Arial" charset="0"/>
              <a:cs typeface="Times New Roman" pitchFamily="18" charset="0"/>
            </a:endParaRPr>
          </a:p>
          <a:p>
            <a:pPr lvl="1">
              <a:spcBef>
                <a:spcPct val="20000"/>
              </a:spcBef>
              <a:buClr>
                <a:srgbClr val="000000"/>
              </a:buClr>
              <a:buBlip>
                <a:blip r:embed="rId2"/>
              </a:buBlip>
            </a:pPr>
            <a:r>
              <a:rPr lang="en-IN" sz="1800" dirty="0">
                <a:solidFill>
                  <a:schemeClr val="accent2"/>
                </a:solidFill>
                <a:latin typeface="Arial" charset="0"/>
                <a:cs typeface="Times New Roman" pitchFamily="18" charset="0"/>
              </a:rPr>
              <a:t>2.    Use the arrow keys to go up and down, and q to exit.</a:t>
            </a:r>
          </a:p>
        </p:txBody>
      </p:sp>
    </p:spTree>
    <p:extLst>
      <p:ext uri="{BB962C8B-B14F-4D97-AF65-F5344CB8AC3E}">
        <p14:creationId xmlns:p14="http://schemas.microsoft.com/office/powerpoint/2010/main" val="6545237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body" idx="1"/>
          </p:nvPr>
        </p:nvSpPr>
        <p:spPr bwMode="auto">
          <a:xfrm>
            <a:off x="914400" y="1295400"/>
            <a:ext cx="7848600" cy="4114800"/>
          </a:xfrm>
          <a:noFill/>
          <a:ln>
            <a:miter lim="800000"/>
            <a:headEnd/>
            <a:tailEnd/>
          </a:ln>
        </p:spPr>
        <p:txBody>
          <a:bodyPr vert="horz" wrap="square" lIns="91440" tIns="45720" rIns="91440" bIns="45720" numCol="1" anchor="t" anchorCtr="0" compatLnSpc="1">
            <a:prstTxWarp prst="textNoShape">
              <a:avLst/>
            </a:prstTxWarp>
          </a:bodyPr>
          <a:lstStyle/>
          <a:p>
            <a:pPr eaLnBrk="1" hangingPunct="1">
              <a:buFontTx/>
              <a:buBlip>
                <a:blip r:embed="rId3"/>
              </a:buBlip>
            </a:pPr>
            <a:r>
              <a:rPr lang="en-US" sz="2000" dirty="0" err="1">
                <a:solidFill>
                  <a:schemeClr val="accent2"/>
                </a:solidFill>
                <a:latin typeface="Arial" charset="0"/>
              </a:rPr>
              <a:t>pico</a:t>
            </a:r>
            <a:r>
              <a:rPr lang="en-US" sz="2000" dirty="0">
                <a:solidFill>
                  <a:schemeClr val="accent2"/>
                </a:solidFill>
                <a:latin typeface="Arial" charset="0"/>
              </a:rPr>
              <a:t> first.sh</a:t>
            </a:r>
          </a:p>
          <a:p>
            <a:pPr eaLnBrk="1" hangingPunct="1">
              <a:buFontTx/>
              <a:buBlip>
                <a:blip r:embed="rId3"/>
              </a:buBlip>
            </a:pPr>
            <a:endParaRPr lang="en-US" sz="2000" dirty="0">
              <a:solidFill>
                <a:schemeClr val="accent2"/>
              </a:solidFill>
              <a:latin typeface="Arial" charset="0"/>
            </a:endParaRPr>
          </a:p>
          <a:p>
            <a:pPr eaLnBrk="1" hangingPunct="1">
              <a:buFontTx/>
              <a:buBlip>
                <a:blip r:embed="rId3"/>
              </a:buBlip>
            </a:pPr>
            <a:r>
              <a:rPr lang="en-US" sz="2000" dirty="0">
                <a:solidFill>
                  <a:schemeClr val="accent2"/>
                </a:solidFill>
                <a:latin typeface="Arial" charset="0"/>
              </a:rPr>
              <a:t>echo “Enter your name :”</a:t>
            </a:r>
          </a:p>
          <a:p>
            <a:pPr eaLnBrk="1" hangingPunct="1">
              <a:buFontTx/>
              <a:buBlip>
                <a:blip r:embed="rId3"/>
              </a:buBlip>
            </a:pPr>
            <a:r>
              <a:rPr lang="en-US" sz="2000" dirty="0">
                <a:solidFill>
                  <a:schemeClr val="accent2"/>
                </a:solidFill>
                <a:latin typeface="Arial" charset="0"/>
              </a:rPr>
              <a:t>read name</a:t>
            </a:r>
          </a:p>
          <a:p>
            <a:pPr eaLnBrk="1" hangingPunct="1">
              <a:buFontTx/>
              <a:buBlip>
                <a:blip r:embed="rId3"/>
              </a:buBlip>
            </a:pPr>
            <a:r>
              <a:rPr lang="en-US" sz="2000" dirty="0">
                <a:solidFill>
                  <a:schemeClr val="accent2"/>
                </a:solidFill>
                <a:latin typeface="Arial" charset="0"/>
              </a:rPr>
              <a:t>echo “Welcome $name”</a:t>
            </a:r>
          </a:p>
          <a:p>
            <a:pPr eaLnBrk="1" hangingPunct="1">
              <a:buFontTx/>
              <a:buBlip>
                <a:blip r:embed="rId3"/>
              </a:buBlip>
            </a:pPr>
            <a:endParaRPr lang="en-US" sz="1800" dirty="0">
              <a:solidFill>
                <a:schemeClr val="accent2"/>
              </a:solidFill>
              <a:latin typeface="Arial" charset="0"/>
              <a:cs typeface="Times New Roman" pitchFamily="18" charset="0"/>
            </a:endParaRPr>
          </a:p>
          <a:p>
            <a:pPr eaLnBrk="1" hangingPunct="1">
              <a:buFontTx/>
              <a:buBlip>
                <a:blip r:embed="rId3"/>
              </a:buBlip>
            </a:pPr>
            <a:r>
              <a:rPr lang="en-US" sz="1800" dirty="0">
                <a:solidFill>
                  <a:schemeClr val="accent2"/>
                </a:solidFill>
                <a:latin typeface="Arial" charset="0"/>
                <a:cs typeface="Times New Roman" pitchFamily="18" charset="0"/>
              </a:rPr>
              <a:t>Save and run </a:t>
            </a:r>
          </a:p>
          <a:p>
            <a:pPr eaLnBrk="1" hangingPunct="1">
              <a:buFontTx/>
              <a:buBlip>
                <a:blip r:embed="rId3"/>
              </a:buBlip>
            </a:pPr>
            <a:endParaRPr lang="en-US" sz="1800" dirty="0">
              <a:solidFill>
                <a:schemeClr val="accent2"/>
              </a:solidFill>
              <a:latin typeface="Arial" charset="0"/>
              <a:cs typeface="Times New Roman" pitchFamily="18" charset="0"/>
            </a:endParaRPr>
          </a:p>
          <a:p>
            <a:pPr eaLnBrk="1" hangingPunct="1">
              <a:buFontTx/>
              <a:buBlip>
                <a:blip r:embed="rId3"/>
              </a:buBlip>
            </a:pPr>
            <a:r>
              <a:rPr lang="en-US" sz="1800" b="1" dirty="0">
                <a:solidFill>
                  <a:schemeClr val="accent2"/>
                </a:solidFill>
                <a:latin typeface="Arial" charset="0"/>
                <a:cs typeface="Times New Roman" pitchFamily="18" charset="0"/>
              </a:rPr>
              <a:t>sh.first.sh</a:t>
            </a:r>
          </a:p>
        </p:txBody>
      </p:sp>
      <p:sp>
        <p:nvSpPr>
          <p:cNvPr id="5123" name="Text Box 3"/>
          <p:cNvSpPr txBox="1">
            <a:spLocks noChangeArrowheads="1"/>
          </p:cNvSpPr>
          <p:nvPr/>
        </p:nvSpPr>
        <p:spPr bwMode="auto">
          <a:xfrm>
            <a:off x="152400" y="711200"/>
            <a:ext cx="6858000" cy="396875"/>
          </a:xfrm>
          <a:prstGeom prst="rect">
            <a:avLst/>
          </a:prstGeom>
          <a:noFill/>
          <a:ln w="9525">
            <a:noFill/>
            <a:miter lim="800000"/>
            <a:headEnd/>
            <a:tailEnd/>
          </a:ln>
        </p:spPr>
        <p:txBody>
          <a:bodyPr>
            <a:spAutoFit/>
          </a:bodyPr>
          <a:lstStyle/>
          <a:p>
            <a:pPr>
              <a:spcBef>
                <a:spcPct val="50000"/>
              </a:spcBef>
            </a:pPr>
            <a:r>
              <a:rPr lang="en-US" sz="2000" b="1" dirty="0">
                <a:solidFill>
                  <a:schemeClr val="bg1"/>
                </a:solidFill>
                <a:latin typeface="Tahoma" pitchFamily="34" charset="0"/>
              </a:rPr>
              <a:t>Shell Scripting</a:t>
            </a:r>
          </a:p>
        </p:txBody>
      </p:sp>
    </p:spTree>
    <p:extLst>
      <p:ext uri="{BB962C8B-B14F-4D97-AF65-F5344CB8AC3E}">
        <p14:creationId xmlns:p14="http://schemas.microsoft.com/office/powerpoint/2010/main" val="19031870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body" idx="1"/>
          </p:nvPr>
        </p:nvSpPr>
        <p:spPr bwMode="auto">
          <a:xfrm>
            <a:off x="914400" y="1295400"/>
            <a:ext cx="7848600" cy="4114800"/>
          </a:xfrm>
          <a:noFill/>
          <a:ln>
            <a:miter lim="800000"/>
            <a:headEnd/>
            <a:tailEnd/>
          </a:ln>
        </p:spPr>
        <p:txBody>
          <a:bodyPr vert="horz" wrap="square" lIns="91440" tIns="45720" rIns="91440" bIns="45720" numCol="1" anchor="t" anchorCtr="0" compatLnSpc="1">
            <a:prstTxWarp prst="textNoShape">
              <a:avLst/>
            </a:prstTxWarp>
          </a:bodyPr>
          <a:lstStyle/>
          <a:p>
            <a:pPr eaLnBrk="1" hangingPunct="1">
              <a:buFontTx/>
              <a:buBlip>
                <a:blip r:embed="rId3"/>
              </a:buBlip>
            </a:pPr>
            <a:r>
              <a:rPr lang="en-US" sz="2000" dirty="0" err="1">
                <a:solidFill>
                  <a:schemeClr val="accent2"/>
                </a:solidFill>
                <a:latin typeface="Arial" charset="0"/>
              </a:rPr>
              <a:t>pico</a:t>
            </a:r>
            <a:r>
              <a:rPr lang="en-US" sz="2000" dirty="0">
                <a:solidFill>
                  <a:schemeClr val="accent2"/>
                </a:solidFill>
                <a:latin typeface="Arial" charset="0"/>
              </a:rPr>
              <a:t> first.sh</a:t>
            </a:r>
          </a:p>
          <a:p>
            <a:pPr eaLnBrk="1" hangingPunct="1">
              <a:buFontTx/>
              <a:buBlip>
                <a:blip r:embed="rId3"/>
              </a:buBlip>
            </a:pPr>
            <a:endParaRPr lang="en-US" sz="2000" dirty="0">
              <a:solidFill>
                <a:schemeClr val="accent2"/>
              </a:solidFill>
              <a:latin typeface="Arial" charset="0"/>
            </a:endParaRPr>
          </a:p>
          <a:p>
            <a:pPr eaLnBrk="1" hangingPunct="1">
              <a:buFontTx/>
              <a:buBlip>
                <a:blip r:embed="rId3"/>
              </a:buBlip>
            </a:pPr>
            <a:r>
              <a:rPr lang="en-US" sz="2000" dirty="0">
                <a:solidFill>
                  <a:schemeClr val="accent2"/>
                </a:solidFill>
                <a:latin typeface="Arial" charset="0"/>
              </a:rPr>
              <a:t>echo “Enter your name :”</a:t>
            </a:r>
          </a:p>
          <a:p>
            <a:pPr eaLnBrk="1" hangingPunct="1">
              <a:buFontTx/>
              <a:buBlip>
                <a:blip r:embed="rId3"/>
              </a:buBlip>
            </a:pPr>
            <a:r>
              <a:rPr lang="en-US" sz="2000" dirty="0">
                <a:solidFill>
                  <a:schemeClr val="accent2"/>
                </a:solidFill>
                <a:latin typeface="Arial" charset="0"/>
              </a:rPr>
              <a:t>read name</a:t>
            </a:r>
          </a:p>
          <a:p>
            <a:pPr eaLnBrk="1" hangingPunct="1">
              <a:buFontTx/>
              <a:buBlip>
                <a:blip r:embed="rId3"/>
              </a:buBlip>
            </a:pPr>
            <a:r>
              <a:rPr lang="en-US" sz="2000" dirty="0">
                <a:solidFill>
                  <a:schemeClr val="accent2"/>
                </a:solidFill>
                <a:latin typeface="Arial" charset="0"/>
              </a:rPr>
              <a:t>echo “Welcome $name”</a:t>
            </a:r>
          </a:p>
          <a:p>
            <a:pPr eaLnBrk="1" hangingPunct="1">
              <a:buFontTx/>
              <a:buBlip>
                <a:blip r:embed="rId3"/>
              </a:buBlip>
            </a:pPr>
            <a:endParaRPr lang="en-US" sz="1800" dirty="0">
              <a:solidFill>
                <a:schemeClr val="accent2"/>
              </a:solidFill>
              <a:latin typeface="Arial" charset="0"/>
              <a:cs typeface="Times New Roman" pitchFamily="18" charset="0"/>
            </a:endParaRPr>
          </a:p>
          <a:p>
            <a:pPr eaLnBrk="1" hangingPunct="1">
              <a:buFontTx/>
              <a:buBlip>
                <a:blip r:embed="rId3"/>
              </a:buBlip>
            </a:pPr>
            <a:r>
              <a:rPr lang="en-US" sz="1800" dirty="0">
                <a:solidFill>
                  <a:schemeClr val="accent2"/>
                </a:solidFill>
                <a:latin typeface="Arial" charset="0"/>
                <a:cs typeface="Times New Roman" pitchFamily="18" charset="0"/>
              </a:rPr>
              <a:t>Save and run </a:t>
            </a:r>
          </a:p>
          <a:p>
            <a:pPr eaLnBrk="1" hangingPunct="1">
              <a:buFontTx/>
              <a:buBlip>
                <a:blip r:embed="rId3"/>
              </a:buBlip>
            </a:pPr>
            <a:endParaRPr lang="en-US" sz="1800" dirty="0">
              <a:solidFill>
                <a:schemeClr val="accent2"/>
              </a:solidFill>
              <a:latin typeface="Arial" charset="0"/>
              <a:cs typeface="Times New Roman" pitchFamily="18" charset="0"/>
            </a:endParaRPr>
          </a:p>
          <a:p>
            <a:pPr eaLnBrk="1" hangingPunct="1">
              <a:buFontTx/>
              <a:buBlip>
                <a:blip r:embed="rId3"/>
              </a:buBlip>
            </a:pPr>
            <a:r>
              <a:rPr lang="en-US" sz="1800" b="1" dirty="0">
                <a:solidFill>
                  <a:schemeClr val="accent2"/>
                </a:solidFill>
                <a:latin typeface="Arial" charset="0"/>
                <a:cs typeface="Times New Roman" pitchFamily="18" charset="0"/>
              </a:rPr>
              <a:t>sh.first.sh</a:t>
            </a:r>
          </a:p>
        </p:txBody>
      </p:sp>
      <p:sp>
        <p:nvSpPr>
          <p:cNvPr id="5123" name="Text Box 3"/>
          <p:cNvSpPr txBox="1">
            <a:spLocks noChangeArrowheads="1"/>
          </p:cNvSpPr>
          <p:nvPr/>
        </p:nvSpPr>
        <p:spPr bwMode="auto">
          <a:xfrm>
            <a:off x="152400" y="711200"/>
            <a:ext cx="6858000" cy="396875"/>
          </a:xfrm>
          <a:prstGeom prst="rect">
            <a:avLst/>
          </a:prstGeom>
          <a:noFill/>
          <a:ln w="9525">
            <a:noFill/>
            <a:miter lim="800000"/>
            <a:headEnd/>
            <a:tailEnd/>
          </a:ln>
        </p:spPr>
        <p:txBody>
          <a:bodyPr>
            <a:spAutoFit/>
          </a:bodyPr>
          <a:lstStyle/>
          <a:p>
            <a:pPr>
              <a:spcBef>
                <a:spcPct val="50000"/>
              </a:spcBef>
            </a:pPr>
            <a:r>
              <a:rPr lang="en-US" sz="2000" b="1" dirty="0">
                <a:solidFill>
                  <a:schemeClr val="bg1"/>
                </a:solidFill>
                <a:latin typeface="Tahoma" pitchFamily="34" charset="0"/>
              </a:rPr>
              <a:t>Shell Scripting</a:t>
            </a:r>
          </a:p>
        </p:txBody>
      </p:sp>
    </p:spTree>
    <p:extLst>
      <p:ext uri="{BB962C8B-B14F-4D97-AF65-F5344CB8AC3E}">
        <p14:creationId xmlns:p14="http://schemas.microsoft.com/office/powerpoint/2010/main" val="34094974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body" idx="1"/>
          </p:nvPr>
        </p:nvSpPr>
        <p:spPr bwMode="auto">
          <a:xfrm>
            <a:off x="914400" y="1295400"/>
            <a:ext cx="7848600" cy="4114800"/>
          </a:xfrm>
          <a:noFill/>
          <a:ln>
            <a:miter lim="800000"/>
            <a:headEnd/>
            <a:tailEnd/>
          </a:ln>
        </p:spPr>
        <p:txBody>
          <a:bodyPr vert="horz" wrap="square" lIns="91440" tIns="45720" rIns="91440" bIns="45720" numCol="1" anchor="t" anchorCtr="0" compatLnSpc="1">
            <a:prstTxWarp prst="textNoShape">
              <a:avLst/>
            </a:prstTxWarp>
          </a:bodyPr>
          <a:lstStyle/>
          <a:p>
            <a:pPr eaLnBrk="1" hangingPunct="1">
              <a:buFontTx/>
              <a:buBlip>
                <a:blip r:embed="rId3"/>
              </a:buBlip>
            </a:pPr>
            <a:r>
              <a:rPr lang="en-US" sz="2000" dirty="0" err="1">
                <a:solidFill>
                  <a:schemeClr val="accent2"/>
                </a:solidFill>
                <a:latin typeface="Arial" charset="0"/>
              </a:rPr>
              <a:t>pico</a:t>
            </a:r>
            <a:r>
              <a:rPr lang="en-US" sz="2000" dirty="0">
                <a:solidFill>
                  <a:schemeClr val="accent2"/>
                </a:solidFill>
                <a:latin typeface="Arial" charset="0"/>
              </a:rPr>
              <a:t> first.sh</a:t>
            </a:r>
          </a:p>
          <a:p>
            <a:pPr eaLnBrk="1" hangingPunct="1">
              <a:buFontTx/>
              <a:buBlip>
                <a:blip r:embed="rId3"/>
              </a:buBlip>
            </a:pPr>
            <a:endParaRPr lang="en-US" sz="2000" dirty="0">
              <a:solidFill>
                <a:schemeClr val="accent2"/>
              </a:solidFill>
              <a:latin typeface="Arial" charset="0"/>
            </a:endParaRPr>
          </a:p>
          <a:p>
            <a:pPr eaLnBrk="1" hangingPunct="1">
              <a:buFontTx/>
              <a:buBlip>
                <a:blip r:embed="rId3"/>
              </a:buBlip>
            </a:pPr>
            <a:r>
              <a:rPr lang="en-US" sz="2000" dirty="0">
                <a:solidFill>
                  <a:schemeClr val="accent2"/>
                </a:solidFill>
                <a:latin typeface="Arial" charset="0"/>
              </a:rPr>
              <a:t>echo “Enter your name :”</a:t>
            </a:r>
          </a:p>
          <a:p>
            <a:pPr eaLnBrk="1" hangingPunct="1">
              <a:buFontTx/>
              <a:buBlip>
                <a:blip r:embed="rId3"/>
              </a:buBlip>
            </a:pPr>
            <a:r>
              <a:rPr lang="en-US" sz="2000" dirty="0">
                <a:solidFill>
                  <a:schemeClr val="accent2"/>
                </a:solidFill>
                <a:latin typeface="Arial" charset="0"/>
              </a:rPr>
              <a:t>read name</a:t>
            </a:r>
          </a:p>
          <a:p>
            <a:pPr eaLnBrk="1" hangingPunct="1">
              <a:buFontTx/>
              <a:buBlip>
                <a:blip r:embed="rId3"/>
              </a:buBlip>
            </a:pPr>
            <a:r>
              <a:rPr lang="en-US" sz="2000" dirty="0">
                <a:solidFill>
                  <a:schemeClr val="accent2"/>
                </a:solidFill>
                <a:latin typeface="Arial" charset="0"/>
              </a:rPr>
              <a:t>echo “Welcome $name”</a:t>
            </a:r>
          </a:p>
          <a:p>
            <a:pPr eaLnBrk="1" hangingPunct="1">
              <a:buFontTx/>
              <a:buBlip>
                <a:blip r:embed="rId3"/>
              </a:buBlip>
            </a:pPr>
            <a:endParaRPr lang="en-US" sz="1800" dirty="0">
              <a:solidFill>
                <a:schemeClr val="accent2"/>
              </a:solidFill>
              <a:latin typeface="Arial" charset="0"/>
              <a:cs typeface="Times New Roman" pitchFamily="18" charset="0"/>
            </a:endParaRPr>
          </a:p>
          <a:p>
            <a:pPr eaLnBrk="1" hangingPunct="1">
              <a:buFontTx/>
              <a:buBlip>
                <a:blip r:embed="rId3"/>
              </a:buBlip>
            </a:pPr>
            <a:r>
              <a:rPr lang="en-US" sz="1800" dirty="0">
                <a:solidFill>
                  <a:schemeClr val="accent2"/>
                </a:solidFill>
                <a:latin typeface="Arial" charset="0"/>
                <a:cs typeface="Times New Roman" pitchFamily="18" charset="0"/>
              </a:rPr>
              <a:t>Save and run </a:t>
            </a:r>
          </a:p>
          <a:p>
            <a:pPr eaLnBrk="1" hangingPunct="1">
              <a:buFontTx/>
              <a:buBlip>
                <a:blip r:embed="rId3"/>
              </a:buBlip>
            </a:pPr>
            <a:endParaRPr lang="en-US" sz="1800" dirty="0">
              <a:solidFill>
                <a:schemeClr val="accent2"/>
              </a:solidFill>
              <a:latin typeface="Arial" charset="0"/>
              <a:cs typeface="Times New Roman" pitchFamily="18" charset="0"/>
            </a:endParaRPr>
          </a:p>
          <a:p>
            <a:pPr eaLnBrk="1" hangingPunct="1">
              <a:buFontTx/>
              <a:buBlip>
                <a:blip r:embed="rId3"/>
              </a:buBlip>
            </a:pPr>
            <a:r>
              <a:rPr lang="en-US" sz="1800" b="1" dirty="0">
                <a:solidFill>
                  <a:schemeClr val="accent2"/>
                </a:solidFill>
                <a:latin typeface="Arial" charset="0"/>
                <a:cs typeface="Times New Roman" pitchFamily="18" charset="0"/>
              </a:rPr>
              <a:t>sh.first.sh</a:t>
            </a:r>
          </a:p>
        </p:txBody>
      </p:sp>
      <p:sp>
        <p:nvSpPr>
          <p:cNvPr id="5123" name="Text Box 3"/>
          <p:cNvSpPr txBox="1">
            <a:spLocks noChangeArrowheads="1"/>
          </p:cNvSpPr>
          <p:nvPr/>
        </p:nvSpPr>
        <p:spPr bwMode="auto">
          <a:xfrm>
            <a:off x="152400" y="711200"/>
            <a:ext cx="6858000" cy="396875"/>
          </a:xfrm>
          <a:prstGeom prst="rect">
            <a:avLst/>
          </a:prstGeom>
          <a:noFill/>
          <a:ln w="9525">
            <a:noFill/>
            <a:miter lim="800000"/>
            <a:headEnd/>
            <a:tailEnd/>
          </a:ln>
        </p:spPr>
        <p:txBody>
          <a:bodyPr>
            <a:spAutoFit/>
          </a:bodyPr>
          <a:lstStyle/>
          <a:p>
            <a:pPr>
              <a:spcBef>
                <a:spcPct val="50000"/>
              </a:spcBef>
            </a:pPr>
            <a:r>
              <a:rPr lang="en-US" sz="2000" b="1" dirty="0">
                <a:solidFill>
                  <a:schemeClr val="bg1"/>
                </a:solidFill>
                <a:latin typeface="Tahoma" pitchFamily="34" charset="0"/>
              </a:rPr>
              <a:t>Shell Scripting</a:t>
            </a:r>
          </a:p>
        </p:txBody>
      </p:sp>
    </p:spTree>
    <p:extLst>
      <p:ext uri="{BB962C8B-B14F-4D97-AF65-F5344CB8AC3E}">
        <p14:creationId xmlns:p14="http://schemas.microsoft.com/office/powerpoint/2010/main" val="21328838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body" idx="1"/>
          </p:nvPr>
        </p:nvSpPr>
        <p:spPr bwMode="auto">
          <a:xfrm>
            <a:off x="914400" y="1295400"/>
            <a:ext cx="7848600" cy="4114800"/>
          </a:xfrm>
          <a:noFill/>
          <a:ln>
            <a:miter lim="800000"/>
            <a:headEnd/>
            <a:tailEnd/>
          </a:ln>
        </p:spPr>
        <p:txBody>
          <a:bodyPr vert="horz" wrap="square" lIns="91440" tIns="45720" rIns="91440" bIns="45720" numCol="1" anchor="t" anchorCtr="0" compatLnSpc="1">
            <a:prstTxWarp prst="textNoShape">
              <a:avLst/>
            </a:prstTxWarp>
          </a:bodyPr>
          <a:lstStyle/>
          <a:p>
            <a:pPr eaLnBrk="1" hangingPunct="1">
              <a:buFontTx/>
              <a:buBlip>
                <a:blip r:embed="rId3"/>
              </a:buBlip>
            </a:pPr>
            <a:r>
              <a:rPr lang="en-US" sz="2000" dirty="0" err="1">
                <a:solidFill>
                  <a:schemeClr val="accent2"/>
                </a:solidFill>
                <a:latin typeface="Arial" charset="0"/>
              </a:rPr>
              <a:t>pico</a:t>
            </a:r>
            <a:r>
              <a:rPr lang="en-US" sz="2000" dirty="0">
                <a:solidFill>
                  <a:schemeClr val="accent2"/>
                </a:solidFill>
                <a:latin typeface="Arial" charset="0"/>
              </a:rPr>
              <a:t> addnumbers.sh</a:t>
            </a:r>
          </a:p>
          <a:p>
            <a:pPr eaLnBrk="1" hangingPunct="1">
              <a:buFontTx/>
              <a:buBlip>
                <a:blip r:embed="rId3"/>
              </a:buBlip>
            </a:pPr>
            <a:endParaRPr lang="en-US" sz="2000" dirty="0">
              <a:solidFill>
                <a:schemeClr val="accent2"/>
              </a:solidFill>
              <a:latin typeface="Arial" charset="0"/>
            </a:endParaRPr>
          </a:p>
          <a:p>
            <a:pPr eaLnBrk="1" hangingPunct="1">
              <a:buFontTx/>
              <a:buBlip>
                <a:blip r:embed="rId3"/>
              </a:buBlip>
            </a:pPr>
            <a:r>
              <a:rPr lang="en-US" sz="2000" dirty="0">
                <a:solidFill>
                  <a:schemeClr val="accent2"/>
                </a:solidFill>
                <a:latin typeface="Arial" charset="0"/>
              </a:rPr>
              <a:t>echo “Enter first number:”</a:t>
            </a:r>
          </a:p>
          <a:p>
            <a:pPr eaLnBrk="1" hangingPunct="1">
              <a:buFontTx/>
              <a:buBlip>
                <a:blip r:embed="rId3"/>
              </a:buBlip>
            </a:pPr>
            <a:r>
              <a:rPr lang="en-US" sz="2000" dirty="0">
                <a:solidFill>
                  <a:schemeClr val="accent2"/>
                </a:solidFill>
                <a:latin typeface="Arial" charset="0"/>
              </a:rPr>
              <a:t>read num1</a:t>
            </a:r>
          </a:p>
          <a:p>
            <a:pPr eaLnBrk="1" hangingPunct="1">
              <a:buFontTx/>
              <a:buBlip>
                <a:blip r:embed="rId3"/>
              </a:buBlip>
            </a:pPr>
            <a:r>
              <a:rPr lang="en-US" sz="2000" dirty="0">
                <a:solidFill>
                  <a:schemeClr val="accent2"/>
                </a:solidFill>
                <a:latin typeface="Arial" charset="0"/>
              </a:rPr>
              <a:t>echo “Enter second number:”</a:t>
            </a:r>
          </a:p>
          <a:p>
            <a:pPr eaLnBrk="1" hangingPunct="1">
              <a:buFontTx/>
              <a:buBlip>
                <a:blip r:embed="rId3"/>
              </a:buBlip>
            </a:pPr>
            <a:r>
              <a:rPr lang="en-US" sz="2000" dirty="0">
                <a:solidFill>
                  <a:schemeClr val="accent2"/>
                </a:solidFill>
                <a:latin typeface="Arial" charset="0"/>
              </a:rPr>
              <a:t>read num2</a:t>
            </a:r>
          </a:p>
          <a:p>
            <a:pPr eaLnBrk="1" hangingPunct="1">
              <a:buFontTx/>
              <a:buBlip>
                <a:blip r:embed="rId3"/>
              </a:buBlip>
            </a:pPr>
            <a:r>
              <a:rPr lang="en-US" sz="2000" dirty="0">
                <a:solidFill>
                  <a:schemeClr val="accent2"/>
                </a:solidFill>
                <a:latin typeface="Arial" charset="0"/>
              </a:rPr>
              <a:t>echo “The sum of $num1 and $num2 is :” + `expr $num1 + $num2`</a:t>
            </a:r>
          </a:p>
          <a:p>
            <a:pPr eaLnBrk="1" hangingPunct="1">
              <a:buFontTx/>
              <a:buBlip>
                <a:blip r:embed="rId3"/>
              </a:buBlip>
            </a:pPr>
            <a:endParaRPr lang="en-US" sz="1800" dirty="0">
              <a:solidFill>
                <a:schemeClr val="accent2"/>
              </a:solidFill>
              <a:latin typeface="Arial" charset="0"/>
              <a:cs typeface="Times New Roman" pitchFamily="18" charset="0"/>
            </a:endParaRPr>
          </a:p>
          <a:p>
            <a:pPr eaLnBrk="1" hangingPunct="1">
              <a:buFontTx/>
              <a:buBlip>
                <a:blip r:embed="rId3"/>
              </a:buBlip>
            </a:pPr>
            <a:r>
              <a:rPr lang="en-US" sz="1800" dirty="0">
                <a:solidFill>
                  <a:schemeClr val="accent2"/>
                </a:solidFill>
                <a:latin typeface="Arial" charset="0"/>
                <a:cs typeface="Times New Roman" pitchFamily="18" charset="0"/>
              </a:rPr>
              <a:t>Save and run </a:t>
            </a:r>
          </a:p>
          <a:p>
            <a:pPr eaLnBrk="1" hangingPunct="1">
              <a:buFontTx/>
              <a:buBlip>
                <a:blip r:embed="rId3"/>
              </a:buBlip>
            </a:pPr>
            <a:endParaRPr lang="en-US" sz="1800" dirty="0">
              <a:solidFill>
                <a:schemeClr val="accent2"/>
              </a:solidFill>
              <a:latin typeface="Arial" charset="0"/>
              <a:cs typeface="Times New Roman" pitchFamily="18" charset="0"/>
            </a:endParaRPr>
          </a:p>
          <a:p>
            <a:pPr eaLnBrk="1" hangingPunct="1">
              <a:buFontTx/>
              <a:buBlip>
                <a:blip r:embed="rId3"/>
              </a:buBlip>
            </a:pPr>
            <a:r>
              <a:rPr lang="en-US" sz="1800" b="1" dirty="0" err="1">
                <a:solidFill>
                  <a:schemeClr val="accent2"/>
                </a:solidFill>
                <a:latin typeface="Arial" charset="0"/>
                <a:cs typeface="Times New Roman" pitchFamily="18" charset="0"/>
              </a:rPr>
              <a:t>sh</a:t>
            </a:r>
            <a:r>
              <a:rPr lang="en-US" sz="1800" b="1" dirty="0">
                <a:solidFill>
                  <a:schemeClr val="accent2"/>
                </a:solidFill>
                <a:latin typeface="Arial" charset="0"/>
                <a:cs typeface="Times New Roman" pitchFamily="18" charset="0"/>
              </a:rPr>
              <a:t> </a:t>
            </a:r>
            <a:r>
              <a:rPr lang="en-US" sz="1800" dirty="0">
                <a:solidFill>
                  <a:schemeClr val="accent2"/>
                </a:solidFill>
                <a:latin typeface="Arial" charset="0"/>
              </a:rPr>
              <a:t>addnumbers.sh</a:t>
            </a:r>
          </a:p>
        </p:txBody>
      </p:sp>
      <p:sp>
        <p:nvSpPr>
          <p:cNvPr id="5123" name="Text Box 3"/>
          <p:cNvSpPr txBox="1">
            <a:spLocks noChangeArrowheads="1"/>
          </p:cNvSpPr>
          <p:nvPr/>
        </p:nvSpPr>
        <p:spPr bwMode="auto">
          <a:xfrm>
            <a:off x="152400" y="711200"/>
            <a:ext cx="6858000" cy="396875"/>
          </a:xfrm>
          <a:prstGeom prst="rect">
            <a:avLst/>
          </a:prstGeom>
          <a:noFill/>
          <a:ln w="9525">
            <a:noFill/>
            <a:miter lim="800000"/>
            <a:headEnd/>
            <a:tailEnd/>
          </a:ln>
        </p:spPr>
        <p:txBody>
          <a:bodyPr>
            <a:spAutoFit/>
          </a:bodyPr>
          <a:lstStyle/>
          <a:p>
            <a:pPr>
              <a:spcBef>
                <a:spcPct val="50000"/>
              </a:spcBef>
            </a:pPr>
            <a:r>
              <a:rPr lang="en-US" sz="2000" b="1" dirty="0">
                <a:solidFill>
                  <a:schemeClr val="bg1"/>
                </a:solidFill>
                <a:latin typeface="Tahoma" pitchFamily="34" charset="0"/>
              </a:rPr>
              <a:t>Shell Scripting</a:t>
            </a:r>
          </a:p>
        </p:txBody>
      </p:sp>
    </p:spTree>
    <p:extLst>
      <p:ext uri="{BB962C8B-B14F-4D97-AF65-F5344CB8AC3E}">
        <p14:creationId xmlns:p14="http://schemas.microsoft.com/office/powerpoint/2010/main" val="25773510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body" idx="1"/>
          </p:nvPr>
        </p:nvSpPr>
        <p:spPr bwMode="auto">
          <a:xfrm>
            <a:off x="914400" y="1295400"/>
            <a:ext cx="7848600" cy="4114800"/>
          </a:xfrm>
          <a:noFill/>
          <a:ln>
            <a:miter lim="800000"/>
            <a:headEnd/>
            <a:tailEnd/>
          </a:ln>
        </p:spPr>
        <p:txBody>
          <a:bodyPr vert="horz" wrap="square" lIns="91440" tIns="45720" rIns="91440" bIns="45720" numCol="1" anchor="t" anchorCtr="0" compatLnSpc="1">
            <a:prstTxWarp prst="textNoShape">
              <a:avLst/>
            </a:prstTxWarp>
          </a:bodyPr>
          <a:lstStyle/>
          <a:p>
            <a:pPr eaLnBrk="1" hangingPunct="1">
              <a:buFontTx/>
              <a:buBlip>
                <a:blip r:embed="rId3"/>
              </a:buBlip>
            </a:pPr>
            <a:r>
              <a:rPr lang="en-US" sz="2000" dirty="0">
                <a:solidFill>
                  <a:schemeClr val="accent2"/>
                </a:solidFill>
                <a:latin typeface="Arial" charset="0"/>
              </a:rPr>
              <a:t>Arrays , Loops and if in shell </a:t>
            </a:r>
            <a:r>
              <a:rPr lang="en-US" sz="2000" dirty="0" err="1">
                <a:solidFill>
                  <a:schemeClr val="accent2"/>
                </a:solidFill>
                <a:latin typeface="Arial" charset="0"/>
              </a:rPr>
              <a:t>scrpting</a:t>
            </a:r>
            <a:endParaRPr lang="en-US" sz="1800" dirty="0">
              <a:solidFill>
                <a:schemeClr val="accent2"/>
              </a:solidFill>
              <a:latin typeface="Arial" charset="0"/>
            </a:endParaRPr>
          </a:p>
        </p:txBody>
      </p:sp>
      <p:sp>
        <p:nvSpPr>
          <p:cNvPr id="5123" name="Text Box 3"/>
          <p:cNvSpPr txBox="1">
            <a:spLocks noChangeArrowheads="1"/>
          </p:cNvSpPr>
          <p:nvPr/>
        </p:nvSpPr>
        <p:spPr bwMode="auto">
          <a:xfrm>
            <a:off x="152400" y="711200"/>
            <a:ext cx="6858000" cy="396875"/>
          </a:xfrm>
          <a:prstGeom prst="rect">
            <a:avLst/>
          </a:prstGeom>
          <a:noFill/>
          <a:ln w="9525">
            <a:noFill/>
            <a:miter lim="800000"/>
            <a:headEnd/>
            <a:tailEnd/>
          </a:ln>
        </p:spPr>
        <p:txBody>
          <a:bodyPr>
            <a:spAutoFit/>
          </a:bodyPr>
          <a:lstStyle/>
          <a:p>
            <a:pPr>
              <a:spcBef>
                <a:spcPct val="50000"/>
              </a:spcBef>
            </a:pPr>
            <a:r>
              <a:rPr lang="en-US" sz="2000" b="1" dirty="0">
                <a:solidFill>
                  <a:schemeClr val="bg1"/>
                </a:solidFill>
                <a:latin typeface="Tahoma" pitchFamily="34" charset="0"/>
              </a:rPr>
              <a:t>Shell Scripting</a:t>
            </a:r>
          </a:p>
        </p:txBody>
      </p:sp>
      <p:pic>
        <p:nvPicPr>
          <p:cNvPr id="2" name="Picture 1"/>
          <p:cNvPicPr>
            <a:picLocks noChangeAspect="1"/>
          </p:cNvPicPr>
          <p:nvPr/>
        </p:nvPicPr>
        <p:blipFill>
          <a:blip r:embed="rId4"/>
          <a:stretch>
            <a:fillRect/>
          </a:stretch>
        </p:blipFill>
        <p:spPr>
          <a:xfrm>
            <a:off x="1168400" y="1752600"/>
            <a:ext cx="7620000" cy="4675909"/>
          </a:xfrm>
          <a:prstGeom prst="rect">
            <a:avLst/>
          </a:prstGeom>
        </p:spPr>
      </p:pic>
    </p:spTree>
    <p:extLst>
      <p:ext uri="{BB962C8B-B14F-4D97-AF65-F5344CB8AC3E}">
        <p14:creationId xmlns:p14="http://schemas.microsoft.com/office/powerpoint/2010/main" val="34468923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2133600" y="26233"/>
            <a:ext cx="5591175" cy="3952875"/>
          </a:xfrm>
          <a:prstGeom prst="rect">
            <a:avLst/>
          </a:prstGeom>
        </p:spPr>
      </p:pic>
      <p:pic>
        <p:nvPicPr>
          <p:cNvPr id="5" name="Picture 4"/>
          <p:cNvPicPr>
            <a:picLocks noChangeAspect="1"/>
          </p:cNvPicPr>
          <p:nvPr/>
        </p:nvPicPr>
        <p:blipFill>
          <a:blip r:embed="rId3"/>
          <a:stretch>
            <a:fillRect/>
          </a:stretch>
        </p:blipFill>
        <p:spPr>
          <a:xfrm>
            <a:off x="1752600" y="4191000"/>
            <a:ext cx="6096000" cy="2238375"/>
          </a:xfrm>
          <a:prstGeom prst="rect">
            <a:avLst/>
          </a:prstGeom>
        </p:spPr>
      </p:pic>
    </p:spTree>
    <p:extLst>
      <p:ext uri="{BB962C8B-B14F-4D97-AF65-F5344CB8AC3E}">
        <p14:creationId xmlns:p14="http://schemas.microsoft.com/office/powerpoint/2010/main" val="27272565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ChangeArrowheads="1"/>
          </p:cNvSpPr>
          <p:nvPr/>
        </p:nvSpPr>
        <p:spPr bwMode="auto">
          <a:xfrm>
            <a:off x="457200" y="685800"/>
            <a:ext cx="8451362" cy="50699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7517" tIns="43759" rIns="87517" bIns="43759"/>
          <a:lstStyle>
            <a:lvl1pPr marL="342900" indent="-342900">
              <a:spcBef>
                <a:spcPct val="50000"/>
              </a:spcBef>
              <a:buClr>
                <a:schemeClr val="accent2"/>
              </a:buClr>
              <a:buFont typeface="Monotype Sorts" pitchFamily="2" charset="2"/>
              <a:buChar char="*"/>
              <a:tabLst>
                <a:tab pos="2686050" algn="l"/>
              </a:tabLst>
              <a:defRPr sz="2200">
                <a:solidFill>
                  <a:schemeClr val="tx1"/>
                </a:solidFill>
                <a:latin typeface="Arial" panose="020B0604020202020204" pitchFamily="34" charset="0"/>
              </a:defRPr>
            </a:lvl1pPr>
            <a:lvl2pPr marL="742950" indent="-285750">
              <a:spcBef>
                <a:spcPct val="50000"/>
              </a:spcBef>
              <a:buClr>
                <a:srgbClr val="BFCBE2"/>
              </a:buClr>
              <a:buFont typeface="Monotype Sorts" pitchFamily="2" charset="2"/>
              <a:buChar char="3"/>
              <a:tabLst>
                <a:tab pos="2686050" algn="l"/>
              </a:tabLst>
              <a:defRPr sz="2200">
                <a:solidFill>
                  <a:schemeClr val="tx1"/>
                </a:solidFill>
                <a:latin typeface="Arial" panose="020B0604020202020204" pitchFamily="34" charset="0"/>
              </a:defRPr>
            </a:lvl2pPr>
            <a:lvl3pPr marL="1085850" indent="-228600">
              <a:spcBef>
                <a:spcPct val="50000"/>
              </a:spcBef>
              <a:buClr>
                <a:srgbClr val="00279F"/>
              </a:buClr>
              <a:buSzPct val="75000"/>
              <a:buFont typeface="Monotype Sorts" pitchFamily="2" charset="2"/>
              <a:buChar char="ä"/>
              <a:tabLst>
                <a:tab pos="2686050" algn="l"/>
              </a:tabLst>
              <a:defRPr sz="2200">
                <a:solidFill>
                  <a:schemeClr val="tx1"/>
                </a:solidFill>
                <a:latin typeface="Arial" panose="020B0604020202020204" pitchFamily="34" charset="0"/>
              </a:defRPr>
            </a:lvl3pPr>
            <a:lvl4pPr marL="1428750" indent="-228600">
              <a:spcBef>
                <a:spcPct val="50000"/>
              </a:spcBef>
              <a:buClr>
                <a:srgbClr val="BFCBE2"/>
              </a:buClr>
              <a:buSzPct val="75000"/>
              <a:buFont typeface="Monotype Sorts" pitchFamily="2" charset="2"/>
              <a:buChar char="ä"/>
              <a:tabLst>
                <a:tab pos="2686050" algn="l"/>
              </a:tabLst>
              <a:defRPr sz="2200">
                <a:solidFill>
                  <a:schemeClr val="tx1"/>
                </a:solidFill>
                <a:latin typeface="Arial" panose="020B0604020202020204" pitchFamily="34" charset="0"/>
              </a:defRPr>
            </a:lvl4pPr>
            <a:lvl5pPr marL="1771650" indent="-228600">
              <a:spcBef>
                <a:spcPct val="50000"/>
              </a:spcBef>
              <a:buClr>
                <a:schemeClr val="hlink"/>
              </a:buClr>
              <a:buSzPct val="65000"/>
              <a:buFont typeface="Monotype Sorts" pitchFamily="2" charset="2"/>
              <a:buChar char="ä"/>
              <a:tabLst>
                <a:tab pos="2686050" algn="l"/>
              </a:tabLst>
              <a:defRPr sz="2200">
                <a:solidFill>
                  <a:schemeClr val="tx1"/>
                </a:solidFill>
                <a:latin typeface="Arial" panose="020B0604020202020204" pitchFamily="34" charset="0"/>
              </a:defRPr>
            </a:lvl5pPr>
            <a:lvl6pPr marL="2228850" indent="-228600" eaLnBrk="0" fontAlgn="base" hangingPunct="0">
              <a:spcBef>
                <a:spcPct val="50000"/>
              </a:spcBef>
              <a:spcAft>
                <a:spcPct val="0"/>
              </a:spcAft>
              <a:buClr>
                <a:schemeClr val="hlink"/>
              </a:buClr>
              <a:buSzPct val="65000"/>
              <a:buFont typeface="Monotype Sorts" pitchFamily="2" charset="2"/>
              <a:buChar char="ä"/>
              <a:tabLst>
                <a:tab pos="2686050" algn="l"/>
              </a:tabLst>
              <a:defRPr sz="2200">
                <a:solidFill>
                  <a:schemeClr val="tx1"/>
                </a:solidFill>
                <a:latin typeface="Arial" panose="020B0604020202020204" pitchFamily="34" charset="0"/>
              </a:defRPr>
            </a:lvl6pPr>
            <a:lvl7pPr marL="2686050" indent="-228600" eaLnBrk="0" fontAlgn="base" hangingPunct="0">
              <a:spcBef>
                <a:spcPct val="50000"/>
              </a:spcBef>
              <a:spcAft>
                <a:spcPct val="0"/>
              </a:spcAft>
              <a:buClr>
                <a:schemeClr val="hlink"/>
              </a:buClr>
              <a:buSzPct val="65000"/>
              <a:buFont typeface="Monotype Sorts" pitchFamily="2" charset="2"/>
              <a:buChar char="ä"/>
              <a:tabLst>
                <a:tab pos="2686050" algn="l"/>
              </a:tabLst>
              <a:defRPr sz="2200">
                <a:solidFill>
                  <a:schemeClr val="tx1"/>
                </a:solidFill>
                <a:latin typeface="Arial" panose="020B0604020202020204" pitchFamily="34" charset="0"/>
              </a:defRPr>
            </a:lvl7pPr>
            <a:lvl8pPr marL="3143250" indent="-228600" eaLnBrk="0" fontAlgn="base" hangingPunct="0">
              <a:spcBef>
                <a:spcPct val="50000"/>
              </a:spcBef>
              <a:spcAft>
                <a:spcPct val="0"/>
              </a:spcAft>
              <a:buClr>
                <a:schemeClr val="hlink"/>
              </a:buClr>
              <a:buSzPct val="65000"/>
              <a:buFont typeface="Monotype Sorts" pitchFamily="2" charset="2"/>
              <a:buChar char="ä"/>
              <a:tabLst>
                <a:tab pos="2686050" algn="l"/>
              </a:tabLst>
              <a:defRPr sz="2200">
                <a:solidFill>
                  <a:schemeClr val="tx1"/>
                </a:solidFill>
                <a:latin typeface="Arial" panose="020B0604020202020204" pitchFamily="34" charset="0"/>
              </a:defRPr>
            </a:lvl8pPr>
            <a:lvl9pPr marL="3600450" indent="-228600" eaLnBrk="0" fontAlgn="base" hangingPunct="0">
              <a:spcBef>
                <a:spcPct val="50000"/>
              </a:spcBef>
              <a:spcAft>
                <a:spcPct val="0"/>
              </a:spcAft>
              <a:buClr>
                <a:schemeClr val="hlink"/>
              </a:buClr>
              <a:buSzPct val="65000"/>
              <a:buFont typeface="Monotype Sorts" pitchFamily="2" charset="2"/>
              <a:buChar char="ä"/>
              <a:tabLst>
                <a:tab pos="2686050" algn="l"/>
              </a:tabLst>
              <a:defRPr sz="2200">
                <a:solidFill>
                  <a:schemeClr val="tx1"/>
                </a:solidFill>
                <a:latin typeface="Arial" panose="020B0604020202020204" pitchFamily="34" charset="0"/>
              </a:defRPr>
            </a:lvl9pPr>
          </a:lstStyle>
          <a:p>
            <a:pPr>
              <a:buNone/>
            </a:pPr>
            <a:r>
              <a:rPr lang="en-IN" altLang="en-US" sz="2000" b="1" dirty="0">
                <a:solidFill>
                  <a:schemeClr val="bg1"/>
                </a:solidFill>
                <a:latin typeface="Tahoma" pitchFamily="34" charset="0"/>
              </a:rPr>
              <a:t>How to Add a New User in Linux</a:t>
            </a:r>
          </a:p>
          <a:p>
            <a:pPr lvl="1">
              <a:spcBef>
                <a:spcPct val="20000"/>
              </a:spcBef>
              <a:buClr>
                <a:srgbClr val="000000"/>
              </a:buClr>
              <a:buBlip>
                <a:blip r:embed="rId2"/>
              </a:buBlip>
            </a:pPr>
            <a:r>
              <a:rPr lang="en-IN" sz="1800" dirty="0">
                <a:solidFill>
                  <a:schemeClr val="accent2"/>
                </a:solidFill>
                <a:latin typeface="Arial" charset="0"/>
                <a:cs typeface="Times New Roman" pitchFamily="18" charset="0"/>
              </a:rPr>
              <a:t>Edit the file directly or use the commands below. It’s recommended to use the commands, especially if you’re a </a:t>
            </a:r>
            <a:r>
              <a:rPr lang="en-IN" sz="1800" b="1" dirty="0">
                <a:solidFill>
                  <a:schemeClr val="accent2"/>
                </a:solidFill>
                <a:latin typeface="Arial" charset="0"/>
                <a:cs typeface="Times New Roman" pitchFamily="18" charset="0"/>
              </a:rPr>
              <a:t>beginner</a:t>
            </a:r>
            <a:r>
              <a:rPr lang="en-IN" sz="1800" dirty="0">
                <a:solidFill>
                  <a:schemeClr val="accent2"/>
                </a:solidFill>
                <a:latin typeface="Arial" charset="0"/>
                <a:cs typeface="Times New Roman" pitchFamily="18" charset="0"/>
              </a:rPr>
              <a:t>, because you don’t want to accidentally </a:t>
            </a:r>
            <a:r>
              <a:rPr lang="en-IN" sz="1800" b="1" dirty="0">
                <a:solidFill>
                  <a:schemeClr val="accent2"/>
                </a:solidFill>
                <a:latin typeface="Arial" charset="0"/>
                <a:cs typeface="Times New Roman" pitchFamily="18" charset="0"/>
              </a:rPr>
              <a:t>corrupt</a:t>
            </a:r>
            <a:r>
              <a:rPr lang="en-IN" sz="1800" dirty="0">
                <a:solidFill>
                  <a:schemeClr val="accent2"/>
                </a:solidFill>
                <a:latin typeface="Arial" charset="0"/>
                <a:cs typeface="Times New Roman" pitchFamily="18" charset="0"/>
              </a:rPr>
              <a:t> the passwd file.</a:t>
            </a:r>
          </a:p>
          <a:p>
            <a:pPr lvl="1">
              <a:spcBef>
                <a:spcPct val="20000"/>
              </a:spcBef>
              <a:buClr>
                <a:srgbClr val="000000"/>
              </a:buClr>
              <a:buBlip>
                <a:blip r:embed="rId2"/>
              </a:buBlip>
            </a:pPr>
            <a:r>
              <a:rPr lang="en-IN" sz="1800" dirty="0">
                <a:solidFill>
                  <a:schemeClr val="accent2"/>
                </a:solidFill>
                <a:latin typeface="Arial" charset="0"/>
                <a:cs typeface="Times New Roman" pitchFamily="18" charset="0"/>
              </a:rPr>
              <a:t>Here's the group file:</a:t>
            </a:r>
          </a:p>
        </p:txBody>
      </p:sp>
      <p:pic>
        <p:nvPicPr>
          <p:cNvPr id="4" name="Picture 3"/>
          <p:cNvPicPr>
            <a:picLocks noChangeAspect="1"/>
          </p:cNvPicPr>
          <p:nvPr/>
        </p:nvPicPr>
        <p:blipFill>
          <a:blip r:embed="rId3"/>
          <a:stretch>
            <a:fillRect/>
          </a:stretch>
        </p:blipFill>
        <p:spPr>
          <a:xfrm>
            <a:off x="2667000" y="2362200"/>
            <a:ext cx="5591175" cy="3952875"/>
          </a:xfrm>
          <a:prstGeom prst="rect">
            <a:avLst/>
          </a:prstGeom>
        </p:spPr>
      </p:pic>
    </p:spTree>
    <p:extLst>
      <p:ext uri="{BB962C8B-B14F-4D97-AF65-F5344CB8AC3E}">
        <p14:creationId xmlns:p14="http://schemas.microsoft.com/office/powerpoint/2010/main" val="14240282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ChangeArrowheads="1"/>
          </p:cNvSpPr>
          <p:nvPr/>
        </p:nvSpPr>
        <p:spPr bwMode="auto">
          <a:xfrm>
            <a:off x="457200" y="685800"/>
            <a:ext cx="8451362" cy="50699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7517" tIns="43759" rIns="87517" bIns="43759"/>
          <a:lstStyle>
            <a:lvl1pPr marL="342900" indent="-342900">
              <a:spcBef>
                <a:spcPct val="50000"/>
              </a:spcBef>
              <a:buClr>
                <a:schemeClr val="accent2"/>
              </a:buClr>
              <a:buFont typeface="Monotype Sorts" pitchFamily="2" charset="2"/>
              <a:buChar char="*"/>
              <a:tabLst>
                <a:tab pos="2686050" algn="l"/>
              </a:tabLst>
              <a:defRPr sz="2200">
                <a:solidFill>
                  <a:schemeClr val="tx1"/>
                </a:solidFill>
                <a:latin typeface="Arial" panose="020B0604020202020204" pitchFamily="34" charset="0"/>
              </a:defRPr>
            </a:lvl1pPr>
            <a:lvl2pPr marL="742950" indent="-285750">
              <a:spcBef>
                <a:spcPct val="50000"/>
              </a:spcBef>
              <a:buClr>
                <a:srgbClr val="BFCBE2"/>
              </a:buClr>
              <a:buFont typeface="Monotype Sorts" pitchFamily="2" charset="2"/>
              <a:buChar char="3"/>
              <a:tabLst>
                <a:tab pos="2686050" algn="l"/>
              </a:tabLst>
              <a:defRPr sz="2200">
                <a:solidFill>
                  <a:schemeClr val="tx1"/>
                </a:solidFill>
                <a:latin typeface="Arial" panose="020B0604020202020204" pitchFamily="34" charset="0"/>
              </a:defRPr>
            </a:lvl2pPr>
            <a:lvl3pPr marL="1085850" indent="-228600">
              <a:spcBef>
                <a:spcPct val="50000"/>
              </a:spcBef>
              <a:buClr>
                <a:srgbClr val="00279F"/>
              </a:buClr>
              <a:buSzPct val="75000"/>
              <a:buFont typeface="Monotype Sorts" pitchFamily="2" charset="2"/>
              <a:buChar char="ä"/>
              <a:tabLst>
                <a:tab pos="2686050" algn="l"/>
              </a:tabLst>
              <a:defRPr sz="2200">
                <a:solidFill>
                  <a:schemeClr val="tx1"/>
                </a:solidFill>
                <a:latin typeface="Arial" panose="020B0604020202020204" pitchFamily="34" charset="0"/>
              </a:defRPr>
            </a:lvl3pPr>
            <a:lvl4pPr marL="1428750" indent="-228600">
              <a:spcBef>
                <a:spcPct val="50000"/>
              </a:spcBef>
              <a:buClr>
                <a:srgbClr val="BFCBE2"/>
              </a:buClr>
              <a:buSzPct val="75000"/>
              <a:buFont typeface="Monotype Sorts" pitchFamily="2" charset="2"/>
              <a:buChar char="ä"/>
              <a:tabLst>
                <a:tab pos="2686050" algn="l"/>
              </a:tabLst>
              <a:defRPr sz="2200">
                <a:solidFill>
                  <a:schemeClr val="tx1"/>
                </a:solidFill>
                <a:latin typeface="Arial" panose="020B0604020202020204" pitchFamily="34" charset="0"/>
              </a:defRPr>
            </a:lvl4pPr>
            <a:lvl5pPr marL="1771650" indent="-228600">
              <a:spcBef>
                <a:spcPct val="50000"/>
              </a:spcBef>
              <a:buClr>
                <a:schemeClr val="hlink"/>
              </a:buClr>
              <a:buSzPct val="65000"/>
              <a:buFont typeface="Monotype Sorts" pitchFamily="2" charset="2"/>
              <a:buChar char="ä"/>
              <a:tabLst>
                <a:tab pos="2686050" algn="l"/>
              </a:tabLst>
              <a:defRPr sz="2200">
                <a:solidFill>
                  <a:schemeClr val="tx1"/>
                </a:solidFill>
                <a:latin typeface="Arial" panose="020B0604020202020204" pitchFamily="34" charset="0"/>
              </a:defRPr>
            </a:lvl5pPr>
            <a:lvl6pPr marL="2228850" indent="-228600" eaLnBrk="0" fontAlgn="base" hangingPunct="0">
              <a:spcBef>
                <a:spcPct val="50000"/>
              </a:spcBef>
              <a:spcAft>
                <a:spcPct val="0"/>
              </a:spcAft>
              <a:buClr>
                <a:schemeClr val="hlink"/>
              </a:buClr>
              <a:buSzPct val="65000"/>
              <a:buFont typeface="Monotype Sorts" pitchFamily="2" charset="2"/>
              <a:buChar char="ä"/>
              <a:tabLst>
                <a:tab pos="2686050" algn="l"/>
              </a:tabLst>
              <a:defRPr sz="2200">
                <a:solidFill>
                  <a:schemeClr val="tx1"/>
                </a:solidFill>
                <a:latin typeface="Arial" panose="020B0604020202020204" pitchFamily="34" charset="0"/>
              </a:defRPr>
            </a:lvl6pPr>
            <a:lvl7pPr marL="2686050" indent="-228600" eaLnBrk="0" fontAlgn="base" hangingPunct="0">
              <a:spcBef>
                <a:spcPct val="50000"/>
              </a:spcBef>
              <a:spcAft>
                <a:spcPct val="0"/>
              </a:spcAft>
              <a:buClr>
                <a:schemeClr val="hlink"/>
              </a:buClr>
              <a:buSzPct val="65000"/>
              <a:buFont typeface="Monotype Sorts" pitchFamily="2" charset="2"/>
              <a:buChar char="ä"/>
              <a:tabLst>
                <a:tab pos="2686050" algn="l"/>
              </a:tabLst>
              <a:defRPr sz="2200">
                <a:solidFill>
                  <a:schemeClr val="tx1"/>
                </a:solidFill>
                <a:latin typeface="Arial" panose="020B0604020202020204" pitchFamily="34" charset="0"/>
              </a:defRPr>
            </a:lvl7pPr>
            <a:lvl8pPr marL="3143250" indent="-228600" eaLnBrk="0" fontAlgn="base" hangingPunct="0">
              <a:spcBef>
                <a:spcPct val="50000"/>
              </a:spcBef>
              <a:spcAft>
                <a:spcPct val="0"/>
              </a:spcAft>
              <a:buClr>
                <a:schemeClr val="hlink"/>
              </a:buClr>
              <a:buSzPct val="65000"/>
              <a:buFont typeface="Monotype Sorts" pitchFamily="2" charset="2"/>
              <a:buChar char="ä"/>
              <a:tabLst>
                <a:tab pos="2686050" algn="l"/>
              </a:tabLst>
              <a:defRPr sz="2200">
                <a:solidFill>
                  <a:schemeClr val="tx1"/>
                </a:solidFill>
                <a:latin typeface="Arial" panose="020B0604020202020204" pitchFamily="34" charset="0"/>
              </a:defRPr>
            </a:lvl8pPr>
            <a:lvl9pPr marL="3600450" indent="-228600" eaLnBrk="0" fontAlgn="base" hangingPunct="0">
              <a:spcBef>
                <a:spcPct val="50000"/>
              </a:spcBef>
              <a:spcAft>
                <a:spcPct val="0"/>
              </a:spcAft>
              <a:buClr>
                <a:schemeClr val="hlink"/>
              </a:buClr>
              <a:buSzPct val="65000"/>
              <a:buFont typeface="Monotype Sorts" pitchFamily="2" charset="2"/>
              <a:buChar char="ä"/>
              <a:tabLst>
                <a:tab pos="2686050" algn="l"/>
              </a:tabLst>
              <a:defRPr sz="2200">
                <a:solidFill>
                  <a:schemeClr val="tx1"/>
                </a:solidFill>
                <a:latin typeface="Arial" panose="020B0604020202020204" pitchFamily="34" charset="0"/>
              </a:defRPr>
            </a:lvl9pPr>
          </a:lstStyle>
          <a:p>
            <a:pPr>
              <a:buNone/>
            </a:pPr>
            <a:r>
              <a:rPr lang="en-IN" altLang="en-US" sz="2000" b="1" dirty="0">
                <a:solidFill>
                  <a:schemeClr val="bg1"/>
                </a:solidFill>
                <a:latin typeface="Tahoma" pitchFamily="34" charset="0"/>
              </a:rPr>
              <a:t>How to Add a New User in Linux</a:t>
            </a:r>
          </a:p>
          <a:p>
            <a:pPr lvl="1">
              <a:spcBef>
                <a:spcPct val="20000"/>
              </a:spcBef>
              <a:buClr>
                <a:srgbClr val="000000"/>
              </a:buClr>
              <a:buBlip>
                <a:blip r:embed="rId2"/>
              </a:buBlip>
            </a:pPr>
            <a:r>
              <a:rPr lang="en-IN" sz="1800" dirty="0">
                <a:solidFill>
                  <a:schemeClr val="accent2"/>
                </a:solidFill>
                <a:latin typeface="Arial" charset="0"/>
                <a:cs typeface="Times New Roman" pitchFamily="18" charset="0"/>
              </a:rPr>
              <a:t>The /</a:t>
            </a:r>
            <a:r>
              <a:rPr lang="en-IN" sz="1800" dirty="0" err="1">
                <a:solidFill>
                  <a:schemeClr val="accent2"/>
                </a:solidFill>
                <a:latin typeface="Arial" charset="0"/>
                <a:cs typeface="Times New Roman" pitchFamily="18" charset="0"/>
              </a:rPr>
              <a:t>etc</a:t>
            </a:r>
            <a:r>
              <a:rPr lang="en-IN" sz="1800" dirty="0">
                <a:solidFill>
                  <a:schemeClr val="accent2"/>
                </a:solidFill>
                <a:latin typeface="Arial" charset="0"/>
                <a:cs typeface="Times New Roman" pitchFamily="18" charset="0"/>
              </a:rPr>
              <a:t>/group file holds all of the group information, as well as the users belonging to each group. The structure is very similar to that of /</a:t>
            </a:r>
            <a:r>
              <a:rPr lang="en-IN" sz="1800" dirty="0" err="1">
                <a:solidFill>
                  <a:schemeClr val="accent2"/>
                </a:solidFill>
                <a:latin typeface="Arial" charset="0"/>
                <a:cs typeface="Times New Roman" pitchFamily="18" charset="0"/>
              </a:rPr>
              <a:t>etc</a:t>
            </a:r>
            <a:r>
              <a:rPr lang="en-IN" sz="1800" dirty="0">
                <a:solidFill>
                  <a:schemeClr val="accent2"/>
                </a:solidFill>
                <a:latin typeface="Arial" charset="0"/>
                <a:cs typeface="Times New Roman" pitchFamily="18" charset="0"/>
              </a:rPr>
              <a:t>/password.</a:t>
            </a:r>
          </a:p>
        </p:txBody>
      </p:sp>
      <p:pic>
        <p:nvPicPr>
          <p:cNvPr id="3" name="Picture 2"/>
          <p:cNvPicPr>
            <a:picLocks noChangeAspect="1"/>
          </p:cNvPicPr>
          <p:nvPr/>
        </p:nvPicPr>
        <p:blipFill>
          <a:blip r:embed="rId3"/>
          <a:stretch>
            <a:fillRect/>
          </a:stretch>
        </p:blipFill>
        <p:spPr>
          <a:xfrm>
            <a:off x="1981200" y="2286000"/>
            <a:ext cx="6096000" cy="1514475"/>
          </a:xfrm>
          <a:prstGeom prst="rect">
            <a:avLst/>
          </a:prstGeom>
        </p:spPr>
      </p:pic>
    </p:spTree>
    <p:extLst>
      <p:ext uri="{BB962C8B-B14F-4D97-AF65-F5344CB8AC3E}">
        <p14:creationId xmlns:p14="http://schemas.microsoft.com/office/powerpoint/2010/main" val="18524690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ChangeArrowheads="1"/>
          </p:cNvSpPr>
          <p:nvPr/>
        </p:nvSpPr>
        <p:spPr bwMode="auto">
          <a:xfrm>
            <a:off x="457200" y="685800"/>
            <a:ext cx="8451362" cy="50699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7517" tIns="43759" rIns="87517" bIns="43759"/>
          <a:lstStyle>
            <a:lvl1pPr marL="342900" indent="-342900">
              <a:spcBef>
                <a:spcPct val="50000"/>
              </a:spcBef>
              <a:buClr>
                <a:schemeClr val="accent2"/>
              </a:buClr>
              <a:buFont typeface="Monotype Sorts" pitchFamily="2" charset="2"/>
              <a:buChar char="*"/>
              <a:tabLst>
                <a:tab pos="2686050" algn="l"/>
              </a:tabLst>
              <a:defRPr sz="2200">
                <a:solidFill>
                  <a:schemeClr val="tx1"/>
                </a:solidFill>
                <a:latin typeface="Arial" panose="020B0604020202020204" pitchFamily="34" charset="0"/>
              </a:defRPr>
            </a:lvl1pPr>
            <a:lvl2pPr marL="742950" indent="-285750">
              <a:spcBef>
                <a:spcPct val="50000"/>
              </a:spcBef>
              <a:buClr>
                <a:srgbClr val="BFCBE2"/>
              </a:buClr>
              <a:buFont typeface="Monotype Sorts" pitchFamily="2" charset="2"/>
              <a:buChar char="3"/>
              <a:tabLst>
                <a:tab pos="2686050" algn="l"/>
              </a:tabLst>
              <a:defRPr sz="2200">
                <a:solidFill>
                  <a:schemeClr val="tx1"/>
                </a:solidFill>
                <a:latin typeface="Arial" panose="020B0604020202020204" pitchFamily="34" charset="0"/>
              </a:defRPr>
            </a:lvl2pPr>
            <a:lvl3pPr marL="1085850" indent="-228600">
              <a:spcBef>
                <a:spcPct val="50000"/>
              </a:spcBef>
              <a:buClr>
                <a:srgbClr val="00279F"/>
              </a:buClr>
              <a:buSzPct val="75000"/>
              <a:buFont typeface="Monotype Sorts" pitchFamily="2" charset="2"/>
              <a:buChar char="ä"/>
              <a:tabLst>
                <a:tab pos="2686050" algn="l"/>
              </a:tabLst>
              <a:defRPr sz="2200">
                <a:solidFill>
                  <a:schemeClr val="tx1"/>
                </a:solidFill>
                <a:latin typeface="Arial" panose="020B0604020202020204" pitchFamily="34" charset="0"/>
              </a:defRPr>
            </a:lvl3pPr>
            <a:lvl4pPr marL="1428750" indent="-228600">
              <a:spcBef>
                <a:spcPct val="50000"/>
              </a:spcBef>
              <a:buClr>
                <a:srgbClr val="BFCBE2"/>
              </a:buClr>
              <a:buSzPct val="75000"/>
              <a:buFont typeface="Monotype Sorts" pitchFamily="2" charset="2"/>
              <a:buChar char="ä"/>
              <a:tabLst>
                <a:tab pos="2686050" algn="l"/>
              </a:tabLst>
              <a:defRPr sz="2200">
                <a:solidFill>
                  <a:schemeClr val="tx1"/>
                </a:solidFill>
                <a:latin typeface="Arial" panose="020B0604020202020204" pitchFamily="34" charset="0"/>
              </a:defRPr>
            </a:lvl4pPr>
            <a:lvl5pPr marL="1771650" indent="-228600">
              <a:spcBef>
                <a:spcPct val="50000"/>
              </a:spcBef>
              <a:buClr>
                <a:schemeClr val="hlink"/>
              </a:buClr>
              <a:buSzPct val="65000"/>
              <a:buFont typeface="Monotype Sorts" pitchFamily="2" charset="2"/>
              <a:buChar char="ä"/>
              <a:tabLst>
                <a:tab pos="2686050" algn="l"/>
              </a:tabLst>
              <a:defRPr sz="2200">
                <a:solidFill>
                  <a:schemeClr val="tx1"/>
                </a:solidFill>
                <a:latin typeface="Arial" panose="020B0604020202020204" pitchFamily="34" charset="0"/>
              </a:defRPr>
            </a:lvl5pPr>
            <a:lvl6pPr marL="2228850" indent="-228600" eaLnBrk="0" fontAlgn="base" hangingPunct="0">
              <a:spcBef>
                <a:spcPct val="50000"/>
              </a:spcBef>
              <a:spcAft>
                <a:spcPct val="0"/>
              </a:spcAft>
              <a:buClr>
                <a:schemeClr val="hlink"/>
              </a:buClr>
              <a:buSzPct val="65000"/>
              <a:buFont typeface="Monotype Sorts" pitchFamily="2" charset="2"/>
              <a:buChar char="ä"/>
              <a:tabLst>
                <a:tab pos="2686050" algn="l"/>
              </a:tabLst>
              <a:defRPr sz="2200">
                <a:solidFill>
                  <a:schemeClr val="tx1"/>
                </a:solidFill>
                <a:latin typeface="Arial" panose="020B0604020202020204" pitchFamily="34" charset="0"/>
              </a:defRPr>
            </a:lvl6pPr>
            <a:lvl7pPr marL="2686050" indent="-228600" eaLnBrk="0" fontAlgn="base" hangingPunct="0">
              <a:spcBef>
                <a:spcPct val="50000"/>
              </a:spcBef>
              <a:spcAft>
                <a:spcPct val="0"/>
              </a:spcAft>
              <a:buClr>
                <a:schemeClr val="hlink"/>
              </a:buClr>
              <a:buSzPct val="65000"/>
              <a:buFont typeface="Monotype Sorts" pitchFamily="2" charset="2"/>
              <a:buChar char="ä"/>
              <a:tabLst>
                <a:tab pos="2686050" algn="l"/>
              </a:tabLst>
              <a:defRPr sz="2200">
                <a:solidFill>
                  <a:schemeClr val="tx1"/>
                </a:solidFill>
                <a:latin typeface="Arial" panose="020B0604020202020204" pitchFamily="34" charset="0"/>
              </a:defRPr>
            </a:lvl7pPr>
            <a:lvl8pPr marL="3143250" indent="-228600" eaLnBrk="0" fontAlgn="base" hangingPunct="0">
              <a:spcBef>
                <a:spcPct val="50000"/>
              </a:spcBef>
              <a:spcAft>
                <a:spcPct val="0"/>
              </a:spcAft>
              <a:buClr>
                <a:schemeClr val="hlink"/>
              </a:buClr>
              <a:buSzPct val="65000"/>
              <a:buFont typeface="Monotype Sorts" pitchFamily="2" charset="2"/>
              <a:buChar char="ä"/>
              <a:tabLst>
                <a:tab pos="2686050" algn="l"/>
              </a:tabLst>
              <a:defRPr sz="2200">
                <a:solidFill>
                  <a:schemeClr val="tx1"/>
                </a:solidFill>
                <a:latin typeface="Arial" panose="020B0604020202020204" pitchFamily="34" charset="0"/>
              </a:defRPr>
            </a:lvl8pPr>
            <a:lvl9pPr marL="3600450" indent="-228600" eaLnBrk="0" fontAlgn="base" hangingPunct="0">
              <a:spcBef>
                <a:spcPct val="50000"/>
              </a:spcBef>
              <a:spcAft>
                <a:spcPct val="0"/>
              </a:spcAft>
              <a:buClr>
                <a:schemeClr val="hlink"/>
              </a:buClr>
              <a:buSzPct val="65000"/>
              <a:buFont typeface="Monotype Sorts" pitchFamily="2" charset="2"/>
              <a:buChar char="ä"/>
              <a:tabLst>
                <a:tab pos="2686050" algn="l"/>
              </a:tabLst>
              <a:defRPr sz="2200">
                <a:solidFill>
                  <a:schemeClr val="tx1"/>
                </a:solidFill>
                <a:latin typeface="Arial" panose="020B0604020202020204" pitchFamily="34" charset="0"/>
              </a:defRPr>
            </a:lvl9pPr>
          </a:lstStyle>
          <a:p>
            <a:pPr>
              <a:buNone/>
            </a:pPr>
            <a:r>
              <a:rPr lang="en-IN" altLang="en-US" sz="2000" b="1" dirty="0">
                <a:solidFill>
                  <a:schemeClr val="bg1"/>
                </a:solidFill>
                <a:latin typeface="Tahoma" pitchFamily="34" charset="0"/>
              </a:rPr>
              <a:t>How to Add a New User in Linux</a:t>
            </a:r>
          </a:p>
          <a:p>
            <a:pPr lvl="1">
              <a:spcBef>
                <a:spcPct val="20000"/>
              </a:spcBef>
              <a:buClr>
                <a:srgbClr val="000000"/>
              </a:buClr>
              <a:buBlip>
                <a:blip r:embed="rId2"/>
              </a:buBlip>
            </a:pPr>
            <a:endParaRPr lang="en-IN" sz="1800" dirty="0">
              <a:solidFill>
                <a:schemeClr val="accent2"/>
              </a:solidFill>
              <a:latin typeface="Arial" charset="0"/>
              <a:cs typeface="Times New Roman" pitchFamily="18" charset="0"/>
            </a:endParaRPr>
          </a:p>
          <a:p>
            <a:pPr lvl="1">
              <a:spcBef>
                <a:spcPct val="20000"/>
              </a:spcBef>
              <a:buClr>
                <a:srgbClr val="000000"/>
              </a:buClr>
              <a:buBlip>
                <a:blip r:embed="rId2"/>
              </a:buBlip>
            </a:pPr>
            <a:r>
              <a:rPr lang="en-IN" sz="1800" dirty="0">
                <a:solidFill>
                  <a:schemeClr val="accent2"/>
                </a:solidFill>
                <a:latin typeface="Arial" charset="0"/>
                <a:cs typeface="Times New Roman" pitchFamily="18" charset="0"/>
              </a:rPr>
              <a:t>Again, these files are vital to the.</a:t>
            </a:r>
          </a:p>
          <a:p>
            <a:pPr lvl="1">
              <a:spcBef>
                <a:spcPct val="20000"/>
              </a:spcBef>
              <a:buClr>
                <a:srgbClr val="000000"/>
              </a:buClr>
              <a:buBlip>
                <a:blip r:embed="rId2"/>
              </a:buBlip>
            </a:pPr>
            <a:endParaRPr lang="en-IN" sz="1800" dirty="0">
              <a:solidFill>
                <a:schemeClr val="accent2"/>
              </a:solidFill>
              <a:latin typeface="Arial" charset="0"/>
              <a:cs typeface="Times New Roman" pitchFamily="18" charset="0"/>
            </a:endParaRPr>
          </a:p>
          <a:p>
            <a:pPr lvl="1">
              <a:spcBef>
                <a:spcPct val="20000"/>
              </a:spcBef>
              <a:buClr>
                <a:srgbClr val="000000"/>
              </a:buClr>
              <a:buBlip>
                <a:blip r:embed="rId2"/>
              </a:buBlip>
            </a:pPr>
            <a:r>
              <a:rPr lang="en-IN" sz="1800" dirty="0">
                <a:solidFill>
                  <a:schemeClr val="accent2"/>
                </a:solidFill>
                <a:latin typeface="Arial" charset="0"/>
                <a:cs typeface="Times New Roman" pitchFamily="18" charset="0"/>
              </a:rPr>
              <a:t>How to Add a User to Linux</a:t>
            </a:r>
          </a:p>
          <a:p>
            <a:pPr lvl="1">
              <a:spcBef>
                <a:spcPct val="20000"/>
              </a:spcBef>
              <a:buClr>
                <a:srgbClr val="000000"/>
              </a:buClr>
              <a:buBlip>
                <a:blip r:embed="rId2"/>
              </a:buBlip>
            </a:pPr>
            <a:r>
              <a:rPr lang="en-IN" sz="1800" dirty="0">
                <a:solidFill>
                  <a:schemeClr val="accent2"/>
                </a:solidFill>
                <a:latin typeface="Arial" charset="0"/>
                <a:cs typeface="Times New Roman" pitchFamily="18" charset="0"/>
              </a:rPr>
              <a:t>Follow these steps to add an existing user to a group in Linux:</a:t>
            </a:r>
          </a:p>
          <a:p>
            <a:pPr lvl="1">
              <a:spcBef>
                <a:spcPct val="20000"/>
              </a:spcBef>
              <a:buClr>
                <a:srgbClr val="000000"/>
              </a:buClr>
              <a:buBlip>
                <a:blip r:embed="rId2"/>
              </a:buBlip>
            </a:pPr>
            <a:endParaRPr lang="en-IN" sz="1800" dirty="0">
              <a:solidFill>
                <a:schemeClr val="accent2"/>
              </a:solidFill>
              <a:latin typeface="Arial" charset="0"/>
              <a:cs typeface="Times New Roman" pitchFamily="18" charset="0"/>
            </a:endParaRPr>
          </a:p>
          <a:p>
            <a:pPr lvl="1">
              <a:spcBef>
                <a:spcPct val="20000"/>
              </a:spcBef>
              <a:buClr>
                <a:srgbClr val="000000"/>
              </a:buClr>
              <a:buBlip>
                <a:blip r:embed="rId2"/>
              </a:buBlip>
            </a:pPr>
            <a:r>
              <a:rPr lang="en-IN" sz="1800" dirty="0">
                <a:solidFill>
                  <a:schemeClr val="accent2"/>
                </a:solidFill>
                <a:latin typeface="Arial" charset="0"/>
                <a:cs typeface="Times New Roman" pitchFamily="18" charset="0"/>
              </a:rPr>
              <a:t>1.    </a:t>
            </a:r>
            <a:r>
              <a:rPr lang="en-IN" sz="1800" b="1" dirty="0">
                <a:solidFill>
                  <a:schemeClr val="accent2"/>
                </a:solidFill>
                <a:latin typeface="Arial" charset="0"/>
                <a:cs typeface="Times New Roman" pitchFamily="18" charset="0"/>
              </a:rPr>
              <a:t>( </a:t>
            </a:r>
            <a:r>
              <a:rPr lang="en-IN" sz="1800" b="1" dirty="0" err="1">
                <a:solidFill>
                  <a:schemeClr val="accent2"/>
                </a:solidFill>
                <a:latin typeface="Arial" charset="0"/>
                <a:cs typeface="Times New Roman" pitchFamily="18" charset="0"/>
              </a:rPr>
              <a:t>sudo</a:t>
            </a:r>
            <a:r>
              <a:rPr lang="en-IN" sz="1800" b="1" dirty="0">
                <a:solidFill>
                  <a:schemeClr val="accent2"/>
                </a:solidFill>
                <a:latin typeface="Arial" charset="0"/>
                <a:cs typeface="Times New Roman" pitchFamily="18" charset="0"/>
              </a:rPr>
              <a:t> </a:t>
            </a:r>
            <a:r>
              <a:rPr lang="en-IN" sz="1800" b="1" dirty="0" err="1">
                <a:solidFill>
                  <a:schemeClr val="accent2"/>
                </a:solidFill>
                <a:latin typeface="Arial" charset="0"/>
                <a:cs typeface="Times New Roman" pitchFamily="18" charset="0"/>
              </a:rPr>
              <a:t>adduser</a:t>
            </a:r>
            <a:r>
              <a:rPr lang="en-IN" sz="1800" b="1" dirty="0">
                <a:solidFill>
                  <a:schemeClr val="accent2"/>
                </a:solidFill>
                <a:latin typeface="Arial" charset="0"/>
                <a:cs typeface="Times New Roman" pitchFamily="18" charset="0"/>
              </a:rPr>
              <a:t> )</a:t>
            </a:r>
          </a:p>
          <a:p>
            <a:pPr lvl="1">
              <a:spcBef>
                <a:spcPct val="20000"/>
              </a:spcBef>
              <a:buClr>
                <a:srgbClr val="000000"/>
              </a:buClr>
              <a:buBlip>
                <a:blip r:embed="rId2"/>
              </a:buBlip>
            </a:pPr>
            <a:endParaRPr lang="en-IN" sz="1800" dirty="0">
              <a:solidFill>
                <a:schemeClr val="accent2"/>
              </a:solidFill>
              <a:latin typeface="Arial" charset="0"/>
              <a:cs typeface="Times New Roman" pitchFamily="18" charset="0"/>
            </a:endParaRPr>
          </a:p>
          <a:p>
            <a:pPr lvl="1">
              <a:spcBef>
                <a:spcPct val="20000"/>
              </a:spcBef>
              <a:buClr>
                <a:srgbClr val="000000"/>
              </a:buClr>
              <a:buBlip>
                <a:blip r:embed="rId2"/>
              </a:buBlip>
            </a:pPr>
            <a:r>
              <a:rPr lang="en-IN" sz="1800" dirty="0">
                <a:solidFill>
                  <a:schemeClr val="accent2"/>
                </a:solidFill>
                <a:latin typeface="Arial" charset="0"/>
                <a:cs typeface="Times New Roman" pitchFamily="18" charset="0"/>
              </a:rPr>
              <a:t>2.    Use the command </a:t>
            </a:r>
            <a:r>
              <a:rPr lang="en-IN" sz="1800" dirty="0" err="1">
                <a:solidFill>
                  <a:schemeClr val="accent2"/>
                </a:solidFill>
                <a:latin typeface="Arial" charset="0"/>
                <a:cs typeface="Times New Roman" pitchFamily="18" charset="0"/>
              </a:rPr>
              <a:t>useradd</a:t>
            </a:r>
            <a:r>
              <a:rPr lang="en-IN" sz="1800" dirty="0">
                <a:solidFill>
                  <a:schemeClr val="accent2"/>
                </a:solidFill>
                <a:latin typeface="Arial" charset="0"/>
                <a:cs typeface="Times New Roman" pitchFamily="18" charset="0"/>
              </a:rPr>
              <a:t> "name of the user" (for example, </a:t>
            </a:r>
            <a:r>
              <a:rPr lang="en-IN" sz="1800" dirty="0" err="1">
                <a:solidFill>
                  <a:schemeClr val="accent2"/>
                </a:solidFill>
                <a:latin typeface="Arial" charset="0"/>
                <a:cs typeface="Times New Roman" pitchFamily="18" charset="0"/>
              </a:rPr>
              <a:t>useradd</a:t>
            </a:r>
            <a:r>
              <a:rPr lang="en-IN" sz="1800" dirty="0">
                <a:solidFill>
                  <a:schemeClr val="accent2"/>
                </a:solidFill>
                <a:latin typeface="Arial" charset="0"/>
                <a:cs typeface="Times New Roman" pitchFamily="18" charset="0"/>
              </a:rPr>
              <a:t> roman)</a:t>
            </a:r>
          </a:p>
          <a:p>
            <a:pPr lvl="1">
              <a:spcBef>
                <a:spcPct val="20000"/>
              </a:spcBef>
              <a:buClr>
                <a:srgbClr val="000000"/>
              </a:buClr>
              <a:buBlip>
                <a:blip r:embed="rId2"/>
              </a:buBlip>
            </a:pPr>
            <a:endParaRPr lang="en-IN" sz="1800" dirty="0">
              <a:solidFill>
                <a:schemeClr val="accent2"/>
              </a:solidFill>
              <a:latin typeface="Arial" charset="0"/>
              <a:cs typeface="Times New Roman" pitchFamily="18" charset="0"/>
            </a:endParaRPr>
          </a:p>
          <a:p>
            <a:pPr lvl="1">
              <a:spcBef>
                <a:spcPct val="20000"/>
              </a:spcBef>
              <a:buClr>
                <a:srgbClr val="000000"/>
              </a:buClr>
              <a:buBlip>
                <a:blip r:embed="rId2"/>
              </a:buBlip>
            </a:pPr>
            <a:r>
              <a:rPr lang="en-IN" sz="1800" dirty="0">
                <a:solidFill>
                  <a:schemeClr val="accent2"/>
                </a:solidFill>
                <a:latin typeface="Arial" charset="0"/>
                <a:cs typeface="Times New Roman" pitchFamily="18" charset="0"/>
              </a:rPr>
              <a:t>3.    Use </a:t>
            </a:r>
            <a:r>
              <a:rPr lang="en-IN" sz="1800" dirty="0" err="1">
                <a:solidFill>
                  <a:schemeClr val="accent2"/>
                </a:solidFill>
                <a:latin typeface="Arial" charset="0"/>
                <a:cs typeface="Times New Roman" pitchFamily="18" charset="0"/>
              </a:rPr>
              <a:t>su</a:t>
            </a:r>
            <a:r>
              <a:rPr lang="en-IN" sz="1800" dirty="0">
                <a:solidFill>
                  <a:schemeClr val="accent2"/>
                </a:solidFill>
                <a:latin typeface="Arial" charset="0"/>
                <a:cs typeface="Times New Roman" pitchFamily="18" charset="0"/>
              </a:rPr>
              <a:t> plus the name of the user you just added to log on.</a:t>
            </a:r>
          </a:p>
        </p:txBody>
      </p:sp>
    </p:spTree>
    <p:extLst>
      <p:ext uri="{BB962C8B-B14F-4D97-AF65-F5344CB8AC3E}">
        <p14:creationId xmlns:p14="http://schemas.microsoft.com/office/powerpoint/2010/main" val="38435149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ChangeArrowheads="1"/>
          </p:cNvSpPr>
          <p:nvPr/>
        </p:nvSpPr>
        <p:spPr bwMode="auto">
          <a:xfrm>
            <a:off x="457200" y="685800"/>
            <a:ext cx="8451362" cy="50699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7517" tIns="43759" rIns="87517" bIns="43759"/>
          <a:lstStyle>
            <a:lvl1pPr marL="342900" indent="-342900">
              <a:spcBef>
                <a:spcPct val="50000"/>
              </a:spcBef>
              <a:buClr>
                <a:schemeClr val="accent2"/>
              </a:buClr>
              <a:buFont typeface="Monotype Sorts" pitchFamily="2" charset="2"/>
              <a:buChar char="*"/>
              <a:tabLst>
                <a:tab pos="2686050" algn="l"/>
              </a:tabLst>
              <a:defRPr sz="2200">
                <a:solidFill>
                  <a:schemeClr val="tx1"/>
                </a:solidFill>
                <a:latin typeface="Arial" panose="020B0604020202020204" pitchFamily="34" charset="0"/>
              </a:defRPr>
            </a:lvl1pPr>
            <a:lvl2pPr marL="742950" indent="-285750">
              <a:spcBef>
                <a:spcPct val="50000"/>
              </a:spcBef>
              <a:buClr>
                <a:srgbClr val="BFCBE2"/>
              </a:buClr>
              <a:buFont typeface="Monotype Sorts" pitchFamily="2" charset="2"/>
              <a:buChar char="3"/>
              <a:tabLst>
                <a:tab pos="2686050" algn="l"/>
              </a:tabLst>
              <a:defRPr sz="2200">
                <a:solidFill>
                  <a:schemeClr val="tx1"/>
                </a:solidFill>
                <a:latin typeface="Arial" panose="020B0604020202020204" pitchFamily="34" charset="0"/>
              </a:defRPr>
            </a:lvl2pPr>
            <a:lvl3pPr marL="1085850" indent="-228600">
              <a:spcBef>
                <a:spcPct val="50000"/>
              </a:spcBef>
              <a:buClr>
                <a:srgbClr val="00279F"/>
              </a:buClr>
              <a:buSzPct val="75000"/>
              <a:buFont typeface="Monotype Sorts" pitchFamily="2" charset="2"/>
              <a:buChar char="ä"/>
              <a:tabLst>
                <a:tab pos="2686050" algn="l"/>
              </a:tabLst>
              <a:defRPr sz="2200">
                <a:solidFill>
                  <a:schemeClr val="tx1"/>
                </a:solidFill>
                <a:latin typeface="Arial" panose="020B0604020202020204" pitchFamily="34" charset="0"/>
              </a:defRPr>
            </a:lvl3pPr>
            <a:lvl4pPr marL="1428750" indent="-228600">
              <a:spcBef>
                <a:spcPct val="50000"/>
              </a:spcBef>
              <a:buClr>
                <a:srgbClr val="BFCBE2"/>
              </a:buClr>
              <a:buSzPct val="75000"/>
              <a:buFont typeface="Monotype Sorts" pitchFamily="2" charset="2"/>
              <a:buChar char="ä"/>
              <a:tabLst>
                <a:tab pos="2686050" algn="l"/>
              </a:tabLst>
              <a:defRPr sz="2200">
                <a:solidFill>
                  <a:schemeClr val="tx1"/>
                </a:solidFill>
                <a:latin typeface="Arial" panose="020B0604020202020204" pitchFamily="34" charset="0"/>
              </a:defRPr>
            </a:lvl4pPr>
            <a:lvl5pPr marL="1771650" indent="-228600">
              <a:spcBef>
                <a:spcPct val="50000"/>
              </a:spcBef>
              <a:buClr>
                <a:schemeClr val="hlink"/>
              </a:buClr>
              <a:buSzPct val="65000"/>
              <a:buFont typeface="Monotype Sorts" pitchFamily="2" charset="2"/>
              <a:buChar char="ä"/>
              <a:tabLst>
                <a:tab pos="2686050" algn="l"/>
              </a:tabLst>
              <a:defRPr sz="2200">
                <a:solidFill>
                  <a:schemeClr val="tx1"/>
                </a:solidFill>
                <a:latin typeface="Arial" panose="020B0604020202020204" pitchFamily="34" charset="0"/>
              </a:defRPr>
            </a:lvl5pPr>
            <a:lvl6pPr marL="2228850" indent="-228600" eaLnBrk="0" fontAlgn="base" hangingPunct="0">
              <a:spcBef>
                <a:spcPct val="50000"/>
              </a:spcBef>
              <a:spcAft>
                <a:spcPct val="0"/>
              </a:spcAft>
              <a:buClr>
                <a:schemeClr val="hlink"/>
              </a:buClr>
              <a:buSzPct val="65000"/>
              <a:buFont typeface="Monotype Sorts" pitchFamily="2" charset="2"/>
              <a:buChar char="ä"/>
              <a:tabLst>
                <a:tab pos="2686050" algn="l"/>
              </a:tabLst>
              <a:defRPr sz="2200">
                <a:solidFill>
                  <a:schemeClr val="tx1"/>
                </a:solidFill>
                <a:latin typeface="Arial" panose="020B0604020202020204" pitchFamily="34" charset="0"/>
              </a:defRPr>
            </a:lvl6pPr>
            <a:lvl7pPr marL="2686050" indent="-228600" eaLnBrk="0" fontAlgn="base" hangingPunct="0">
              <a:spcBef>
                <a:spcPct val="50000"/>
              </a:spcBef>
              <a:spcAft>
                <a:spcPct val="0"/>
              </a:spcAft>
              <a:buClr>
                <a:schemeClr val="hlink"/>
              </a:buClr>
              <a:buSzPct val="65000"/>
              <a:buFont typeface="Monotype Sorts" pitchFamily="2" charset="2"/>
              <a:buChar char="ä"/>
              <a:tabLst>
                <a:tab pos="2686050" algn="l"/>
              </a:tabLst>
              <a:defRPr sz="2200">
                <a:solidFill>
                  <a:schemeClr val="tx1"/>
                </a:solidFill>
                <a:latin typeface="Arial" panose="020B0604020202020204" pitchFamily="34" charset="0"/>
              </a:defRPr>
            </a:lvl7pPr>
            <a:lvl8pPr marL="3143250" indent="-228600" eaLnBrk="0" fontAlgn="base" hangingPunct="0">
              <a:spcBef>
                <a:spcPct val="50000"/>
              </a:spcBef>
              <a:spcAft>
                <a:spcPct val="0"/>
              </a:spcAft>
              <a:buClr>
                <a:schemeClr val="hlink"/>
              </a:buClr>
              <a:buSzPct val="65000"/>
              <a:buFont typeface="Monotype Sorts" pitchFamily="2" charset="2"/>
              <a:buChar char="ä"/>
              <a:tabLst>
                <a:tab pos="2686050" algn="l"/>
              </a:tabLst>
              <a:defRPr sz="2200">
                <a:solidFill>
                  <a:schemeClr val="tx1"/>
                </a:solidFill>
                <a:latin typeface="Arial" panose="020B0604020202020204" pitchFamily="34" charset="0"/>
              </a:defRPr>
            </a:lvl8pPr>
            <a:lvl9pPr marL="3600450" indent="-228600" eaLnBrk="0" fontAlgn="base" hangingPunct="0">
              <a:spcBef>
                <a:spcPct val="50000"/>
              </a:spcBef>
              <a:spcAft>
                <a:spcPct val="0"/>
              </a:spcAft>
              <a:buClr>
                <a:schemeClr val="hlink"/>
              </a:buClr>
              <a:buSzPct val="65000"/>
              <a:buFont typeface="Monotype Sorts" pitchFamily="2" charset="2"/>
              <a:buChar char="ä"/>
              <a:tabLst>
                <a:tab pos="2686050" algn="l"/>
              </a:tabLst>
              <a:defRPr sz="2200">
                <a:solidFill>
                  <a:schemeClr val="tx1"/>
                </a:solidFill>
                <a:latin typeface="Arial" panose="020B0604020202020204" pitchFamily="34" charset="0"/>
              </a:defRPr>
            </a:lvl9pPr>
          </a:lstStyle>
          <a:p>
            <a:pPr>
              <a:buNone/>
            </a:pPr>
            <a:r>
              <a:rPr lang="en-IN" altLang="en-US" sz="2000" b="1" dirty="0">
                <a:solidFill>
                  <a:schemeClr val="bg1"/>
                </a:solidFill>
                <a:latin typeface="Tahoma" pitchFamily="34" charset="0"/>
              </a:rPr>
              <a:t>How to Add a New User in Linux</a:t>
            </a:r>
          </a:p>
          <a:p>
            <a:pPr lvl="1">
              <a:spcBef>
                <a:spcPct val="20000"/>
              </a:spcBef>
              <a:buClr>
                <a:srgbClr val="000000"/>
              </a:buClr>
              <a:buBlip>
                <a:blip r:embed="rId2"/>
              </a:buBlip>
            </a:pPr>
            <a:endParaRPr lang="en-IN" sz="1800" dirty="0">
              <a:solidFill>
                <a:schemeClr val="accent2"/>
              </a:solidFill>
              <a:latin typeface="Arial" charset="0"/>
              <a:cs typeface="Times New Roman" pitchFamily="18" charset="0"/>
            </a:endParaRPr>
          </a:p>
        </p:txBody>
      </p:sp>
      <p:pic>
        <p:nvPicPr>
          <p:cNvPr id="3" name="Picture 2"/>
          <p:cNvPicPr>
            <a:picLocks noChangeAspect="1"/>
          </p:cNvPicPr>
          <p:nvPr/>
        </p:nvPicPr>
        <p:blipFill>
          <a:blip r:embed="rId3"/>
          <a:stretch>
            <a:fillRect/>
          </a:stretch>
        </p:blipFill>
        <p:spPr>
          <a:xfrm>
            <a:off x="1905000" y="1752600"/>
            <a:ext cx="5300842" cy="2590800"/>
          </a:xfrm>
          <a:prstGeom prst="rect">
            <a:avLst/>
          </a:prstGeom>
        </p:spPr>
      </p:pic>
    </p:spTree>
    <p:extLst>
      <p:ext uri="{BB962C8B-B14F-4D97-AF65-F5344CB8AC3E}">
        <p14:creationId xmlns:p14="http://schemas.microsoft.com/office/powerpoint/2010/main" val="2248450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ChangeArrowheads="1"/>
          </p:cNvSpPr>
          <p:nvPr/>
        </p:nvSpPr>
        <p:spPr bwMode="auto">
          <a:xfrm>
            <a:off x="457200" y="685800"/>
            <a:ext cx="8451362" cy="50699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7517" tIns="43759" rIns="87517" bIns="43759"/>
          <a:lstStyle>
            <a:lvl1pPr marL="342900" indent="-342900">
              <a:spcBef>
                <a:spcPct val="50000"/>
              </a:spcBef>
              <a:buClr>
                <a:schemeClr val="accent2"/>
              </a:buClr>
              <a:buFont typeface="Monotype Sorts" pitchFamily="2" charset="2"/>
              <a:buChar char="*"/>
              <a:tabLst>
                <a:tab pos="2686050" algn="l"/>
              </a:tabLst>
              <a:defRPr sz="2200">
                <a:solidFill>
                  <a:schemeClr val="tx1"/>
                </a:solidFill>
                <a:latin typeface="Arial" panose="020B0604020202020204" pitchFamily="34" charset="0"/>
              </a:defRPr>
            </a:lvl1pPr>
            <a:lvl2pPr marL="742950" indent="-285750">
              <a:spcBef>
                <a:spcPct val="50000"/>
              </a:spcBef>
              <a:buClr>
                <a:srgbClr val="BFCBE2"/>
              </a:buClr>
              <a:buFont typeface="Monotype Sorts" pitchFamily="2" charset="2"/>
              <a:buChar char="3"/>
              <a:tabLst>
                <a:tab pos="2686050" algn="l"/>
              </a:tabLst>
              <a:defRPr sz="2200">
                <a:solidFill>
                  <a:schemeClr val="tx1"/>
                </a:solidFill>
                <a:latin typeface="Arial" panose="020B0604020202020204" pitchFamily="34" charset="0"/>
              </a:defRPr>
            </a:lvl2pPr>
            <a:lvl3pPr marL="1085850" indent="-228600">
              <a:spcBef>
                <a:spcPct val="50000"/>
              </a:spcBef>
              <a:buClr>
                <a:srgbClr val="00279F"/>
              </a:buClr>
              <a:buSzPct val="75000"/>
              <a:buFont typeface="Monotype Sorts" pitchFamily="2" charset="2"/>
              <a:buChar char="ä"/>
              <a:tabLst>
                <a:tab pos="2686050" algn="l"/>
              </a:tabLst>
              <a:defRPr sz="2200">
                <a:solidFill>
                  <a:schemeClr val="tx1"/>
                </a:solidFill>
                <a:latin typeface="Arial" panose="020B0604020202020204" pitchFamily="34" charset="0"/>
              </a:defRPr>
            </a:lvl3pPr>
            <a:lvl4pPr marL="1428750" indent="-228600">
              <a:spcBef>
                <a:spcPct val="50000"/>
              </a:spcBef>
              <a:buClr>
                <a:srgbClr val="BFCBE2"/>
              </a:buClr>
              <a:buSzPct val="75000"/>
              <a:buFont typeface="Monotype Sorts" pitchFamily="2" charset="2"/>
              <a:buChar char="ä"/>
              <a:tabLst>
                <a:tab pos="2686050" algn="l"/>
              </a:tabLst>
              <a:defRPr sz="2200">
                <a:solidFill>
                  <a:schemeClr val="tx1"/>
                </a:solidFill>
                <a:latin typeface="Arial" panose="020B0604020202020204" pitchFamily="34" charset="0"/>
              </a:defRPr>
            </a:lvl4pPr>
            <a:lvl5pPr marL="1771650" indent="-228600">
              <a:spcBef>
                <a:spcPct val="50000"/>
              </a:spcBef>
              <a:buClr>
                <a:schemeClr val="hlink"/>
              </a:buClr>
              <a:buSzPct val="65000"/>
              <a:buFont typeface="Monotype Sorts" pitchFamily="2" charset="2"/>
              <a:buChar char="ä"/>
              <a:tabLst>
                <a:tab pos="2686050" algn="l"/>
              </a:tabLst>
              <a:defRPr sz="2200">
                <a:solidFill>
                  <a:schemeClr val="tx1"/>
                </a:solidFill>
                <a:latin typeface="Arial" panose="020B0604020202020204" pitchFamily="34" charset="0"/>
              </a:defRPr>
            </a:lvl5pPr>
            <a:lvl6pPr marL="2228850" indent="-228600" eaLnBrk="0" fontAlgn="base" hangingPunct="0">
              <a:spcBef>
                <a:spcPct val="50000"/>
              </a:spcBef>
              <a:spcAft>
                <a:spcPct val="0"/>
              </a:spcAft>
              <a:buClr>
                <a:schemeClr val="hlink"/>
              </a:buClr>
              <a:buSzPct val="65000"/>
              <a:buFont typeface="Monotype Sorts" pitchFamily="2" charset="2"/>
              <a:buChar char="ä"/>
              <a:tabLst>
                <a:tab pos="2686050" algn="l"/>
              </a:tabLst>
              <a:defRPr sz="2200">
                <a:solidFill>
                  <a:schemeClr val="tx1"/>
                </a:solidFill>
                <a:latin typeface="Arial" panose="020B0604020202020204" pitchFamily="34" charset="0"/>
              </a:defRPr>
            </a:lvl6pPr>
            <a:lvl7pPr marL="2686050" indent="-228600" eaLnBrk="0" fontAlgn="base" hangingPunct="0">
              <a:spcBef>
                <a:spcPct val="50000"/>
              </a:spcBef>
              <a:spcAft>
                <a:spcPct val="0"/>
              </a:spcAft>
              <a:buClr>
                <a:schemeClr val="hlink"/>
              </a:buClr>
              <a:buSzPct val="65000"/>
              <a:buFont typeface="Monotype Sorts" pitchFamily="2" charset="2"/>
              <a:buChar char="ä"/>
              <a:tabLst>
                <a:tab pos="2686050" algn="l"/>
              </a:tabLst>
              <a:defRPr sz="2200">
                <a:solidFill>
                  <a:schemeClr val="tx1"/>
                </a:solidFill>
                <a:latin typeface="Arial" panose="020B0604020202020204" pitchFamily="34" charset="0"/>
              </a:defRPr>
            </a:lvl7pPr>
            <a:lvl8pPr marL="3143250" indent="-228600" eaLnBrk="0" fontAlgn="base" hangingPunct="0">
              <a:spcBef>
                <a:spcPct val="50000"/>
              </a:spcBef>
              <a:spcAft>
                <a:spcPct val="0"/>
              </a:spcAft>
              <a:buClr>
                <a:schemeClr val="hlink"/>
              </a:buClr>
              <a:buSzPct val="65000"/>
              <a:buFont typeface="Monotype Sorts" pitchFamily="2" charset="2"/>
              <a:buChar char="ä"/>
              <a:tabLst>
                <a:tab pos="2686050" algn="l"/>
              </a:tabLst>
              <a:defRPr sz="2200">
                <a:solidFill>
                  <a:schemeClr val="tx1"/>
                </a:solidFill>
                <a:latin typeface="Arial" panose="020B0604020202020204" pitchFamily="34" charset="0"/>
              </a:defRPr>
            </a:lvl8pPr>
            <a:lvl9pPr marL="3600450" indent="-228600" eaLnBrk="0" fontAlgn="base" hangingPunct="0">
              <a:spcBef>
                <a:spcPct val="50000"/>
              </a:spcBef>
              <a:spcAft>
                <a:spcPct val="0"/>
              </a:spcAft>
              <a:buClr>
                <a:schemeClr val="hlink"/>
              </a:buClr>
              <a:buSzPct val="65000"/>
              <a:buFont typeface="Monotype Sorts" pitchFamily="2" charset="2"/>
              <a:buChar char="ä"/>
              <a:tabLst>
                <a:tab pos="2686050" algn="l"/>
              </a:tabLst>
              <a:defRPr sz="2200">
                <a:solidFill>
                  <a:schemeClr val="tx1"/>
                </a:solidFill>
                <a:latin typeface="Arial" panose="020B0604020202020204" pitchFamily="34" charset="0"/>
              </a:defRPr>
            </a:lvl9pPr>
          </a:lstStyle>
          <a:p>
            <a:pPr>
              <a:buNone/>
            </a:pPr>
            <a:r>
              <a:rPr lang="en-IN" altLang="en-US" sz="2000" b="1" dirty="0">
                <a:solidFill>
                  <a:schemeClr val="bg1"/>
                </a:solidFill>
                <a:latin typeface="Tahoma" pitchFamily="34" charset="0"/>
              </a:rPr>
              <a:t>How to Delete a User From Linux</a:t>
            </a:r>
          </a:p>
          <a:p>
            <a:pPr lvl="1">
              <a:spcBef>
                <a:spcPct val="20000"/>
              </a:spcBef>
              <a:buClr>
                <a:srgbClr val="000000"/>
              </a:buClr>
              <a:buBlip>
                <a:blip r:embed="rId2"/>
              </a:buBlip>
            </a:pPr>
            <a:r>
              <a:rPr lang="en-IN" sz="1800" b="1" dirty="0" err="1">
                <a:solidFill>
                  <a:schemeClr val="accent2"/>
                </a:solidFill>
                <a:latin typeface="Arial" charset="0"/>
                <a:cs typeface="Times New Roman" pitchFamily="18" charset="0"/>
              </a:rPr>
              <a:t>sudo</a:t>
            </a:r>
            <a:r>
              <a:rPr lang="en-IN" sz="1800" b="1" dirty="0">
                <a:solidFill>
                  <a:schemeClr val="accent2"/>
                </a:solidFill>
                <a:latin typeface="Arial" charset="0"/>
                <a:cs typeface="Times New Roman" pitchFamily="18" charset="0"/>
              </a:rPr>
              <a:t> </a:t>
            </a:r>
            <a:r>
              <a:rPr lang="en-IN" sz="1800" b="1" dirty="0" err="1">
                <a:solidFill>
                  <a:schemeClr val="accent2"/>
                </a:solidFill>
                <a:latin typeface="Arial" charset="0"/>
                <a:cs typeface="Times New Roman" pitchFamily="18" charset="0"/>
              </a:rPr>
              <a:t>userdel</a:t>
            </a:r>
            <a:r>
              <a:rPr lang="en-IN" sz="1800" b="1" dirty="0">
                <a:solidFill>
                  <a:schemeClr val="accent2"/>
                </a:solidFill>
                <a:latin typeface="Arial" charset="0"/>
                <a:cs typeface="Times New Roman" pitchFamily="18" charset="0"/>
              </a:rPr>
              <a:t> </a:t>
            </a:r>
            <a:r>
              <a:rPr lang="en-IN" sz="1800" b="1" dirty="0" err="1">
                <a:solidFill>
                  <a:schemeClr val="accent2"/>
                </a:solidFill>
                <a:latin typeface="Arial" charset="0"/>
                <a:cs typeface="Times New Roman" pitchFamily="18" charset="0"/>
              </a:rPr>
              <a:t>neha</a:t>
            </a:r>
            <a:endParaRPr lang="en-IN" sz="1800" b="1" dirty="0">
              <a:solidFill>
                <a:schemeClr val="accent2"/>
              </a:solidFill>
              <a:latin typeface="Arial" charset="0"/>
              <a:cs typeface="Times New Roman" pitchFamily="18" charset="0"/>
            </a:endParaRPr>
          </a:p>
          <a:p>
            <a:pPr lvl="1">
              <a:spcBef>
                <a:spcPct val="20000"/>
              </a:spcBef>
              <a:buClr>
                <a:srgbClr val="000000"/>
              </a:buClr>
              <a:buBlip>
                <a:blip r:embed="rId2"/>
              </a:buBlip>
            </a:pPr>
            <a:endParaRPr lang="en-IN" sz="1800" dirty="0">
              <a:solidFill>
                <a:schemeClr val="accent2"/>
              </a:solidFill>
              <a:latin typeface="Arial" charset="0"/>
              <a:cs typeface="Times New Roman" pitchFamily="18" charset="0"/>
            </a:endParaRPr>
          </a:p>
          <a:p>
            <a:pPr lvl="1">
              <a:spcBef>
                <a:spcPct val="20000"/>
              </a:spcBef>
              <a:buClr>
                <a:srgbClr val="000000"/>
              </a:buClr>
              <a:buBlip>
                <a:blip r:embed="rId2"/>
              </a:buBlip>
            </a:pPr>
            <a:r>
              <a:rPr lang="en-IN" sz="1800" dirty="0">
                <a:solidFill>
                  <a:schemeClr val="accent2"/>
                </a:solidFill>
                <a:latin typeface="Arial" charset="0"/>
                <a:cs typeface="Times New Roman" pitchFamily="18" charset="0"/>
              </a:rPr>
              <a:t>Use the command </a:t>
            </a:r>
            <a:r>
              <a:rPr lang="en-IN" sz="1800" dirty="0" err="1">
                <a:solidFill>
                  <a:schemeClr val="accent2"/>
                </a:solidFill>
                <a:latin typeface="Arial" charset="0"/>
                <a:cs typeface="Times New Roman" pitchFamily="18" charset="0"/>
              </a:rPr>
              <a:t>userdel</a:t>
            </a:r>
            <a:r>
              <a:rPr lang="en-IN" sz="1800" dirty="0">
                <a:solidFill>
                  <a:schemeClr val="accent2"/>
                </a:solidFill>
                <a:latin typeface="Arial" charset="0"/>
                <a:cs typeface="Times New Roman" pitchFamily="18" charset="0"/>
              </a:rPr>
              <a:t> “name of the user” (for example, </a:t>
            </a:r>
            <a:r>
              <a:rPr lang="en-IN" sz="1800" dirty="0" err="1">
                <a:solidFill>
                  <a:schemeClr val="accent2"/>
                </a:solidFill>
                <a:latin typeface="Arial" charset="0"/>
                <a:cs typeface="Times New Roman" pitchFamily="18" charset="0"/>
              </a:rPr>
              <a:t>userdel</a:t>
            </a:r>
            <a:r>
              <a:rPr lang="en-IN" sz="1800" dirty="0">
                <a:solidFill>
                  <a:schemeClr val="accent2"/>
                </a:solidFill>
                <a:latin typeface="Arial" charset="0"/>
                <a:cs typeface="Times New Roman" pitchFamily="18" charset="0"/>
              </a:rPr>
              <a:t> roman).</a:t>
            </a:r>
          </a:p>
          <a:p>
            <a:pPr lvl="1">
              <a:spcBef>
                <a:spcPct val="20000"/>
              </a:spcBef>
              <a:buClr>
                <a:srgbClr val="000000"/>
              </a:buClr>
              <a:buBlip>
                <a:blip r:embed="rId2"/>
              </a:buBlip>
            </a:pPr>
            <a:endParaRPr lang="en-IN" sz="1800" dirty="0">
              <a:solidFill>
                <a:schemeClr val="accent2"/>
              </a:solidFill>
              <a:latin typeface="Arial" charset="0"/>
              <a:cs typeface="Times New Roman" pitchFamily="18" charset="0"/>
            </a:endParaRPr>
          </a:p>
          <a:p>
            <a:pPr lvl="1">
              <a:spcBef>
                <a:spcPct val="20000"/>
              </a:spcBef>
              <a:buClr>
                <a:srgbClr val="000000"/>
              </a:buClr>
              <a:buBlip>
                <a:blip r:embed="rId2"/>
              </a:buBlip>
            </a:pPr>
            <a:endParaRPr lang="en-IN" sz="1800" dirty="0">
              <a:solidFill>
                <a:schemeClr val="accent2"/>
              </a:solidFill>
              <a:latin typeface="Arial" charset="0"/>
              <a:cs typeface="Times New Roman" pitchFamily="18" charset="0"/>
            </a:endParaRPr>
          </a:p>
          <a:p>
            <a:pPr lvl="1">
              <a:spcBef>
                <a:spcPct val="20000"/>
              </a:spcBef>
              <a:buClr>
                <a:srgbClr val="000000"/>
              </a:buClr>
              <a:buBlip>
                <a:blip r:embed="rId2"/>
              </a:buBlip>
            </a:pPr>
            <a:endParaRPr lang="en-IN" sz="1800" dirty="0">
              <a:solidFill>
                <a:schemeClr val="accent2"/>
              </a:solidFill>
              <a:latin typeface="Arial" charset="0"/>
              <a:cs typeface="Times New Roman" pitchFamily="18" charset="0"/>
            </a:endParaRPr>
          </a:p>
          <a:p>
            <a:pPr lvl="1">
              <a:spcBef>
                <a:spcPct val="20000"/>
              </a:spcBef>
              <a:buClr>
                <a:srgbClr val="000000"/>
              </a:buClr>
              <a:buBlip>
                <a:blip r:embed="rId2"/>
              </a:buBlip>
            </a:pPr>
            <a:endParaRPr lang="en-IN" sz="1800" dirty="0">
              <a:solidFill>
                <a:schemeClr val="accent2"/>
              </a:solidFill>
              <a:latin typeface="Arial" charset="0"/>
              <a:cs typeface="Times New Roman" pitchFamily="18" charset="0"/>
            </a:endParaRPr>
          </a:p>
          <a:p>
            <a:pPr lvl="1">
              <a:spcBef>
                <a:spcPct val="20000"/>
              </a:spcBef>
              <a:buClr>
                <a:srgbClr val="000000"/>
              </a:buClr>
              <a:buBlip>
                <a:blip r:embed="rId2"/>
              </a:buBlip>
            </a:pPr>
            <a:endParaRPr lang="en-IN" sz="1800" dirty="0">
              <a:solidFill>
                <a:schemeClr val="accent2"/>
              </a:solidFill>
              <a:latin typeface="Arial" charset="0"/>
              <a:cs typeface="Times New Roman" pitchFamily="18" charset="0"/>
            </a:endParaRPr>
          </a:p>
          <a:p>
            <a:pPr lvl="1">
              <a:spcBef>
                <a:spcPct val="20000"/>
              </a:spcBef>
              <a:buClr>
                <a:srgbClr val="000000"/>
              </a:buClr>
              <a:buBlip>
                <a:blip r:embed="rId2"/>
              </a:buBlip>
            </a:pPr>
            <a:endParaRPr lang="en-IN" sz="1800" dirty="0">
              <a:solidFill>
                <a:schemeClr val="accent2"/>
              </a:solidFill>
              <a:latin typeface="Arial" charset="0"/>
              <a:cs typeface="Times New Roman" pitchFamily="18" charset="0"/>
            </a:endParaRPr>
          </a:p>
          <a:p>
            <a:pPr lvl="1">
              <a:spcBef>
                <a:spcPct val="20000"/>
              </a:spcBef>
              <a:buClr>
                <a:srgbClr val="000000"/>
              </a:buClr>
              <a:buBlip>
                <a:blip r:embed="rId2"/>
              </a:buBlip>
            </a:pPr>
            <a:r>
              <a:rPr lang="en-IN" sz="1800" dirty="0">
                <a:solidFill>
                  <a:schemeClr val="accent2"/>
                </a:solidFill>
                <a:latin typeface="Arial" charset="0"/>
                <a:cs typeface="Times New Roman" pitchFamily="18" charset="0"/>
              </a:rPr>
              <a:t>The command -d sets home directory for the user (if it’s different than the default which is /home/”user’s name”). Using -d on its own will only set the home directory for the user, but does not create it. You can see this is confirmed by “echo $HOME” which tells me my home directory. </a:t>
            </a:r>
          </a:p>
          <a:p>
            <a:pPr lvl="1">
              <a:spcBef>
                <a:spcPct val="20000"/>
              </a:spcBef>
              <a:buClr>
                <a:srgbClr val="000000"/>
              </a:buClr>
              <a:buBlip>
                <a:blip r:embed="rId2"/>
              </a:buBlip>
            </a:pPr>
            <a:endParaRPr lang="en-US" sz="1800" dirty="0">
              <a:solidFill>
                <a:schemeClr val="accent2"/>
              </a:solidFill>
              <a:latin typeface="Arial" charset="0"/>
              <a:cs typeface="Times New Roman" pitchFamily="18" charset="0"/>
            </a:endParaRPr>
          </a:p>
          <a:p>
            <a:pPr lvl="1">
              <a:spcBef>
                <a:spcPct val="20000"/>
              </a:spcBef>
              <a:buClr>
                <a:srgbClr val="000000"/>
              </a:buClr>
              <a:buBlip>
                <a:blip r:embed="rId2"/>
              </a:buBlip>
            </a:pPr>
            <a:r>
              <a:rPr lang="en-US" sz="1800" dirty="0">
                <a:solidFill>
                  <a:schemeClr val="accent2"/>
                </a:solidFill>
                <a:latin typeface="Arial" charset="0"/>
                <a:cs typeface="Times New Roman" pitchFamily="18" charset="0"/>
              </a:rPr>
              <a:t>** Make sure to exit the </a:t>
            </a:r>
            <a:r>
              <a:rPr lang="en-US" sz="1800" dirty="0" err="1">
                <a:solidFill>
                  <a:schemeClr val="accent2"/>
                </a:solidFill>
                <a:latin typeface="Arial" charset="0"/>
                <a:cs typeface="Times New Roman" pitchFamily="18" charset="0"/>
              </a:rPr>
              <a:t>neha</a:t>
            </a:r>
            <a:r>
              <a:rPr lang="en-US" sz="1800" dirty="0">
                <a:solidFill>
                  <a:schemeClr val="accent2"/>
                </a:solidFill>
                <a:latin typeface="Arial" charset="0"/>
                <a:cs typeface="Times New Roman" pitchFamily="18" charset="0"/>
              </a:rPr>
              <a:t> user by typing exit</a:t>
            </a:r>
            <a:endParaRPr lang="en-IN" sz="1800" dirty="0">
              <a:solidFill>
                <a:schemeClr val="accent2"/>
              </a:solidFill>
              <a:latin typeface="Arial" charset="0"/>
              <a:cs typeface="Times New Roman" pitchFamily="18" charset="0"/>
            </a:endParaRPr>
          </a:p>
        </p:txBody>
      </p:sp>
      <p:pic>
        <p:nvPicPr>
          <p:cNvPr id="7170" name="Picture 2" descr="userdel &quot;name of user&quot; command in Linux"/>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600" y="2133600"/>
            <a:ext cx="5591175" cy="18097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01759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ChangeArrowheads="1"/>
          </p:cNvSpPr>
          <p:nvPr/>
        </p:nvSpPr>
        <p:spPr bwMode="auto">
          <a:xfrm>
            <a:off x="457200" y="685800"/>
            <a:ext cx="8451362" cy="50699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7517" tIns="43759" rIns="87517" bIns="43759"/>
          <a:lstStyle>
            <a:lvl1pPr marL="342900" indent="-342900">
              <a:spcBef>
                <a:spcPct val="50000"/>
              </a:spcBef>
              <a:buClr>
                <a:schemeClr val="accent2"/>
              </a:buClr>
              <a:buFont typeface="Monotype Sorts" pitchFamily="2" charset="2"/>
              <a:buChar char="*"/>
              <a:tabLst>
                <a:tab pos="2686050" algn="l"/>
              </a:tabLst>
              <a:defRPr sz="2200">
                <a:solidFill>
                  <a:schemeClr val="tx1"/>
                </a:solidFill>
                <a:latin typeface="Arial" panose="020B0604020202020204" pitchFamily="34" charset="0"/>
              </a:defRPr>
            </a:lvl1pPr>
            <a:lvl2pPr marL="742950" indent="-285750">
              <a:spcBef>
                <a:spcPct val="50000"/>
              </a:spcBef>
              <a:buClr>
                <a:srgbClr val="BFCBE2"/>
              </a:buClr>
              <a:buFont typeface="Monotype Sorts" pitchFamily="2" charset="2"/>
              <a:buChar char="3"/>
              <a:tabLst>
                <a:tab pos="2686050" algn="l"/>
              </a:tabLst>
              <a:defRPr sz="2200">
                <a:solidFill>
                  <a:schemeClr val="tx1"/>
                </a:solidFill>
                <a:latin typeface="Arial" panose="020B0604020202020204" pitchFamily="34" charset="0"/>
              </a:defRPr>
            </a:lvl2pPr>
            <a:lvl3pPr marL="1085850" indent="-228600">
              <a:spcBef>
                <a:spcPct val="50000"/>
              </a:spcBef>
              <a:buClr>
                <a:srgbClr val="00279F"/>
              </a:buClr>
              <a:buSzPct val="75000"/>
              <a:buFont typeface="Monotype Sorts" pitchFamily="2" charset="2"/>
              <a:buChar char="ä"/>
              <a:tabLst>
                <a:tab pos="2686050" algn="l"/>
              </a:tabLst>
              <a:defRPr sz="2200">
                <a:solidFill>
                  <a:schemeClr val="tx1"/>
                </a:solidFill>
                <a:latin typeface="Arial" panose="020B0604020202020204" pitchFamily="34" charset="0"/>
              </a:defRPr>
            </a:lvl3pPr>
            <a:lvl4pPr marL="1428750" indent="-228600">
              <a:spcBef>
                <a:spcPct val="50000"/>
              </a:spcBef>
              <a:buClr>
                <a:srgbClr val="BFCBE2"/>
              </a:buClr>
              <a:buSzPct val="75000"/>
              <a:buFont typeface="Monotype Sorts" pitchFamily="2" charset="2"/>
              <a:buChar char="ä"/>
              <a:tabLst>
                <a:tab pos="2686050" algn="l"/>
              </a:tabLst>
              <a:defRPr sz="2200">
                <a:solidFill>
                  <a:schemeClr val="tx1"/>
                </a:solidFill>
                <a:latin typeface="Arial" panose="020B0604020202020204" pitchFamily="34" charset="0"/>
              </a:defRPr>
            </a:lvl4pPr>
            <a:lvl5pPr marL="1771650" indent="-228600">
              <a:spcBef>
                <a:spcPct val="50000"/>
              </a:spcBef>
              <a:buClr>
                <a:schemeClr val="hlink"/>
              </a:buClr>
              <a:buSzPct val="65000"/>
              <a:buFont typeface="Monotype Sorts" pitchFamily="2" charset="2"/>
              <a:buChar char="ä"/>
              <a:tabLst>
                <a:tab pos="2686050" algn="l"/>
              </a:tabLst>
              <a:defRPr sz="2200">
                <a:solidFill>
                  <a:schemeClr val="tx1"/>
                </a:solidFill>
                <a:latin typeface="Arial" panose="020B0604020202020204" pitchFamily="34" charset="0"/>
              </a:defRPr>
            </a:lvl5pPr>
            <a:lvl6pPr marL="2228850" indent="-228600" eaLnBrk="0" fontAlgn="base" hangingPunct="0">
              <a:spcBef>
                <a:spcPct val="50000"/>
              </a:spcBef>
              <a:spcAft>
                <a:spcPct val="0"/>
              </a:spcAft>
              <a:buClr>
                <a:schemeClr val="hlink"/>
              </a:buClr>
              <a:buSzPct val="65000"/>
              <a:buFont typeface="Monotype Sorts" pitchFamily="2" charset="2"/>
              <a:buChar char="ä"/>
              <a:tabLst>
                <a:tab pos="2686050" algn="l"/>
              </a:tabLst>
              <a:defRPr sz="2200">
                <a:solidFill>
                  <a:schemeClr val="tx1"/>
                </a:solidFill>
                <a:latin typeface="Arial" panose="020B0604020202020204" pitchFamily="34" charset="0"/>
              </a:defRPr>
            </a:lvl6pPr>
            <a:lvl7pPr marL="2686050" indent="-228600" eaLnBrk="0" fontAlgn="base" hangingPunct="0">
              <a:spcBef>
                <a:spcPct val="50000"/>
              </a:spcBef>
              <a:spcAft>
                <a:spcPct val="0"/>
              </a:spcAft>
              <a:buClr>
                <a:schemeClr val="hlink"/>
              </a:buClr>
              <a:buSzPct val="65000"/>
              <a:buFont typeface="Monotype Sorts" pitchFamily="2" charset="2"/>
              <a:buChar char="ä"/>
              <a:tabLst>
                <a:tab pos="2686050" algn="l"/>
              </a:tabLst>
              <a:defRPr sz="2200">
                <a:solidFill>
                  <a:schemeClr val="tx1"/>
                </a:solidFill>
                <a:latin typeface="Arial" panose="020B0604020202020204" pitchFamily="34" charset="0"/>
              </a:defRPr>
            </a:lvl7pPr>
            <a:lvl8pPr marL="3143250" indent="-228600" eaLnBrk="0" fontAlgn="base" hangingPunct="0">
              <a:spcBef>
                <a:spcPct val="50000"/>
              </a:spcBef>
              <a:spcAft>
                <a:spcPct val="0"/>
              </a:spcAft>
              <a:buClr>
                <a:schemeClr val="hlink"/>
              </a:buClr>
              <a:buSzPct val="65000"/>
              <a:buFont typeface="Monotype Sorts" pitchFamily="2" charset="2"/>
              <a:buChar char="ä"/>
              <a:tabLst>
                <a:tab pos="2686050" algn="l"/>
              </a:tabLst>
              <a:defRPr sz="2200">
                <a:solidFill>
                  <a:schemeClr val="tx1"/>
                </a:solidFill>
                <a:latin typeface="Arial" panose="020B0604020202020204" pitchFamily="34" charset="0"/>
              </a:defRPr>
            </a:lvl8pPr>
            <a:lvl9pPr marL="3600450" indent="-228600" eaLnBrk="0" fontAlgn="base" hangingPunct="0">
              <a:spcBef>
                <a:spcPct val="50000"/>
              </a:spcBef>
              <a:spcAft>
                <a:spcPct val="0"/>
              </a:spcAft>
              <a:buClr>
                <a:schemeClr val="hlink"/>
              </a:buClr>
              <a:buSzPct val="65000"/>
              <a:buFont typeface="Monotype Sorts" pitchFamily="2" charset="2"/>
              <a:buChar char="ä"/>
              <a:tabLst>
                <a:tab pos="2686050" algn="l"/>
              </a:tabLst>
              <a:defRPr sz="2200">
                <a:solidFill>
                  <a:schemeClr val="tx1"/>
                </a:solidFill>
                <a:latin typeface="Arial" panose="020B0604020202020204" pitchFamily="34" charset="0"/>
              </a:defRPr>
            </a:lvl9pPr>
          </a:lstStyle>
          <a:p>
            <a:pPr>
              <a:buNone/>
            </a:pPr>
            <a:r>
              <a:rPr lang="en-IN" altLang="en-US" sz="2000" b="1" dirty="0">
                <a:solidFill>
                  <a:schemeClr val="bg1"/>
                </a:solidFill>
                <a:latin typeface="Tahoma" pitchFamily="34" charset="0"/>
              </a:rPr>
              <a:t>How to Delete a User From Linux</a:t>
            </a:r>
          </a:p>
          <a:p>
            <a:pPr lvl="1">
              <a:spcBef>
                <a:spcPct val="20000"/>
              </a:spcBef>
              <a:buClr>
                <a:srgbClr val="000000"/>
              </a:buClr>
              <a:buBlip>
                <a:blip r:embed="rId2"/>
              </a:buBlip>
            </a:pPr>
            <a:endParaRPr lang="en-IN" sz="1800" dirty="0">
              <a:solidFill>
                <a:schemeClr val="accent2"/>
              </a:solidFill>
              <a:latin typeface="Arial" charset="0"/>
              <a:cs typeface="Times New Roman" pitchFamily="18" charset="0"/>
            </a:endParaRPr>
          </a:p>
          <a:p>
            <a:pPr lvl="1">
              <a:spcBef>
                <a:spcPct val="20000"/>
              </a:spcBef>
              <a:buClr>
                <a:srgbClr val="000000"/>
              </a:buClr>
              <a:buBlip>
                <a:blip r:embed="rId2"/>
              </a:buBlip>
            </a:pPr>
            <a:r>
              <a:rPr lang="en-IN" sz="1800" dirty="0">
                <a:solidFill>
                  <a:schemeClr val="accent2"/>
                </a:solidFill>
                <a:latin typeface="Arial" charset="0"/>
                <a:cs typeface="Times New Roman" pitchFamily="18" charset="0"/>
              </a:rPr>
              <a:t>Use the -r command along with </a:t>
            </a:r>
            <a:r>
              <a:rPr lang="en-IN" sz="1800" dirty="0" err="1">
                <a:solidFill>
                  <a:schemeClr val="accent2"/>
                </a:solidFill>
                <a:latin typeface="Arial" charset="0"/>
                <a:cs typeface="Times New Roman" pitchFamily="18" charset="0"/>
              </a:rPr>
              <a:t>userdel</a:t>
            </a:r>
            <a:r>
              <a:rPr lang="en-IN" sz="1800" dirty="0">
                <a:solidFill>
                  <a:schemeClr val="accent2"/>
                </a:solidFill>
                <a:latin typeface="Arial" charset="0"/>
                <a:cs typeface="Times New Roman" pitchFamily="18" charset="0"/>
              </a:rPr>
              <a:t> to delete the user as well as the home directory.</a:t>
            </a:r>
          </a:p>
        </p:txBody>
      </p:sp>
      <p:pic>
        <p:nvPicPr>
          <p:cNvPr id="8194" name="Picture 2" descr="using the -r command and userdel command in Linux"/>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87293" y="2362200"/>
            <a:ext cx="5591175" cy="1562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4827137"/>
      </p:ext>
    </p:extLst>
  </p:cSld>
  <p:clrMapOvr>
    <a:masterClrMapping/>
  </p:clrMapOvr>
</p:sld>
</file>

<file path=ppt/theme/theme1.xml><?xml version="1.0" encoding="utf-8"?>
<a:theme xmlns:a="http://schemas.openxmlformats.org/drawingml/2006/main" name="IEC_Slides_Template">
  <a:themeElements>
    <a:clrScheme name="IEC_Slides_Templa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IEC_Slides_Template">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IEC_Slides_Templat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IEC_Slides_Templa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IEC_Slides_Templat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IEC_Slides_Templat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IEC_Slides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IEC_Slides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IEC_Slides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17845</TotalTime>
  <Words>1883</Words>
  <Application>Microsoft Office PowerPoint</Application>
  <PresentationFormat>On-screen Show (4:3)</PresentationFormat>
  <Paragraphs>229</Paragraphs>
  <Slides>24</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Monotype Sorts</vt:lpstr>
      <vt:lpstr>Tahoma</vt:lpstr>
      <vt:lpstr>Times New Roman</vt:lpstr>
      <vt:lpstr>IEC_Slides_Template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pallavij</dc:creator>
  <cp:lastModifiedBy>Mohammad Tufail Ahmed</cp:lastModifiedBy>
  <cp:revision>1571</cp:revision>
  <dcterms:created xsi:type="dcterms:W3CDTF">2004-09-03T08:53:39Z</dcterms:created>
  <dcterms:modified xsi:type="dcterms:W3CDTF">2022-05-11T16:35:37Z</dcterms:modified>
</cp:coreProperties>
</file>