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15400" y="22788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7588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1864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152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1540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41864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152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5400" y="1494000"/>
            <a:ext cx="10656720" cy="150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5400" y="548640"/>
            <a:ext cx="1056096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15400" y="1494000"/>
            <a:ext cx="10656720" cy="150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7588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5400" y="22788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7588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1864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152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540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41864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152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15400" y="1494000"/>
            <a:ext cx="10656720" cy="150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15400" y="548640"/>
            <a:ext cx="1056096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7588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15400" y="22788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7588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41864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1520" y="14940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1540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41864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1520" y="2278800"/>
            <a:ext cx="343116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15400" y="548640"/>
            <a:ext cx="1056096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150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75880" y="22788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1540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75880" y="1494000"/>
            <a:ext cx="520020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15400" y="2278800"/>
            <a:ext cx="10656720" cy="71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72560" cy="1070640"/>
          </a:xfrm>
          <a:prstGeom prst="rect">
            <a:avLst/>
          </a:prstGeom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87680" y="2630520"/>
            <a:ext cx="10684080" cy="1139040"/>
          </a:xfrm>
          <a:prstGeom prst="rect">
            <a:avLst/>
          </a:prstGeom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Click to edit Master text styles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87680" y="3835440"/>
            <a:ext cx="10672560" cy="1072440"/>
          </a:xfrm>
          <a:prstGeom prst="rect">
            <a:avLst/>
          </a:prstGeom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3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87680" y="4974120"/>
            <a:ext cx="10684080" cy="1139040"/>
          </a:xfrm>
          <a:prstGeom prst="rect">
            <a:avLst/>
          </a:prstGeom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Click to edit Master text styles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tIns="0" anchor="b">
            <a:norm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2285640"/>
          </a:xfrm>
          <a:prstGeom prst="rect">
            <a:avLst/>
          </a:prstGeom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03520" y="3873600"/>
            <a:ext cx="10668240" cy="2277360"/>
          </a:xfrm>
          <a:prstGeom prst="rect">
            <a:avLst/>
          </a:prstGeom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Click to edit Master text styles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tIns="0" anchor="b">
            <a:norm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815400" y="1494000"/>
            <a:ext cx="10656720" cy="1502640"/>
          </a:xfrm>
          <a:prstGeom prst="rect">
            <a:avLst/>
          </a:prstGeom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Click to edit Master text styles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03520" y="3141000"/>
            <a:ext cx="10668240" cy="3009960"/>
          </a:xfrm>
          <a:prstGeom prst="rect">
            <a:avLst/>
          </a:prstGeom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Click to edit Master text styles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15400" y="548640"/>
            <a:ext cx="10560960" cy="719640"/>
          </a:xfrm>
          <a:prstGeom prst="rect">
            <a:avLst/>
          </a:prstGeom>
        </p:spPr>
        <p:txBody>
          <a:bodyPr lIns="0" tIns="0" anchor="b">
            <a:norm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15400" y="548640"/>
            <a:ext cx="10560960" cy="719640"/>
          </a:xfrm>
          <a:prstGeom prst="rect">
            <a:avLst/>
          </a:prstGeom>
          <a:noFill/>
          <a:ln>
            <a:noFill/>
          </a:ln>
        </p:spPr>
        <p:txBody>
          <a:bodyPr lIns="0" tIns="0" anchor="b">
            <a:normAutofit fontScale="42000"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Non-Static Data Member Initialization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15400" y="1494000"/>
            <a:ext cx="10656720" cy="228564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Yes, you can finally do this!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2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</a:rPr>
              <a:t>(And the compiler will push the initialization to all the constructors you define, automagically.)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3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</a:rPr>
              <a:t>You can use arbitrary expressions, including function calls, for initialization</a:t>
            </a:r>
            <a:endParaRPr b="0" lang="en-I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2135520" y="4149000"/>
            <a:ext cx="8001000" cy="227736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txBody>
          <a:bodyPr tIns="9000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struct stack {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int* elements </a:t>
            </a:r>
            <a:r>
              <a:rPr b="1" lang="en-IL" sz="1800" spc="-1" strike="noStrike">
                <a:solidFill>
                  <a:srgbClr val="ff0000"/>
                </a:solidFill>
                <a:latin typeface="Consolas"/>
              </a:rPr>
              <a:t>= new int[100]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int top </a:t>
            </a:r>
            <a:r>
              <a:rPr b="1" lang="en-IL" sz="1800" spc="-1" strike="noStrike">
                <a:solidFill>
                  <a:srgbClr val="ff0000"/>
                </a:solidFill>
                <a:latin typeface="Consolas"/>
              </a:rPr>
              <a:t>= -1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stack()                                      {}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stack(size_t size) : elements(new int[size]) {}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};                  // ^^^overrides the initializer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15400" y="548640"/>
            <a:ext cx="10560960" cy="719640"/>
          </a:xfrm>
          <a:prstGeom prst="rect">
            <a:avLst/>
          </a:prstGeom>
          <a:noFill/>
          <a:ln>
            <a:noFill/>
          </a:ln>
        </p:spPr>
        <p:txBody>
          <a:bodyPr lIns="0" tIns="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Apropos Constructors…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15400" y="1494000"/>
            <a:ext cx="10656720" cy="150264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Constructors can now call other constructors (</a:t>
            </a:r>
            <a:r>
              <a:rPr b="0" i="1" lang="en-IL" sz="2800" spc="-1" strike="noStrike">
                <a:solidFill>
                  <a:srgbClr val="000000"/>
                </a:solidFill>
                <a:latin typeface="Segoe"/>
              </a:rPr>
              <a:t>delegating</a:t>
            </a: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 constructors)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This greatly simplifies complex initialization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803520" y="3141000"/>
            <a:ext cx="10668240" cy="300996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txBody>
          <a:bodyPr tIns="90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class file {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HANDLE h;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public: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file(char* name, filemode fm) { ... } // actual ctor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file(std::string name)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IL" sz="1800" spc="-1" strike="noStrike">
                <a:solidFill>
                  <a:srgbClr val="ff0000"/>
                </a:solidFill>
                <a:latin typeface="Consolas"/>
              </a:rPr>
              <a:t>: file(name.c_str(), filemode::open)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{}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file()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IL" sz="1800" spc="-1" strike="noStrike">
                <a:solidFill>
                  <a:srgbClr val="ff0000"/>
                </a:solidFill>
                <a:latin typeface="Consolas"/>
              </a:rPr>
              <a:t>: file(get_temp_filename(), filemode::create)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{}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15400" y="548640"/>
            <a:ext cx="10560960" cy="719640"/>
          </a:xfrm>
          <a:prstGeom prst="rect">
            <a:avLst/>
          </a:prstGeom>
          <a:noFill/>
          <a:ln>
            <a:noFill/>
          </a:ln>
        </p:spPr>
        <p:txBody>
          <a:bodyPr lIns="0" tIns="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</a:rPr>
              <a:t>Still Apropos Constructors…</a:t>
            </a:r>
            <a:endParaRPr b="0" lang="en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15400" y="1494000"/>
            <a:ext cx="10656720" cy="150264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txBody>
          <a:bodyPr tIns="90000"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Ask the compiler to generate the default ctor, copy ctor, assignment operator, and dtor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Or to </a:t>
            </a:r>
            <a:r>
              <a:rPr b="0" i="1" lang="en-IL" sz="2800" spc="-1" strike="noStrike">
                <a:solidFill>
                  <a:srgbClr val="000000"/>
                </a:solidFill>
                <a:latin typeface="Segoe"/>
              </a:rPr>
              <a:t>not</a:t>
            </a:r>
            <a:r>
              <a:rPr b="0" lang="en-IL" sz="2800" spc="-1" strike="noStrike">
                <a:solidFill>
                  <a:srgbClr val="000000"/>
                </a:solidFill>
                <a:latin typeface="Segoe"/>
              </a:rPr>
              <a:t> generate them</a:t>
            </a:r>
            <a:endParaRPr b="0" lang="en-I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803520" y="3141000"/>
            <a:ext cx="10668240" cy="300996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txBody>
          <a:bodyPr tIns="90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struct non_copyable {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non_copyable(non_copyable const&amp;) </a:t>
            </a:r>
            <a:r>
              <a:rPr b="1" lang="en-IL" sz="1800" spc="-1" strike="noStrike">
                <a:solidFill>
                  <a:srgbClr val="ff0000"/>
                </a:solidFill>
                <a:latin typeface="Consolas"/>
              </a:rPr>
              <a:t>= delete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struct complex {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double real = 0.0, imag = 0.0;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complex(double r, double i) : real(r), imag(i) {}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complex() </a:t>
            </a:r>
            <a:r>
              <a:rPr b="1" lang="en-IL" sz="1800" spc="-1" strike="noStrike">
                <a:solidFill>
                  <a:srgbClr val="ff0000"/>
                </a:solidFill>
                <a:latin typeface="Consolas"/>
              </a:rPr>
              <a:t>= default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7248240" y="3645000"/>
            <a:ext cx="3960000" cy="1295640"/>
          </a:xfrm>
          <a:prstGeom prst="cloudCallout">
            <a:avLst>
              <a:gd name="adj1" fmla="val -63783"/>
              <a:gd name="adj2" fmla="val -2982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egoe"/>
              </a:rPr>
              <a:t>Why is this better than declaring it private with no implementation?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LibreOffice/6.2.8.2$Linux_X86_64 LibreOffice_project/20$Build-2</Application>
  <Words>618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2020-04-05T21:09:25Z</dcterms:created>
  <dc:creator>ערן קאופמן/Eran Kaufman</dc:creator>
  <dc:description/>
  <dc:language>en-US</dc:language>
  <cp:lastModifiedBy>Erel Segal-Halevi</cp:lastModifiedBy>
  <dcterms:modified xsi:type="dcterms:W3CDTF">2020-04-06T09:14:56Z</dcterms:modified>
  <cp:revision>2</cp:revision>
  <dc:subject/>
  <dc:title>nullptr and noexcept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