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860590-D286-4BAD-AEB9-5EB7DFF2B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A479726-E366-4835-B88F-3CA46685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D12E46-2F5E-4D11-9641-E9FAAA79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8B0-6D1F-40C1-9786-6213BB20AC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48FD07B-E66B-4394-B686-0BCDD2DB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820C7B-1773-408B-8FFE-20F20FED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929-6DA8-4B0C-9317-74B44A01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536BA5-076C-46DA-A989-9AB93589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D9CFC42-87E8-49B1-ACFD-BEE4479EA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9E79E1-FA61-4D8B-A79B-08B206A8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8B0-6D1F-40C1-9786-6213BB20AC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34919AD-4A34-40CC-A592-E1619C06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E7CB561-32BB-4764-977F-845EB83D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929-6DA8-4B0C-9317-74B44A01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2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B0B4A6A-1F03-4CD9-9B31-0DB1767D5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EF63E42-8BB4-43BF-BF57-53969829E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21BA10C-193D-408D-9B87-FF84CBF7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8B0-6D1F-40C1-9786-6213BB20AC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F634B9-16B5-4F13-8AE0-1E2F5ED3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7BB76F-31BE-4B1E-921D-360D8520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929-6DA8-4B0C-9317-74B44A01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274AC0-13D1-4C32-BC34-AA301B6B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4D7C85-EDBF-4B00-B40D-E678431A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507838-0A18-4EF9-8610-01E6A5F6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8B0-6D1F-40C1-9786-6213BB20AC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4A6475E-803F-4651-BA4D-7C9D0959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E0C5054-2923-4A5C-B784-71485335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929-6DA8-4B0C-9317-74B44A01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1E485C-91E7-47C5-A8DC-510D1887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FB5867-1B58-4D6C-A44C-3AF4EA662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D82C0C-FD10-49ED-9C6B-0BB07BFE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8B0-6D1F-40C1-9786-6213BB20AC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6F1783B-6783-4994-9423-EFF52773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A5BA63-684A-48CD-9353-DC2E8769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929-6DA8-4B0C-9317-74B44A01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5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7FAB47-7D3C-45B5-B7C2-05B71D62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825DAE-01D3-4DD2-BC3F-68800E2C5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7236139-96CB-4232-ABCC-441E5BA5B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08410D4-9452-412E-A494-A99114D7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8B0-6D1F-40C1-9786-6213BB20AC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9BFA18F-7108-40A2-B0C7-33C7FA12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D3305E9-B258-4338-8F87-E28B1362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929-6DA8-4B0C-9317-74B44A01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D83FE4-BD58-4068-A19D-E46E7412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B61FB7B-33E8-41F8-B748-0D05CE7B8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8B5F290-6DD0-47D4-8B3B-D86E24F09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36E4895-3CA8-438C-A5D4-E0F04C9AD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F6AA3D6-C5F4-48C4-A2E3-88FBC0449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DC9A083-F9C5-4C40-A1D8-E8618537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8B0-6D1F-40C1-9786-6213BB20AC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AA9B146-3972-4793-AB73-DC71E436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C92DB2F-42E7-409E-9F22-69DF2735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929-6DA8-4B0C-9317-74B44A01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5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E8BE7F-052D-4BF2-989B-0E4571DF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AB63572-3A75-4305-BCD9-255095A4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8B0-6D1F-40C1-9786-6213BB20AC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629D411-C3E1-4808-9F03-A02FE328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D5B5993-7A38-46E9-A9AC-C0895057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929-6DA8-4B0C-9317-74B44A01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C27B626-D40A-4003-AB3D-2B546787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8B0-6D1F-40C1-9786-6213BB20AC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650CA0D-11D2-4E61-8813-CFD1FC3C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8B89AB4-D6A7-40BB-87D7-F2B9C679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929-6DA8-4B0C-9317-74B44A01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8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44DF60-7E87-496C-B3DF-B8F93115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19B9B0-8F7B-4363-B6B3-47FFA94F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493A16-01B6-4120-B3A8-9CA492273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8CEE8D6-6CBA-4CF7-88E5-E7EC583B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8B0-6D1F-40C1-9786-6213BB20AC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4DBC06B-E645-45F9-BFAF-890C8742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D7FC9C6-5E91-4F24-86AA-E37DFEDF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929-6DA8-4B0C-9317-74B44A01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5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226145-191F-4F47-A516-C88F010F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2912415-B065-471A-925F-A4B7A1BAF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15130F4-D384-436B-A7A2-3A997B1AA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614A10E-6A1E-4017-9FAA-59E49881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8B0-6D1F-40C1-9786-6213BB20AC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0EBF812-4FFE-4D0B-8BDA-B2A32F24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1058439-3A3C-4678-ADF0-E3B8BF50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929-6DA8-4B0C-9317-74B44A01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D4628E4-2B82-4715-A19F-DA4FAD14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31CC79-448D-4FA5-B549-1DD8BC7B5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A85915-681B-44C3-A78B-5A9157A83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8B0-6D1F-40C1-9786-6213BB20AC3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6D32BF6-3897-4F78-B396-73113D5C2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3EB06BB-6509-4582-8B16-2BFEE7071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F929-6DA8-4B0C-9317-74B44A01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2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C1DD9D-C1A9-44FA-97C7-5D015FA8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97010"/>
            <a:ext cx="9144000" cy="2387600"/>
          </a:xfrm>
        </p:spPr>
        <p:txBody>
          <a:bodyPr/>
          <a:lstStyle/>
          <a:p>
            <a:r>
              <a:rPr lang="he-IL" dirty="0"/>
              <a:t>תרגול מספר 7</a:t>
            </a: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4ACE9B1-0BF7-4EB2-95C6-F5E052732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0590"/>
            <a:ext cx="9144000" cy="1655762"/>
          </a:xfrm>
        </p:spPr>
        <p:txBody>
          <a:bodyPr/>
          <a:lstStyle/>
          <a:p>
            <a:r>
              <a:rPr lang="he-IL" dirty="0"/>
              <a:t>מערך שיעור</a:t>
            </a:r>
            <a:endParaRPr lang="en-US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64168930-FA65-466D-8F5F-6CA64F81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05736"/>
              </p:ext>
            </p:extLst>
          </p:nvPr>
        </p:nvGraphicFramePr>
        <p:xfrm>
          <a:off x="2032000" y="2518471"/>
          <a:ext cx="8128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2635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71462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חזרה קצרה על מושגים שנלמדו בשיעור הקודם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פתיחה(5 דק)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3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-ביטויי למדא</a:t>
                      </a:r>
                      <a:br>
                        <a:rPr lang="en-US" dirty="0"/>
                      </a:br>
                      <a:r>
                        <a:rPr lang="he-IL" dirty="0"/>
                        <a:t>- </a:t>
                      </a:r>
                      <a:r>
                        <a:rPr lang="he-IL" dirty="0" err="1"/>
                        <a:t>איטרטור</a:t>
                      </a:r>
                      <a:br>
                        <a:rPr lang="en-US" dirty="0"/>
                      </a:br>
                      <a:r>
                        <a:rPr lang="he-IL" dirty="0"/>
                        <a:t>-</a:t>
                      </a:r>
                      <a:r>
                        <a:rPr lang="he-IL" dirty="0" err="1"/>
                        <a:t>פוינטרים</a:t>
                      </a:r>
                      <a:r>
                        <a:rPr lang="he-IL" dirty="0"/>
                        <a:t> חכמים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גוף(35 דק)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3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סיכום נקודתי של הנושאים עליהם עברנו במהלך התרגול, וזמן לשאלות.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סיום(5 דק)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3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10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5C51C8-D8EB-4859-8467-351EE584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בתוכנית הפשוטה הזאת הפוינטר החכם שלנו מבצע את תפקידו היטב, אבל בתוכנית מורכבת יותר עלולה להיות בו בעיה: אם אנחנו מעתיקים אותו למשתנה אחר מאותו סוג, ושניהם יוצאים מחוץ לתחום, אז המפרק של שניהם יפעל, והפוינטר יימחק פעמיים – נקבל שגיאת זמן ריצה.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אז מה עושים?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7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B8B5B9-CF71-49B2-BFDE-5D01E4C8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א: פוינטר ייחודי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ABFA4C-D28B-4489-960B-36F8150D0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להחליט שלכל פוינטר בסיסי יש רק פוינטר חכם יחיד שמנהל אותו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12169A6-DA51-4A66-96CD-140898AED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270" y="2496254"/>
            <a:ext cx="80486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13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07E16AD-6214-4A7A-A54C-EEA6E785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2" y="1254868"/>
            <a:ext cx="11453338" cy="3306391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C2E7BB74-4789-4A26-BD09-78D7277D5C55}"/>
              </a:ext>
            </a:extLst>
          </p:cNvPr>
          <p:cNvSpPr/>
          <p:nvPr/>
        </p:nvSpPr>
        <p:spPr>
          <a:xfrm>
            <a:off x="1264596" y="4124528"/>
            <a:ext cx="4095344" cy="436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1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7A4C4D1-4A02-424F-9948-A04AC76F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39" y="1284051"/>
            <a:ext cx="10577521" cy="3261299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50BF3229-4C4C-4C6B-8304-5A2AAB486135}"/>
              </a:ext>
            </a:extLst>
          </p:cNvPr>
          <p:cNvSpPr/>
          <p:nvPr/>
        </p:nvSpPr>
        <p:spPr>
          <a:xfrm>
            <a:off x="1235413" y="4202349"/>
            <a:ext cx="1186774" cy="291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3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A4C23B-8CDC-4EA4-9EF5-F8F1BCA5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ב: פוינטר משותף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C32CD0-6767-4567-AD5F-CEEFFB20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לפעמים אנחנו דווקא כן רוצים לאפשר שיהיו כמה עותקים של אותו פוינטר. זה אחד היתרונות של פוינטר – הוא קטן, וקל לשתף אותו.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אנחנו רוצים לוודא, שהוא יימחק אם ורק אם אין בו צורך יותר – אם ורק אם כל המנהלים שלו יצאו מהתחום.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לשם כך אנחנו צריכים לשמור מונה גישה הסופר כמה </a:t>
            </a:r>
            <a:r>
              <a:rPr lang="he-IL" dirty="0" err="1"/>
              <a:t>פוינטרים</a:t>
            </a:r>
            <a:r>
              <a:rPr lang="he-IL" dirty="0"/>
              <a:t> חכמים מחזיקים את אותו פוינטר בסיסי.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4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0BDDD6AC-662E-43AA-85D4-519B5A86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18" y="686045"/>
            <a:ext cx="10794390" cy="1123901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DDBEAFE-BA15-45DA-888F-942991FE10C6}"/>
              </a:ext>
            </a:extLst>
          </p:cNvPr>
          <p:cNvSpPr txBox="1"/>
          <p:nvPr/>
        </p:nvSpPr>
        <p:spPr>
          <a:xfrm>
            <a:off x="3188616" y="2121032"/>
            <a:ext cx="7831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SharedPointer</a:t>
            </a:r>
            <a:r>
              <a:rPr lang="en-US" b="1" dirty="0"/>
              <a:t> </a:t>
            </a:r>
            <a:r>
              <a:rPr lang="he-IL" b="1" dirty="0"/>
              <a:t>מבטיח שכל עצם יימחק מהזיכרון מייד כשאין בו צורך</a:t>
            </a:r>
            <a:endParaRPr lang="en-US" b="1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C96B30B-83C3-4D4E-8980-5989CB3E5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60" y="2988707"/>
            <a:ext cx="9604048" cy="190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0C5EB1-AC69-464F-B879-87614EE2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ביטויי למדא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FD0C2B-6ACF-4135-B78C-39F05E1D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כותבים אותו בדרך כלל בשורה אחת.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0BA4868-7F74-4242-A75D-B92CBA66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86" y="2556332"/>
            <a:ext cx="10359114" cy="1325003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656442D6-FB68-4B04-9DFF-D436EAF4A9D4}"/>
              </a:ext>
            </a:extLst>
          </p:cNvPr>
          <p:cNvSpPr/>
          <p:nvPr/>
        </p:nvSpPr>
        <p:spPr>
          <a:xfrm>
            <a:off x="7179013" y="2577830"/>
            <a:ext cx="3988340" cy="311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0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253B52-BEE7-41A4-9778-3A9A799B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איטרטור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1E1813-202C-4365-A47A-B30353EF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• </a:t>
            </a:r>
            <a:r>
              <a:rPr lang="he-IL" dirty="0" err="1"/>
              <a:t>איטרטור</a:t>
            </a:r>
            <a:r>
              <a:rPr lang="he-IL" dirty="0"/>
              <a:t> </a:t>
            </a:r>
            <a:r>
              <a:rPr lang="he-IL" dirty="0" err="1"/>
              <a:t>טריביאלי</a:t>
            </a:r>
            <a:r>
              <a:rPr lang="he-IL" dirty="0"/>
              <a:t> - משמש לקריאה בלבד, אי אפשר להזיז אותו.</a:t>
            </a:r>
            <a:br>
              <a:rPr lang="en-US" dirty="0"/>
            </a:b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• </a:t>
            </a:r>
            <a:r>
              <a:rPr lang="he-IL" dirty="0" err="1"/>
              <a:t>איטרטור</a:t>
            </a:r>
            <a:r>
              <a:rPr lang="he-IL" dirty="0"/>
              <a:t> קלט - משמש לקריאה בלבד, אפשר להזיז אותו קדימה ++</a:t>
            </a:r>
            <a:br>
              <a:rPr lang="en-US" dirty="0"/>
            </a:b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• </a:t>
            </a:r>
            <a:r>
              <a:rPr lang="he-IL" dirty="0" err="1"/>
              <a:t>איטרטור</a:t>
            </a:r>
            <a:r>
              <a:rPr lang="he-IL" dirty="0"/>
              <a:t> פלט - משמש לכתיבה בלבד, אפשר להזיז אותו קדימה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• </a:t>
            </a:r>
            <a:r>
              <a:rPr lang="he-IL" dirty="0" err="1"/>
              <a:t>איטרטור</a:t>
            </a:r>
            <a:r>
              <a:rPr lang="he-IL" dirty="0"/>
              <a:t> קדימה שילוב של </a:t>
            </a:r>
            <a:r>
              <a:rPr lang="he-IL" dirty="0" err="1"/>
              <a:t>איטרטור</a:t>
            </a:r>
            <a:r>
              <a:rPr lang="he-IL" dirty="0"/>
              <a:t> קלט ופלט, יכול לשמש לקריאה ולכתיבה.</a:t>
            </a:r>
            <a:br>
              <a:rPr lang="en-US" dirty="0"/>
            </a:b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• </a:t>
            </a:r>
            <a:r>
              <a:rPr lang="he-IL" dirty="0" err="1"/>
              <a:t>איטרטור</a:t>
            </a:r>
            <a:r>
              <a:rPr lang="he-IL" dirty="0"/>
              <a:t> דו-כיווני כמו הקודם, רק שהוא יכול גם לזוז אחורה.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 • </a:t>
            </a:r>
            <a:r>
              <a:rPr lang="he-IL" dirty="0" err="1"/>
              <a:t>איטרטור</a:t>
            </a:r>
            <a:r>
              <a:rPr lang="he-IL" dirty="0"/>
              <a:t> גישה אקראית כמו הקודם, רק שאפשר גם לבצע עליו אריתמטיקה כמו עם </a:t>
            </a:r>
            <a:r>
              <a:rPr lang="he-IL" dirty="0" err="1"/>
              <a:t>פוינטרים</a:t>
            </a:r>
            <a:r>
              <a:rPr lang="he-IL" dirty="0"/>
              <a:t> של סי.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9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FE07CE-B30D-4DF9-9750-EB2D196E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לכל מיכל יש שיטה </a:t>
            </a:r>
            <a:r>
              <a:rPr lang="en-US" dirty="0"/>
              <a:t>begin </a:t>
            </a:r>
            <a:r>
              <a:rPr lang="he-IL" dirty="0"/>
              <a:t>המחזירה </a:t>
            </a:r>
            <a:r>
              <a:rPr lang="he-IL" dirty="0" err="1"/>
              <a:t>איטרטור</a:t>
            </a:r>
            <a:r>
              <a:rPr lang="he-IL" dirty="0"/>
              <a:t> לתחילת המיכל ושיטה </a:t>
            </a:r>
            <a:r>
              <a:rPr lang="en-US" dirty="0"/>
              <a:t>end </a:t>
            </a:r>
            <a:r>
              <a:rPr lang="he-IL" dirty="0"/>
              <a:t>המחזירה </a:t>
            </a:r>
            <a:r>
              <a:rPr lang="he-IL" dirty="0" err="1"/>
              <a:t>איטרטור</a:t>
            </a:r>
            <a:r>
              <a:rPr lang="he-IL" dirty="0"/>
              <a:t> לאחרי סוף המיכל.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 </a:t>
            </a:r>
            <a:r>
              <a:rPr lang="he-IL" dirty="0" err="1"/>
              <a:t>למיכלים</a:t>
            </a:r>
            <a:r>
              <a:rPr lang="he-IL" dirty="0"/>
              <a:t> המאפשרים הליכה אחורה כמעט כולם, יש גם שיטה </a:t>
            </a:r>
            <a:r>
              <a:rPr lang="en-US" dirty="0" err="1"/>
              <a:t>rbegin</a:t>
            </a:r>
            <a:r>
              <a:rPr lang="en-US" dirty="0"/>
              <a:t> </a:t>
            </a:r>
            <a:r>
              <a:rPr lang="he-IL" dirty="0"/>
              <a:t>המחזירה </a:t>
            </a:r>
            <a:r>
              <a:rPr lang="he-IL" dirty="0" err="1"/>
              <a:t>איטרטור</a:t>
            </a:r>
            <a:r>
              <a:rPr lang="he-IL" dirty="0"/>
              <a:t> לסוף המיכל ושיטה </a:t>
            </a:r>
            <a:r>
              <a:rPr lang="en-US" dirty="0"/>
              <a:t>rend </a:t>
            </a:r>
            <a:r>
              <a:rPr lang="he-IL" dirty="0"/>
              <a:t>המחזירה </a:t>
            </a:r>
            <a:r>
              <a:rPr lang="he-IL" dirty="0" err="1"/>
              <a:t>איטרטור</a:t>
            </a:r>
            <a:r>
              <a:rPr lang="he-IL" dirty="0"/>
              <a:t> </a:t>
            </a:r>
            <a:r>
              <a:rPr lang="he-IL" dirty="0" err="1"/>
              <a:t>ללפני</a:t>
            </a:r>
            <a:r>
              <a:rPr lang="he-IL" dirty="0"/>
              <a:t> תחילת המיכל עבור </a:t>
            </a:r>
            <a:r>
              <a:rPr lang="he-IL" dirty="0" err="1"/>
              <a:t>איטרציה</a:t>
            </a:r>
            <a:r>
              <a:rPr lang="he-IL" dirty="0"/>
              <a:t> בסדר הפוך.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לכל </a:t>
            </a:r>
            <a:r>
              <a:rPr lang="he-IL" dirty="0" err="1"/>
              <a:t>איטרטור</a:t>
            </a:r>
            <a:r>
              <a:rPr lang="he-IL" dirty="0"/>
              <a:t> יש גם </a:t>
            </a:r>
            <a:r>
              <a:rPr lang="he-IL" dirty="0" err="1"/>
              <a:t>גירסה</a:t>
            </a:r>
            <a:r>
              <a:rPr lang="he-IL" dirty="0"/>
              <a:t> שהיא </a:t>
            </a:r>
            <a:r>
              <a:rPr lang="en-US" dirty="0"/>
              <a:t>const - </a:t>
            </a:r>
            <a:r>
              <a:rPr lang="he-IL" dirty="0" err="1"/>
              <a:t>גירסה</a:t>
            </a:r>
            <a:r>
              <a:rPr lang="he-IL" dirty="0"/>
              <a:t> המאפשרת לקרוא את הפריטים במיכל אבל </a:t>
            </a:r>
            <a:r>
              <a:rPr lang="he-IL" b="1" dirty="0"/>
              <a:t>לא לשנות אותם. </a:t>
            </a:r>
            <a:br>
              <a:rPr lang="en-US" b="1" dirty="0"/>
            </a:br>
            <a:br>
              <a:rPr lang="en-US" b="1" dirty="0"/>
            </a:br>
            <a:r>
              <a:rPr lang="he-IL" dirty="0"/>
              <a:t>אפשר לגשת אליה ע"י </a:t>
            </a:r>
            <a:r>
              <a:rPr lang="en-US" dirty="0" err="1"/>
              <a:t>crend</a:t>
            </a:r>
            <a:r>
              <a:rPr lang="en-US" dirty="0"/>
              <a:t>, </a:t>
            </a:r>
            <a:r>
              <a:rPr lang="en-US" dirty="0" err="1"/>
              <a:t>crbegin</a:t>
            </a:r>
            <a:r>
              <a:rPr lang="en-US" dirty="0"/>
              <a:t>, </a:t>
            </a:r>
            <a:r>
              <a:rPr lang="en-US" dirty="0" err="1"/>
              <a:t>cend</a:t>
            </a:r>
            <a:r>
              <a:rPr lang="en-US" dirty="0"/>
              <a:t>, </a:t>
            </a:r>
            <a:r>
              <a:rPr lang="en-US" dirty="0" err="1"/>
              <a:t>cbegin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1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CB1C97F-25CA-4429-AE97-D45E2DB58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10" y="1223077"/>
            <a:ext cx="10522436" cy="35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6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1C9C21BF-078B-41E3-8E93-D165CF0C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64" y="1391056"/>
            <a:ext cx="11403322" cy="30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1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B6B1F6D-45E6-4D71-9FBD-754D914FF38D}"/>
              </a:ext>
            </a:extLst>
          </p:cNvPr>
          <p:cNvSpPr txBox="1"/>
          <p:nvPr/>
        </p:nvSpPr>
        <p:spPr>
          <a:xfrm>
            <a:off x="4166647" y="734819"/>
            <a:ext cx="6973478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800" b="1" dirty="0" err="1"/>
              <a:t>למיכלים</a:t>
            </a:r>
            <a:r>
              <a:rPr lang="he-IL" sz="2800" b="1" dirty="0"/>
              <a:t> אסוציאטיביים</a:t>
            </a:r>
            <a:r>
              <a:rPr lang="he-IL" dirty="0"/>
              <a:t>, כמו מפה או קבוצה, יש שיטות מיוחדות שמחזירות </a:t>
            </a:r>
            <a:r>
              <a:rPr lang="he-IL" dirty="0" err="1"/>
              <a:t>איטרטורים</a:t>
            </a:r>
            <a:r>
              <a:rPr lang="he-IL" dirty="0"/>
              <a:t>: </a:t>
            </a:r>
            <a:br>
              <a:rPr lang="en-US" dirty="0"/>
            </a:br>
            <a:r>
              <a:rPr lang="he-IL" dirty="0"/>
              <a:t>• </a:t>
            </a:r>
            <a:r>
              <a:rPr lang="en-US" dirty="0"/>
              <a:t>find - </a:t>
            </a:r>
            <a:r>
              <a:rPr lang="he-IL" dirty="0"/>
              <a:t>מקבל מפתח, מחזיר </a:t>
            </a:r>
            <a:r>
              <a:rPr lang="he-IL" dirty="0" err="1"/>
              <a:t>איטרטור</a:t>
            </a:r>
            <a:r>
              <a:rPr lang="he-IL" dirty="0"/>
              <a:t> לערך המתאים או </a:t>
            </a:r>
            <a:r>
              <a:rPr lang="en-US" dirty="0"/>
              <a:t>end </a:t>
            </a:r>
            <a:r>
              <a:rPr lang="he-IL" dirty="0"/>
              <a:t>אם הערך לא נמצא.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• </a:t>
            </a:r>
            <a:r>
              <a:rPr lang="en-US" dirty="0" err="1"/>
              <a:t>bound_lower</a:t>
            </a:r>
            <a:r>
              <a:rPr lang="en-US" dirty="0"/>
              <a:t> - </a:t>
            </a:r>
            <a:r>
              <a:rPr lang="he-IL" dirty="0"/>
              <a:t>מקבל מפתח, מחזיר </a:t>
            </a:r>
            <a:r>
              <a:rPr lang="he-IL" dirty="0" err="1"/>
              <a:t>איטרטור</a:t>
            </a:r>
            <a:r>
              <a:rPr lang="he-IL" dirty="0"/>
              <a:t> לערך הכי קטן שהוא שווה או גדול מהמפתח.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bound_upper</a:t>
            </a:r>
            <a:r>
              <a:rPr lang="en-US" dirty="0"/>
              <a:t> - </a:t>
            </a:r>
            <a:r>
              <a:rPr lang="he-IL" dirty="0"/>
              <a:t>מקבל מפתח, מחזיר </a:t>
            </a:r>
            <a:r>
              <a:rPr lang="he-IL" dirty="0" err="1"/>
              <a:t>איטרטור</a:t>
            </a:r>
            <a:r>
              <a:rPr lang="he-IL" dirty="0"/>
              <a:t> לערך הכי קטן שהוא גדול ממש מהמפתח.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5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F8D9E0-0EFF-42A7-ACBE-76DCD309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פוינטרים</a:t>
            </a:r>
            <a:r>
              <a:rPr lang="he-IL" dirty="0"/>
              <a:t> חכמים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DCC21B-AFCF-4FAC-8D64-C8BD2696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בדגם-עיצוב זה, אנחנו בונים מחלקה שהבנאי שלה אחראי </a:t>
            </a:r>
            <a:r>
              <a:rPr lang="he-IL" dirty="0" err="1"/>
              <a:t>לאיתחול</a:t>
            </a:r>
            <a:r>
              <a:rPr lang="he-IL" dirty="0"/>
              <a:t>, והמפרק שלה אחראי לשחרור. השפה מתחייבת, שהקוד שנמצא במפרק יתבצע בכל מקרה שבו יוצאים מהבלוק – בין אם באופן רגיל או בחריגה.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 היתרון של זה על-פני </a:t>
            </a:r>
            <a:r>
              <a:rPr lang="en-US" dirty="0"/>
              <a:t>finally </a:t>
            </a:r>
            <a:r>
              <a:rPr lang="he-IL" dirty="0"/>
              <a:t>הוא שצריך לכתוב את הקוד המשחרר רק פעם אחת, כשכותבים את המחלקה, ולא בכל פעם שמשתמשים בה. כתוצאה מכך הקוד קצר ונקי יותר.</a:t>
            </a:r>
            <a:br>
              <a:rPr lang="en-US" dirty="0"/>
            </a:br>
            <a:br>
              <a:rPr lang="en-US" dirty="0"/>
            </a:br>
            <a:r>
              <a:rPr lang="he-IL" b="1" dirty="0"/>
              <a:t>מה צריך להיות במחלקה המייצגת פוינטר חכם? קודם-כל בנאי, מפרק, ואופרטור השמה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377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E26C9E9-9714-4EC9-955B-94B2978A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65" y="1092105"/>
            <a:ext cx="9573638" cy="3401161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6851E519-B729-49AD-9461-66BF74F3E861}"/>
              </a:ext>
            </a:extLst>
          </p:cNvPr>
          <p:cNvSpPr/>
          <p:nvPr/>
        </p:nvSpPr>
        <p:spPr>
          <a:xfrm>
            <a:off x="2811294" y="4173166"/>
            <a:ext cx="1478604" cy="32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7948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561</Words>
  <Application>Microsoft Office PowerPoint</Application>
  <PresentationFormat>מסך רחב</PresentationFormat>
  <Paragraphs>23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ערכת נושא Office</vt:lpstr>
      <vt:lpstr>תרגול מספר 7</vt:lpstr>
      <vt:lpstr>ביטויי למדא</vt:lpstr>
      <vt:lpstr>איטרטור</vt:lpstr>
      <vt:lpstr>מצגת של PowerPoint‏</vt:lpstr>
      <vt:lpstr>מצגת של PowerPoint‏</vt:lpstr>
      <vt:lpstr>מצגת של PowerPoint‏</vt:lpstr>
      <vt:lpstr>מצגת של PowerPoint‏</vt:lpstr>
      <vt:lpstr>פוינטרים חכמים</vt:lpstr>
      <vt:lpstr>מצגת של PowerPoint‏</vt:lpstr>
      <vt:lpstr>מצגת של PowerPoint‏</vt:lpstr>
      <vt:lpstr>פתרון א: פוינטר ייחודי</vt:lpstr>
      <vt:lpstr>מצגת של PowerPoint‏</vt:lpstr>
      <vt:lpstr>מצגת של PowerPoint‏</vt:lpstr>
      <vt:lpstr>פתרון ב: פוינטר משותף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מספר 7</dc:title>
  <dc:creator>נופר טאוב</dc:creator>
  <cp:lastModifiedBy>נופר טאוב</cp:lastModifiedBy>
  <cp:revision>1</cp:revision>
  <dcterms:created xsi:type="dcterms:W3CDTF">2022-02-23T20:20:45Z</dcterms:created>
  <dcterms:modified xsi:type="dcterms:W3CDTF">2022-03-01T06:22:11Z</dcterms:modified>
</cp:coreProperties>
</file>