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71" r:id="rId5"/>
    <p:sldId id="259" r:id="rId6"/>
    <p:sldId id="273" r:id="rId7"/>
    <p:sldId id="274" r:id="rId8"/>
    <p:sldId id="275" r:id="rId9"/>
    <p:sldId id="276" r:id="rId10"/>
    <p:sldId id="277" r:id="rId11"/>
    <p:sldId id="27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4"/>
  </p:normalViewPr>
  <p:slideViewPr>
    <p:cSldViewPr snapToGrid="0" snapToObjects="1">
      <p:cViewPr varScale="1">
        <p:scale>
          <a:sx n="64" d="100"/>
          <a:sy n="64" d="100"/>
        </p:scale>
        <p:origin x="79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49E18-0707-4427-99E0-CF44089040A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FBCEFA9-7D53-4135-B3C2-DE1377A01429}">
      <dgm:prSet phldrT="[Text]"/>
      <dgm:spPr>
        <a:solidFill>
          <a:srgbClr val="00B0F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IN" b="1" dirty="0" smtClean="0"/>
            <a:t>Pool Overflow</a:t>
          </a:r>
          <a:endParaRPr lang="en-IN" b="1" dirty="0"/>
        </a:p>
      </dgm:t>
    </dgm:pt>
    <dgm:pt modelId="{3DF52E60-B786-411C-A560-688E57051228}" type="parTrans" cxnId="{F3C8E2A5-721E-419B-AF49-541CF1FE3013}">
      <dgm:prSet/>
      <dgm:spPr/>
      <dgm:t>
        <a:bodyPr/>
        <a:lstStyle/>
        <a:p>
          <a:endParaRPr lang="en-IN"/>
        </a:p>
      </dgm:t>
    </dgm:pt>
    <dgm:pt modelId="{6943F5AF-94F5-4E9C-A1D3-6C08A1758025}" type="sibTrans" cxnId="{F3C8E2A5-721E-419B-AF49-541CF1FE3013}">
      <dgm:prSet/>
      <dgm:spPr/>
      <dgm:t>
        <a:bodyPr/>
        <a:lstStyle/>
        <a:p>
          <a:endParaRPr lang="en-IN"/>
        </a:p>
      </dgm:t>
    </dgm:pt>
    <dgm:pt modelId="{4EF651B5-A8A4-43DE-AAFB-DFD7A85B19ED}">
      <dgm:prSet phldrT="[Text]"/>
      <dgm:spPr>
        <a:solidFill>
          <a:srgbClr val="92D05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IN" b="1" dirty="0" smtClean="0"/>
            <a:t>Use After Free</a:t>
          </a:r>
          <a:endParaRPr lang="en-IN" b="1" dirty="0"/>
        </a:p>
      </dgm:t>
    </dgm:pt>
    <dgm:pt modelId="{5044719B-3B6E-48C0-A107-FAAC91998D0F}" type="parTrans" cxnId="{E25A45D3-478A-4E80-8811-4E3DEFC67834}">
      <dgm:prSet/>
      <dgm:spPr/>
      <dgm:t>
        <a:bodyPr/>
        <a:lstStyle/>
        <a:p>
          <a:endParaRPr lang="en-IN"/>
        </a:p>
      </dgm:t>
    </dgm:pt>
    <dgm:pt modelId="{F99C395F-350E-41FE-B183-1242BC28149B}" type="sibTrans" cxnId="{E25A45D3-478A-4E80-8811-4E3DEFC67834}">
      <dgm:prSet/>
      <dgm:spPr/>
      <dgm:t>
        <a:bodyPr/>
        <a:lstStyle/>
        <a:p>
          <a:endParaRPr lang="en-IN"/>
        </a:p>
      </dgm:t>
    </dgm:pt>
    <dgm:pt modelId="{15F142C2-FAD1-45DB-85E3-06DB34DA2E9B}">
      <dgm:prSet phldrT="[Text]"/>
      <dgm:spPr>
        <a:solidFill>
          <a:srgbClr val="FFC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IN" b="1" dirty="0" smtClean="0"/>
            <a:t>Stack Overflow</a:t>
          </a:r>
          <a:endParaRPr lang="en-IN" b="1" dirty="0"/>
        </a:p>
      </dgm:t>
    </dgm:pt>
    <dgm:pt modelId="{C9B6E3FC-C5F0-40BA-9033-BEB75A48F59F}" type="parTrans" cxnId="{D44E9BF8-C145-48D7-85F4-ABBA2488B34E}">
      <dgm:prSet/>
      <dgm:spPr/>
      <dgm:t>
        <a:bodyPr/>
        <a:lstStyle/>
        <a:p>
          <a:endParaRPr lang="en-IN"/>
        </a:p>
      </dgm:t>
    </dgm:pt>
    <dgm:pt modelId="{E57CFE9F-1D85-4E2A-BE20-AD8FF0FFCA65}" type="sibTrans" cxnId="{D44E9BF8-C145-48D7-85F4-ABBA2488B34E}">
      <dgm:prSet/>
      <dgm:spPr/>
      <dgm:t>
        <a:bodyPr/>
        <a:lstStyle/>
        <a:p>
          <a:endParaRPr lang="en-IN"/>
        </a:p>
      </dgm:t>
    </dgm:pt>
    <dgm:pt modelId="{057F3935-5296-4ADF-8A5F-42B45644EA9D}">
      <dgm:prSet phldrT="[Text]"/>
      <dgm:spPr>
        <a:solidFill>
          <a:srgbClr val="7030A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IN" b="1" dirty="0" smtClean="0"/>
            <a:t>Type Confusion</a:t>
          </a:r>
          <a:endParaRPr lang="en-IN" b="1" dirty="0"/>
        </a:p>
      </dgm:t>
    </dgm:pt>
    <dgm:pt modelId="{DD9AA408-5883-4B7B-A310-09F91F33760F}" type="parTrans" cxnId="{9F84FE5E-349D-488E-8FCE-22BC27933B53}">
      <dgm:prSet/>
      <dgm:spPr/>
      <dgm:t>
        <a:bodyPr/>
        <a:lstStyle/>
        <a:p>
          <a:endParaRPr lang="en-IN"/>
        </a:p>
      </dgm:t>
    </dgm:pt>
    <dgm:pt modelId="{6DF655AF-44F1-4130-A7D5-E35E2564E10E}" type="sibTrans" cxnId="{9F84FE5E-349D-488E-8FCE-22BC27933B53}">
      <dgm:prSet/>
      <dgm:spPr/>
      <dgm:t>
        <a:bodyPr/>
        <a:lstStyle/>
        <a:p>
          <a:endParaRPr lang="en-IN"/>
        </a:p>
      </dgm:t>
    </dgm:pt>
    <dgm:pt modelId="{680125B7-613B-499B-AB28-108BCE42CE19}">
      <dgm:prSet phldrT="[Text]"/>
      <dgm:spPr>
        <a:solidFill>
          <a:srgbClr val="0070C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IN" b="1" dirty="0" smtClean="0"/>
            <a:t>Integer Overflow</a:t>
          </a:r>
          <a:endParaRPr lang="en-IN" b="1" dirty="0"/>
        </a:p>
      </dgm:t>
    </dgm:pt>
    <dgm:pt modelId="{6AD0B33F-A7A3-4FAF-86AA-C288B983223C}" type="parTrans" cxnId="{39D2AF46-6734-4AA1-A1C3-957B68A61D3A}">
      <dgm:prSet/>
      <dgm:spPr/>
      <dgm:t>
        <a:bodyPr/>
        <a:lstStyle/>
        <a:p>
          <a:endParaRPr lang="en-IN"/>
        </a:p>
      </dgm:t>
    </dgm:pt>
    <dgm:pt modelId="{33963873-36E8-4763-AA3B-01115877B80F}" type="sibTrans" cxnId="{39D2AF46-6734-4AA1-A1C3-957B68A61D3A}">
      <dgm:prSet/>
      <dgm:spPr/>
      <dgm:t>
        <a:bodyPr/>
        <a:lstStyle/>
        <a:p>
          <a:endParaRPr lang="en-IN"/>
        </a:p>
      </dgm:t>
    </dgm:pt>
    <dgm:pt modelId="{1EC2C5AB-FEC8-42F3-B672-BA1AC4086726}">
      <dgm:prSet phldrT="[Text]"/>
      <dgm:spPr>
        <a:solidFill>
          <a:srgbClr val="00206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IN" b="1" dirty="0" smtClean="0"/>
            <a:t>Stack Overflow GS</a:t>
          </a:r>
          <a:endParaRPr lang="en-IN" b="1" dirty="0"/>
        </a:p>
      </dgm:t>
    </dgm:pt>
    <dgm:pt modelId="{DD56E54B-AE36-4C8D-898E-673D0BC09F85}" type="parTrans" cxnId="{C9484FB5-69E6-4C86-9BAA-B45CCE84AEBB}">
      <dgm:prSet/>
      <dgm:spPr/>
      <dgm:t>
        <a:bodyPr/>
        <a:lstStyle/>
        <a:p>
          <a:endParaRPr lang="en-IN"/>
        </a:p>
      </dgm:t>
    </dgm:pt>
    <dgm:pt modelId="{D40F7CB5-DAF9-432C-8835-FD19225006D8}" type="sibTrans" cxnId="{C9484FB5-69E6-4C86-9BAA-B45CCE84AEBB}">
      <dgm:prSet/>
      <dgm:spPr/>
      <dgm:t>
        <a:bodyPr/>
        <a:lstStyle/>
        <a:p>
          <a:endParaRPr lang="en-IN"/>
        </a:p>
      </dgm:t>
    </dgm:pt>
    <dgm:pt modelId="{CE98BC05-95DC-4C8D-905F-6B6437EB4913}">
      <dgm:prSet phldrT="[Text]"/>
      <dgm:spPr>
        <a:solidFill>
          <a:srgbClr val="00B05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IN" b="1" dirty="0" smtClean="0"/>
            <a:t>Uninitialized Variable</a:t>
          </a:r>
          <a:endParaRPr lang="en-IN" b="1" dirty="0"/>
        </a:p>
      </dgm:t>
    </dgm:pt>
    <dgm:pt modelId="{A9BBB037-7F50-4AD7-A1CC-C12442FC8174}" type="parTrans" cxnId="{F27A7CE0-E798-4701-9F05-761C1FE28E04}">
      <dgm:prSet/>
      <dgm:spPr/>
      <dgm:t>
        <a:bodyPr/>
        <a:lstStyle/>
        <a:p>
          <a:endParaRPr lang="en-IN"/>
        </a:p>
      </dgm:t>
    </dgm:pt>
    <dgm:pt modelId="{71532252-D6E3-479A-BA3F-33D18DD30B4E}" type="sibTrans" cxnId="{F27A7CE0-E798-4701-9F05-761C1FE28E04}">
      <dgm:prSet/>
      <dgm:spPr/>
      <dgm:t>
        <a:bodyPr/>
        <a:lstStyle/>
        <a:p>
          <a:endParaRPr lang="en-IN"/>
        </a:p>
      </dgm:t>
    </dgm:pt>
    <dgm:pt modelId="{20929C59-B443-4E39-9F37-8A47348FA48A}">
      <dgm:prSet phldrT="[Text]"/>
      <dgm:spPr>
        <a:solidFill>
          <a:srgbClr val="FF00FF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IN" b="1" dirty="0" smtClean="0"/>
            <a:t>Null Pointer Dereference</a:t>
          </a:r>
          <a:endParaRPr lang="en-IN" b="1" dirty="0"/>
        </a:p>
      </dgm:t>
    </dgm:pt>
    <dgm:pt modelId="{CE16AF47-A0A3-40AE-8732-790953E862A2}" type="parTrans" cxnId="{87DD5AF8-4792-4F2D-BAAC-616345B75612}">
      <dgm:prSet/>
      <dgm:spPr/>
      <dgm:t>
        <a:bodyPr/>
        <a:lstStyle/>
        <a:p>
          <a:endParaRPr lang="en-IN"/>
        </a:p>
      </dgm:t>
    </dgm:pt>
    <dgm:pt modelId="{B0BA395D-A151-4364-95F2-F2694027DC7C}" type="sibTrans" cxnId="{87DD5AF8-4792-4F2D-BAAC-616345B75612}">
      <dgm:prSet/>
      <dgm:spPr/>
      <dgm:t>
        <a:bodyPr/>
        <a:lstStyle/>
        <a:p>
          <a:endParaRPr lang="en-IN"/>
        </a:p>
      </dgm:t>
    </dgm:pt>
    <dgm:pt modelId="{28D975BD-0433-4B42-92DE-089357AB0A25}">
      <dgm:prSet phldrT="[Text]"/>
      <dgm:spPr>
        <a:solidFill>
          <a:srgbClr val="FF33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IN" b="1" dirty="0" smtClean="0"/>
            <a:t>Arbitrary Memory Overwrite</a:t>
          </a:r>
          <a:endParaRPr lang="en-IN" b="1" dirty="0"/>
        </a:p>
      </dgm:t>
    </dgm:pt>
    <dgm:pt modelId="{130EE803-EF12-4574-8D69-191EA9B77B71}" type="parTrans" cxnId="{7AB6A264-DF5F-4D19-B9AC-0372AB1F418B}">
      <dgm:prSet/>
      <dgm:spPr/>
      <dgm:t>
        <a:bodyPr/>
        <a:lstStyle/>
        <a:p>
          <a:endParaRPr lang="en-IN"/>
        </a:p>
      </dgm:t>
    </dgm:pt>
    <dgm:pt modelId="{618E8C78-9D9B-4705-BE54-AD21B6DF0820}" type="sibTrans" cxnId="{7AB6A264-DF5F-4D19-B9AC-0372AB1F418B}">
      <dgm:prSet/>
      <dgm:spPr/>
      <dgm:t>
        <a:bodyPr/>
        <a:lstStyle/>
        <a:p>
          <a:endParaRPr lang="en-IN"/>
        </a:p>
      </dgm:t>
    </dgm:pt>
    <dgm:pt modelId="{9F4196F3-4FB3-401B-91E1-61FB413111CE}">
      <dgm:prSet phldrT="[Text]"/>
      <dgm:spPr>
        <a:solidFill>
          <a:schemeClr val="tx2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 dirty="0" err="1" smtClean="0"/>
            <a:t>HackSys</a:t>
          </a:r>
          <a:r>
            <a:rPr lang="en-US" b="1" dirty="0" smtClean="0"/>
            <a:t> Extreme Vulnerable Driver</a:t>
          </a:r>
          <a:endParaRPr lang="en-IN" b="1" dirty="0"/>
        </a:p>
      </dgm:t>
    </dgm:pt>
    <dgm:pt modelId="{63A51B75-5021-4883-ACBF-C4DDEE6D26A0}" type="parTrans" cxnId="{4C8886C0-DBEF-4671-8947-EA6BA2337091}">
      <dgm:prSet/>
      <dgm:spPr/>
      <dgm:t>
        <a:bodyPr/>
        <a:lstStyle/>
        <a:p>
          <a:endParaRPr lang="en-IN"/>
        </a:p>
      </dgm:t>
    </dgm:pt>
    <dgm:pt modelId="{88AF8946-F172-4419-A26F-7E259E47BD71}" type="sibTrans" cxnId="{4C8886C0-DBEF-4671-8947-EA6BA2337091}">
      <dgm:prSet/>
      <dgm:spPr/>
      <dgm:t>
        <a:bodyPr/>
        <a:lstStyle/>
        <a:p>
          <a:endParaRPr lang="en-IN"/>
        </a:p>
      </dgm:t>
    </dgm:pt>
    <dgm:pt modelId="{FD456BC5-1ADC-453B-B70F-9047AC6F35CE}" type="pres">
      <dgm:prSet presAssocID="{FF449E18-0707-4427-99E0-CF44089040A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5EC0F33-5D19-4A00-9CCC-4E7A69755DBE}" type="pres">
      <dgm:prSet presAssocID="{4FBCEFA9-7D53-4135-B3C2-DE1377A0142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79CE48-9750-44D5-9762-30E2A55D0BCD}" type="pres">
      <dgm:prSet presAssocID="{6943F5AF-94F5-4E9C-A1D3-6C08A1758025}" presName="sibTrans" presStyleCnt="0"/>
      <dgm:spPr/>
    </dgm:pt>
    <dgm:pt modelId="{9C07494A-9914-4C6D-9E14-F2A2F1087633}" type="pres">
      <dgm:prSet presAssocID="{4EF651B5-A8A4-43DE-AAFB-DFD7A85B19ED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EACB64-83B9-4C18-AE7E-AD4CF49D89B4}" type="pres">
      <dgm:prSet presAssocID="{F99C395F-350E-41FE-B183-1242BC28149B}" presName="sibTrans" presStyleCnt="0"/>
      <dgm:spPr/>
    </dgm:pt>
    <dgm:pt modelId="{F5E1E1B1-41C4-4D58-BA0C-2086615AA46D}" type="pres">
      <dgm:prSet presAssocID="{15F142C2-FAD1-45DB-85E3-06DB34DA2E9B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40C8B1-47F2-48E3-9A4E-AAFE65176E57}" type="pres">
      <dgm:prSet presAssocID="{E57CFE9F-1D85-4E2A-BE20-AD8FF0FFCA65}" presName="sibTrans" presStyleCnt="0"/>
      <dgm:spPr/>
    </dgm:pt>
    <dgm:pt modelId="{365F9CC6-922E-4B61-9ED2-81A3B4487F0D}" type="pres">
      <dgm:prSet presAssocID="{057F3935-5296-4ADF-8A5F-42B45644EA9D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323C98-922D-4E64-8AB7-F431E2E0F887}" type="pres">
      <dgm:prSet presAssocID="{6DF655AF-44F1-4130-A7D5-E35E2564E10E}" presName="sibTrans" presStyleCnt="0"/>
      <dgm:spPr/>
    </dgm:pt>
    <dgm:pt modelId="{332C8E52-D9C1-4AAD-A660-634FAD4A38A6}" type="pres">
      <dgm:prSet presAssocID="{680125B7-613B-499B-AB28-108BCE42CE19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5B0A46-95EB-41A0-B0FC-58D793D5ADC2}" type="pres">
      <dgm:prSet presAssocID="{33963873-36E8-4763-AA3B-01115877B80F}" presName="sibTrans" presStyleCnt="0"/>
      <dgm:spPr/>
    </dgm:pt>
    <dgm:pt modelId="{E4CDBADD-2A57-44E0-BAD8-EA3DE7B79A0D}" type="pres">
      <dgm:prSet presAssocID="{1EC2C5AB-FEC8-42F3-B672-BA1AC4086726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793A4F-D61C-4AF1-9E61-952600D814F3}" type="pres">
      <dgm:prSet presAssocID="{D40F7CB5-DAF9-432C-8835-FD19225006D8}" presName="sibTrans" presStyleCnt="0"/>
      <dgm:spPr/>
    </dgm:pt>
    <dgm:pt modelId="{0616B647-B8EE-4148-8DD9-BFF9CE9D7DC3}" type="pres">
      <dgm:prSet presAssocID="{CE98BC05-95DC-4C8D-905F-6B6437EB491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ED0450-0CCB-40D3-84AB-63163B19A74C}" type="pres">
      <dgm:prSet presAssocID="{71532252-D6E3-479A-BA3F-33D18DD30B4E}" presName="sibTrans" presStyleCnt="0"/>
      <dgm:spPr/>
    </dgm:pt>
    <dgm:pt modelId="{7888ACD7-42B3-45A2-A28F-BEBA882C76A5}" type="pres">
      <dgm:prSet presAssocID="{20929C59-B443-4E39-9F37-8A47348FA48A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B2017A-C3BA-43EA-9FB9-0EA5209F1B3D}" type="pres">
      <dgm:prSet presAssocID="{B0BA395D-A151-4364-95F2-F2694027DC7C}" presName="sibTrans" presStyleCnt="0"/>
      <dgm:spPr/>
    </dgm:pt>
    <dgm:pt modelId="{49892C9B-A8AE-4422-A958-66A3120C8BCB}" type="pres">
      <dgm:prSet presAssocID="{28D975BD-0433-4B42-92DE-089357AB0A25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355CA0-A3CD-459A-B7DF-9F9E30679163}" type="pres">
      <dgm:prSet presAssocID="{618E8C78-9D9B-4705-BE54-AD21B6DF0820}" presName="sibTrans" presStyleCnt="0"/>
      <dgm:spPr/>
    </dgm:pt>
    <dgm:pt modelId="{7FB80605-71F4-4293-B96C-38B6F58672BF}" type="pres">
      <dgm:prSet presAssocID="{9F4196F3-4FB3-401B-91E1-61FB413111CE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AB6A264-DF5F-4D19-B9AC-0372AB1F418B}" srcId="{FF449E18-0707-4427-99E0-CF44089040A1}" destId="{28D975BD-0433-4B42-92DE-089357AB0A25}" srcOrd="8" destOrd="0" parTransId="{130EE803-EF12-4574-8D69-191EA9B77B71}" sibTransId="{618E8C78-9D9B-4705-BE54-AD21B6DF0820}"/>
    <dgm:cxn modelId="{E25A45D3-478A-4E80-8811-4E3DEFC67834}" srcId="{FF449E18-0707-4427-99E0-CF44089040A1}" destId="{4EF651B5-A8A4-43DE-AAFB-DFD7A85B19ED}" srcOrd="1" destOrd="0" parTransId="{5044719B-3B6E-48C0-A107-FAAC91998D0F}" sibTransId="{F99C395F-350E-41FE-B183-1242BC28149B}"/>
    <dgm:cxn modelId="{87DD5AF8-4792-4F2D-BAAC-616345B75612}" srcId="{FF449E18-0707-4427-99E0-CF44089040A1}" destId="{20929C59-B443-4E39-9F37-8A47348FA48A}" srcOrd="7" destOrd="0" parTransId="{CE16AF47-A0A3-40AE-8732-790953E862A2}" sibTransId="{B0BA395D-A151-4364-95F2-F2694027DC7C}"/>
    <dgm:cxn modelId="{05245111-4327-461A-93A8-CD6008F7BC7D}" type="presOf" srcId="{CE98BC05-95DC-4C8D-905F-6B6437EB4913}" destId="{0616B647-B8EE-4148-8DD9-BFF9CE9D7DC3}" srcOrd="0" destOrd="0" presId="urn:microsoft.com/office/officeart/2005/8/layout/default"/>
    <dgm:cxn modelId="{7B4F69EB-6CFA-48C0-83F4-10860725DFCF}" type="presOf" srcId="{20929C59-B443-4E39-9F37-8A47348FA48A}" destId="{7888ACD7-42B3-45A2-A28F-BEBA882C76A5}" srcOrd="0" destOrd="0" presId="urn:microsoft.com/office/officeart/2005/8/layout/default"/>
    <dgm:cxn modelId="{9F84FE5E-349D-488E-8FCE-22BC27933B53}" srcId="{FF449E18-0707-4427-99E0-CF44089040A1}" destId="{057F3935-5296-4ADF-8A5F-42B45644EA9D}" srcOrd="3" destOrd="0" parTransId="{DD9AA408-5883-4B7B-A310-09F91F33760F}" sibTransId="{6DF655AF-44F1-4130-A7D5-E35E2564E10E}"/>
    <dgm:cxn modelId="{4F647BE0-C6DB-48CD-9998-F0DCE2674430}" type="presOf" srcId="{057F3935-5296-4ADF-8A5F-42B45644EA9D}" destId="{365F9CC6-922E-4B61-9ED2-81A3B4487F0D}" srcOrd="0" destOrd="0" presId="urn:microsoft.com/office/officeart/2005/8/layout/default"/>
    <dgm:cxn modelId="{EA316F8C-0D8F-4E53-97FE-0E274582ED2A}" type="presOf" srcId="{9F4196F3-4FB3-401B-91E1-61FB413111CE}" destId="{7FB80605-71F4-4293-B96C-38B6F58672BF}" srcOrd="0" destOrd="0" presId="urn:microsoft.com/office/officeart/2005/8/layout/default"/>
    <dgm:cxn modelId="{7C6EF088-7817-424C-B352-659037362DF8}" type="presOf" srcId="{1EC2C5AB-FEC8-42F3-B672-BA1AC4086726}" destId="{E4CDBADD-2A57-44E0-BAD8-EA3DE7B79A0D}" srcOrd="0" destOrd="0" presId="urn:microsoft.com/office/officeart/2005/8/layout/default"/>
    <dgm:cxn modelId="{232A4B0E-7C79-425D-BF45-F295BA49DA69}" type="presOf" srcId="{28D975BD-0433-4B42-92DE-089357AB0A25}" destId="{49892C9B-A8AE-4422-A958-66A3120C8BCB}" srcOrd="0" destOrd="0" presId="urn:microsoft.com/office/officeart/2005/8/layout/default"/>
    <dgm:cxn modelId="{32F24433-38FB-44F9-9955-687447B19A8D}" type="presOf" srcId="{FF449E18-0707-4427-99E0-CF44089040A1}" destId="{FD456BC5-1ADC-453B-B70F-9047AC6F35CE}" srcOrd="0" destOrd="0" presId="urn:microsoft.com/office/officeart/2005/8/layout/default"/>
    <dgm:cxn modelId="{D44E9BF8-C145-48D7-85F4-ABBA2488B34E}" srcId="{FF449E18-0707-4427-99E0-CF44089040A1}" destId="{15F142C2-FAD1-45DB-85E3-06DB34DA2E9B}" srcOrd="2" destOrd="0" parTransId="{C9B6E3FC-C5F0-40BA-9033-BEB75A48F59F}" sibTransId="{E57CFE9F-1D85-4E2A-BE20-AD8FF0FFCA65}"/>
    <dgm:cxn modelId="{39D2AF46-6734-4AA1-A1C3-957B68A61D3A}" srcId="{FF449E18-0707-4427-99E0-CF44089040A1}" destId="{680125B7-613B-499B-AB28-108BCE42CE19}" srcOrd="4" destOrd="0" parTransId="{6AD0B33F-A7A3-4FAF-86AA-C288B983223C}" sibTransId="{33963873-36E8-4763-AA3B-01115877B80F}"/>
    <dgm:cxn modelId="{9F40B974-94EA-48D1-B5C9-8933C31533AF}" type="presOf" srcId="{15F142C2-FAD1-45DB-85E3-06DB34DA2E9B}" destId="{F5E1E1B1-41C4-4D58-BA0C-2086615AA46D}" srcOrd="0" destOrd="0" presId="urn:microsoft.com/office/officeart/2005/8/layout/default"/>
    <dgm:cxn modelId="{F3C8E2A5-721E-419B-AF49-541CF1FE3013}" srcId="{FF449E18-0707-4427-99E0-CF44089040A1}" destId="{4FBCEFA9-7D53-4135-B3C2-DE1377A01429}" srcOrd="0" destOrd="0" parTransId="{3DF52E60-B786-411C-A560-688E57051228}" sibTransId="{6943F5AF-94F5-4E9C-A1D3-6C08A1758025}"/>
    <dgm:cxn modelId="{4C8886C0-DBEF-4671-8947-EA6BA2337091}" srcId="{FF449E18-0707-4427-99E0-CF44089040A1}" destId="{9F4196F3-4FB3-401B-91E1-61FB413111CE}" srcOrd="9" destOrd="0" parTransId="{63A51B75-5021-4883-ACBF-C4DDEE6D26A0}" sibTransId="{88AF8946-F172-4419-A26F-7E259E47BD71}"/>
    <dgm:cxn modelId="{F27A7CE0-E798-4701-9F05-761C1FE28E04}" srcId="{FF449E18-0707-4427-99E0-CF44089040A1}" destId="{CE98BC05-95DC-4C8D-905F-6B6437EB4913}" srcOrd="6" destOrd="0" parTransId="{A9BBB037-7F50-4AD7-A1CC-C12442FC8174}" sibTransId="{71532252-D6E3-479A-BA3F-33D18DD30B4E}"/>
    <dgm:cxn modelId="{EA90D19D-63F0-4857-94B0-F4325709C479}" type="presOf" srcId="{4EF651B5-A8A4-43DE-AAFB-DFD7A85B19ED}" destId="{9C07494A-9914-4C6D-9E14-F2A2F1087633}" srcOrd="0" destOrd="0" presId="urn:microsoft.com/office/officeart/2005/8/layout/default"/>
    <dgm:cxn modelId="{C9484FB5-69E6-4C86-9BAA-B45CCE84AEBB}" srcId="{FF449E18-0707-4427-99E0-CF44089040A1}" destId="{1EC2C5AB-FEC8-42F3-B672-BA1AC4086726}" srcOrd="5" destOrd="0" parTransId="{DD56E54B-AE36-4C8D-898E-673D0BC09F85}" sibTransId="{D40F7CB5-DAF9-432C-8835-FD19225006D8}"/>
    <dgm:cxn modelId="{97A8CA76-2880-48CC-8BA0-F6A1C3C080B4}" type="presOf" srcId="{680125B7-613B-499B-AB28-108BCE42CE19}" destId="{332C8E52-D9C1-4AAD-A660-634FAD4A38A6}" srcOrd="0" destOrd="0" presId="urn:microsoft.com/office/officeart/2005/8/layout/default"/>
    <dgm:cxn modelId="{EDB2DB47-61E2-4E9C-AB25-6B1B5DC77E55}" type="presOf" srcId="{4FBCEFA9-7D53-4135-B3C2-DE1377A01429}" destId="{95EC0F33-5D19-4A00-9CCC-4E7A69755DBE}" srcOrd="0" destOrd="0" presId="urn:microsoft.com/office/officeart/2005/8/layout/default"/>
    <dgm:cxn modelId="{6BF72FFC-ABD3-4416-9249-7F543731CDD7}" type="presParOf" srcId="{FD456BC5-1ADC-453B-B70F-9047AC6F35CE}" destId="{95EC0F33-5D19-4A00-9CCC-4E7A69755DBE}" srcOrd="0" destOrd="0" presId="urn:microsoft.com/office/officeart/2005/8/layout/default"/>
    <dgm:cxn modelId="{DD4CDCAB-0232-4ACE-AED2-2FE36E78D25B}" type="presParOf" srcId="{FD456BC5-1ADC-453B-B70F-9047AC6F35CE}" destId="{4D79CE48-9750-44D5-9762-30E2A55D0BCD}" srcOrd="1" destOrd="0" presId="urn:microsoft.com/office/officeart/2005/8/layout/default"/>
    <dgm:cxn modelId="{D6095A00-1B4E-4A36-A733-B5660DC8A112}" type="presParOf" srcId="{FD456BC5-1ADC-453B-B70F-9047AC6F35CE}" destId="{9C07494A-9914-4C6D-9E14-F2A2F1087633}" srcOrd="2" destOrd="0" presId="urn:microsoft.com/office/officeart/2005/8/layout/default"/>
    <dgm:cxn modelId="{A6BB9A79-F772-4A6B-B447-07D8A45C70FC}" type="presParOf" srcId="{FD456BC5-1ADC-453B-B70F-9047AC6F35CE}" destId="{ADEACB64-83B9-4C18-AE7E-AD4CF49D89B4}" srcOrd="3" destOrd="0" presId="urn:microsoft.com/office/officeart/2005/8/layout/default"/>
    <dgm:cxn modelId="{5FD7BB39-DA29-4D19-9B6C-07C809385A4F}" type="presParOf" srcId="{FD456BC5-1ADC-453B-B70F-9047AC6F35CE}" destId="{F5E1E1B1-41C4-4D58-BA0C-2086615AA46D}" srcOrd="4" destOrd="0" presId="urn:microsoft.com/office/officeart/2005/8/layout/default"/>
    <dgm:cxn modelId="{F8653856-289F-4F51-8AA1-F322D8F11663}" type="presParOf" srcId="{FD456BC5-1ADC-453B-B70F-9047AC6F35CE}" destId="{A840C8B1-47F2-48E3-9A4E-AAFE65176E57}" srcOrd="5" destOrd="0" presId="urn:microsoft.com/office/officeart/2005/8/layout/default"/>
    <dgm:cxn modelId="{29822394-8272-42E0-B18A-F46C3F812C17}" type="presParOf" srcId="{FD456BC5-1ADC-453B-B70F-9047AC6F35CE}" destId="{365F9CC6-922E-4B61-9ED2-81A3B4487F0D}" srcOrd="6" destOrd="0" presId="urn:microsoft.com/office/officeart/2005/8/layout/default"/>
    <dgm:cxn modelId="{5F5EEC9E-0638-4A18-99DD-AD6BF7F2FD21}" type="presParOf" srcId="{FD456BC5-1ADC-453B-B70F-9047AC6F35CE}" destId="{3A323C98-922D-4E64-8AB7-F431E2E0F887}" srcOrd="7" destOrd="0" presId="urn:microsoft.com/office/officeart/2005/8/layout/default"/>
    <dgm:cxn modelId="{423D6E97-EDBF-4ABB-A1D7-C097465F0277}" type="presParOf" srcId="{FD456BC5-1ADC-453B-B70F-9047AC6F35CE}" destId="{332C8E52-D9C1-4AAD-A660-634FAD4A38A6}" srcOrd="8" destOrd="0" presId="urn:microsoft.com/office/officeart/2005/8/layout/default"/>
    <dgm:cxn modelId="{D849BB14-F875-4B80-8DAB-A7FD17B34C7D}" type="presParOf" srcId="{FD456BC5-1ADC-453B-B70F-9047AC6F35CE}" destId="{B55B0A46-95EB-41A0-B0FC-58D793D5ADC2}" srcOrd="9" destOrd="0" presId="urn:microsoft.com/office/officeart/2005/8/layout/default"/>
    <dgm:cxn modelId="{F31C9105-7763-4F33-A561-E18CC653F973}" type="presParOf" srcId="{FD456BC5-1ADC-453B-B70F-9047AC6F35CE}" destId="{E4CDBADD-2A57-44E0-BAD8-EA3DE7B79A0D}" srcOrd="10" destOrd="0" presId="urn:microsoft.com/office/officeart/2005/8/layout/default"/>
    <dgm:cxn modelId="{07F2391F-2EDE-461A-B5A0-9FBBCC8EDB57}" type="presParOf" srcId="{FD456BC5-1ADC-453B-B70F-9047AC6F35CE}" destId="{25793A4F-D61C-4AF1-9E61-952600D814F3}" srcOrd="11" destOrd="0" presId="urn:microsoft.com/office/officeart/2005/8/layout/default"/>
    <dgm:cxn modelId="{F9F6AA15-8609-48EF-8CB9-C5E9AB8168F8}" type="presParOf" srcId="{FD456BC5-1ADC-453B-B70F-9047AC6F35CE}" destId="{0616B647-B8EE-4148-8DD9-BFF9CE9D7DC3}" srcOrd="12" destOrd="0" presId="urn:microsoft.com/office/officeart/2005/8/layout/default"/>
    <dgm:cxn modelId="{3B1D7D46-CB39-42F4-9A0E-B441E70F2DB5}" type="presParOf" srcId="{FD456BC5-1ADC-453B-B70F-9047AC6F35CE}" destId="{E4ED0450-0CCB-40D3-84AB-63163B19A74C}" srcOrd="13" destOrd="0" presId="urn:microsoft.com/office/officeart/2005/8/layout/default"/>
    <dgm:cxn modelId="{73D02BDD-726F-43EC-9EAF-5222E225A389}" type="presParOf" srcId="{FD456BC5-1ADC-453B-B70F-9047AC6F35CE}" destId="{7888ACD7-42B3-45A2-A28F-BEBA882C76A5}" srcOrd="14" destOrd="0" presId="urn:microsoft.com/office/officeart/2005/8/layout/default"/>
    <dgm:cxn modelId="{724694BC-D624-418D-9074-8EF016EC9A1D}" type="presParOf" srcId="{FD456BC5-1ADC-453B-B70F-9047AC6F35CE}" destId="{82B2017A-C3BA-43EA-9FB9-0EA5209F1B3D}" srcOrd="15" destOrd="0" presId="urn:microsoft.com/office/officeart/2005/8/layout/default"/>
    <dgm:cxn modelId="{389000AD-302F-403D-B580-1545C3B76563}" type="presParOf" srcId="{FD456BC5-1ADC-453B-B70F-9047AC6F35CE}" destId="{49892C9B-A8AE-4422-A958-66A3120C8BCB}" srcOrd="16" destOrd="0" presId="urn:microsoft.com/office/officeart/2005/8/layout/default"/>
    <dgm:cxn modelId="{EDD423A2-F7B2-4F11-B21B-63828115D413}" type="presParOf" srcId="{FD456BC5-1ADC-453B-B70F-9047AC6F35CE}" destId="{16355CA0-A3CD-459A-B7DF-9F9E30679163}" srcOrd="17" destOrd="0" presId="urn:microsoft.com/office/officeart/2005/8/layout/default"/>
    <dgm:cxn modelId="{311A0311-B040-4751-9E43-30127B2F86D0}" type="presParOf" srcId="{FD456BC5-1ADC-453B-B70F-9047AC6F35CE}" destId="{7FB80605-71F4-4293-B96C-38B6F58672BF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C0F33-5D19-4A00-9CCC-4E7A69755DBE}">
      <dsp:nvSpPr>
        <dsp:cNvPr id="0" name=""/>
        <dsp:cNvSpPr/>
      </dsp:nvSpPr>
      <dsp:spPr>
        <a:xfrm>
          <a:off x="719894" y="1411"/>
          <a:ext cx="1636717" cy="982030"/>
        </a:xfrm>
        <a:prstGeom prst="rect">
          <a:avLst/>
        </a:prstGeom>
        <a:solidFill>
          <a:srgbClr val="00B0F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Pool Overflow</a:t>
          </a:r>
          <a:endParaRPr lang="en-IN" sz="1600" b="1" kern="1200" dirty="0"/>
        </a:p>
      </dsp:txBody>
      <dsp:txXfrm>
        <a:off x="719894" y="1411"/>
        <a:ext cx="1636717" cy="982030"/>
      </dsp:txXfrm>
    </dsp:sp>
    <dsp:sp modelId="{9C07494A-9914-4C6D-9E14-F2A2F1087633}">
      <dsp:nvSpPr>
        <dsp:cNvPr id="0" name=""/>
        <dsp:cNvSpPr/>
      </dsp:nvSpPr>
      <dsp:spPr>
        <a:xfrm>
          <a:off x="2520283" y="1411"/>
          <a:ext cx="1636717" cy="982030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Use After Free</a:t>
          </a:r>
          <a:endParaRPr lang="en-IN" sz="1600" b="1" kern="1200" dirty="0"/>
        </a:p>
      </dsp:txBody>
      <dsp:txXfrm>
        <a:off x="2520283" y="1411"/>
        <a:ext cx="1636717" cy="982030"/>
      </dsp:txXfrm>
    </dsp:sp>
    <dsp:sp modelId="{F5E1E1B1-41C4-4D58-BA0C-2086615AA46D}">
      <dsp:nvSpPr>
        <dsp:cNvPr id="0" name=""/>
        <dsp:cNvSpPr/>
      </dsp:nvSpPr>
      <dsp:spPr>
        <a:xfrm>
          <a:off x="4320672" y="1411"/>
          <a:ext cx="1636717" cy="982030"/>
        </a:xfrm>
        <a:prstGeom prst="rect">
          <a:avLst/>
        </a:prstGeom>
        <a:solidFill>
          <a:srgbClr val="FFC00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Stack Overflow</a:t>
          </a:r>
          <a:endParaRPr lang="en-IN" sz="1600" b="1" kern="1200" dirty="0"/>
        </a:p>
      </dsp:txBody>
      <dsp:txXfrm>
        <a:off x="4320672" y="1411"/>
        <a:ext cx="1636717" cy="982030"/>
      </dsp:txXfrm>
    </dsp:sp>
    <dsp:sp modelId="{365F9CC6-922E-4B61-9ED2-81A3B4487F0D}">
      <dsp:nvSpPr>
        <dsp:cNvPr id="0" name=""/>
        <dsp:cNvSpPr/>
      </dsp:nvSpPr>
      <dsp:spPr>
        <a:xfrm>
          <a:off x="719894" y="1147113"/>
          <a:ext cx="1636717" cy="982030"/>
        </a:xfrm>
        <a:prstGeom prst="rect">
          <a:avLst/>
        </a:prstGeom>
        <a:solidFill>
          <a:srgbClr val="7030A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Type Confusion</a:t>
          </a:r>
          <a:endParaRPr lang="en-IN" sz="1600" b="1" kern="1200" dirty="0"/>
        </a:p>
      </dsp:txBody>
      <dsp:txXfrm>
        <a:off x="719894" y="1147113"/>
        <a:ext cx="1636717" cy="982030"/>
      </dsp:txXfrm>
    </dsp:sp>
    <dsp:sp modelId="{332C8E52-D9C1-4AAD-A660-634FAD4A38A6}">
      <dsp:nvSpPr>
        <dsp:cNvPr id="0" name=""/>
        <dsp:cNvSpPr/>
      </dsp:nvSpPr>
      <dsp:spPr>
        <a:xfrm>
          <a:off x="2520283" y="1147113"/>
          <a:ext cx="1636717" cy="982030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Integer Overflow</a:t>
          </a:r>
          <a:endParaRPr lang="en-IN" sz="1600" b="1" kern="1200" dirty="0"/>
        </a:p>
      </dsp:txBody>
      <dsp:txXfrm>
        <a:off x="2520283" y="1147113"/>
        <a:ext cx="1636717" cy="982030"/>
      </dsp:txXfrm>
    </dsp:sp>
    <dsp:sp modelId="{E4CDBADD-2A57-44E0-BAD8-EA3DE7B79A0D}">
      <dsp:nvSpPr>
        <dsp:cNvPr id="0" name=""/>
        <dsp:cNvSpPr/>
      </dsp:nvSpPr>
      <dsp:spPr>
        <a:xfrm>
          <a:off x="4320672" y="1147113"/>
          <a:ext cx="1636717" cy="982030"/>
        </a:xfrm>
        <a:prstGeom prst="rect">
          <a:avLst/>
        </a:prstGeom>
        <a:solidFill>
          <a:srgbClr val="00206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Stack Overflow GS</a:t>
          </a:r>
          <a:endParaRPr lang="en-IN" sz="1600" b="1" kern="1200" dirty="0"/>
        </a:p>
      </dsp:txBody>
      <dsp:txXfrm>
        <a:off x="4320672" y="1147113"/>
        <a:ext cx="1636717" cy="982030"/>
      </dsp:txXfrm>
    </dsp:sp>
    <dsp:sp modelId="{0616B647-B8EE-4148-8DD9-BFF9CE9D7DC3}">
      <dsp:nvSpPr>
        <dsp:cNvPr id="0" name=""/>
        <dsp:cNvSpPr/>
      </dsp:nvSpPr>
      <dsp:spPr>
        <a:xfrm>
          <a:off x="719894" y="2292815"/>
          <a:ext cx="1636717" cy="982030"/>
        </a:xfrm>
        <a:prstGeom prst="rect">
          <a:avLst/>
        </a:prstGeom>
        <a:solidFill>
          <a:srgbClr val="00B05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Uninitialized Variable</a:t>
          </a:r>
          <a:endParaRPr lang="en-IN" sz="1600" b="1" kern="1200" dirty="0"/>
        </a:p>
      </dsp:txBody>
      <dsp:txXfrm>
        <a:off x="719894" y="2292815"/>
        <a:ext cx="1636717" cy="982030"/>
      </dsp:txXfrm>
    </dsp:sp>
    <dsp:sp modelId="{7888ACD7-42B3-45A2-A28F-BEBA882C76A5}">
      <dsp:nvSpPr>
        <dsp:cNvPr id="0" name=""/>
        <dsp:cNvSpPr/>
      </dsp:nvSpPr>
      <dsp:spPr>
        <a:xfrm>
          <a:off x="2520283" y="2292815"/>
          <a:ext cx="1636717" cy="982030"/>
        </a:xfrm>
        <a:prstGeom prst="rect">
          <a:avLst/>
        </a:prstGeom>
        <a:solidFill>
          <a:srgbClr val="FF00FF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Null Pointer Dereference</a:t>
          </a:r>
          <a:endParaRPr lang="en-IN" sz="1600" b="1" kern="1200" dirty="0"/>
        </a:p>
      </dsp:txBody>
      <dsp:txXfrm>
        <a:off x="2520283" y="2292815"/>
        <a:ext cx="1636717" cy="982030"/>
      </dsp:txXfrm>
    </dsp:sp>
    <dsp:sp modelId="{49892C9B-A8AE-4422-A958-66A3120C8BCB}">
      <dsp:nvSpPr>
        <dsp:cNvPr id="0" name=""/>
        <dsp:cNvSpPr/>
      </dsp:nvSpPr>
      <dsp:spPr>
        <a:xfrm>
          <a:off x="4320672" y="2292815"/>
          <a:ext cx="1636717" cy="982030"/>
        </a:xfrm>
        <a:prstGeom prst="rect">
          <a:avLst/>
        </a:prstGeom>
        <a:solidFill>
          <a:srgbClr val="FF330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Arbitrary Memory Overwrite</a:t>
          </a:r>
          <a:endParaRPr lang="en-IN" sz="1600" b="1" kern="1200" dirty="0"/>
        </a:p>
      </dsp:txBody>
      <dsp:txXfrm>
        <a:off x="4320672" y="2292815"/>
        <a:ext cx="1636717" cy="982030"/>
      </dsp:txXfrm>
    </dsp:sp>
    <dsp:sp modelId="{7FB80605-71F4-4293-B96C-38B6F58672BF}">
      <dsp:nvSpPr>
        <dsp:cNvPr id="0" name=""/>
        <dsp:cNvSpPr/>
      </dsp:nvSpPr>
      <dsp:spPr>
        <a:xfrm>
          <a:off x="2520283" y="3438517"/>
          <a:ext cx="1636717" cy="982030"/>
        </a:xfrm>
        <a:prstGeom prst="rect">
          <a:avLst/>
        </a:prstGeom>
        <a:solidFill>
          <a:schemeClr val="tx2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HackSys</a:t>
          </a:r>
          <a:r>
            <a:rPr lang="en-US" sz="1600" b="1" kern="1200" dirty="0" smtClean="0"/>
            <a:t> Extreme Vulnerable Driver</a:t>
          </a:r>
          <a:endParaRPr lang="en-IN" sz="1600" b="1" kern="1200" dirty="0"/>
        </a:p>
      </dsp:txBody>
      <dsp:txXfrm>
        <a:off x="2520283" y="3438517"/>
        <a:ext cx="1636717" cy="982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BDF68E2-58F2-4D09-BE8B-E3BD06533059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4465" y="26888"/>
            <a:ext cx="1896035" cy="549728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28FC5F6-F338-4AE4-BB23-26385BCFC423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8C39B41-D8B5-4052-B551-9B5525EAA8B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15000"/>
            <a:lum/>
          </a:blip>
          <a:srcRect/>
          <a:stretch>
            <a:fillRect l="15000" r="15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459785"/>
            <a:ext cx="1005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de-DE" dirty="0" smtClean="0"/>
              <a:t>© 2016 Payatu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labs</a:t>
            </a:r>
            <a:r>
              <a:rPr lang="de-DE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dirty="0" smtClean="0"/>
              <a:t>http://</a:t>
            </a:r>
            <a:r>
              <a:rPr lang="en-US" dirty="0" err="1" smtClean="0"/>
              <a:t>www.payatu.com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5680" y="6459785"/>
            <a:ext cx="1004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64465" y="26888"/>
            <a:ext cx="1896035" cy="5497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systeam/HackSysExtremeVulnerableDriver" TargetMode="External"/><Relationship Id="rId2" Type="http://schemas.openxmlformats.org/officeDocument/2006/relationships/hyperlink" Target="http://www.payatu.com/hacksys-extreme-vulnerable-driv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ckSysTeam" TargetMode="External"/><Relationship Id="rId2" Type="http://schemas.openxmlformats.org/officeDocument/2006/relationships/hyperlink" Target="mailto:ashfaq@payatu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ull.co.in/profile/411-ashfaq-ansari" TargetMode="External"/><Relationship Id="rId5" Type="http://schemas.openxmlformats.org/officeDocument/2006/relationships/hyperlink" Target="https://github.com/hacksysteam" TargetMode="External"/><Relationship Id="rId4" Type="http://schemas.openxmlformats.org/officeDocument/2006/relationships/hyperlink" Target="http://hacksys.vfreak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yatu.com/hacksys-extreme-vulnerable-driver/" TargetMode="External"/><Relationship Id="rId2" Type="http://schemas.openxmlformats.org/officeDocument/2006/relationships/hyperlink" Target="http://www.payat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ayatu.com/damn-insecure-and-vulnerable-ap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15000" t="-2000" r="15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 err="1" smtClean="0"/>
              <a:t>HackSys</a:t>
            </a:r>
            <a:r>
              <a:rPr lang="en-US" dirty="0" smtClean="0"/>
              <a:t> Extreme Vulnerable 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Ashfaq</a:t>
            </a:r>
            <a:r>
              <a:rPr lang="en-US" dirty="0" smtClean="0"/>
              <a:t> Ansari (@</a:t>
            </a:r>
            <a:r>
              <a:rPr lang="en-US" cap="none" dirty="0" err="1" smtClean="0"/>
              <a:t>HackSysTeam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62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– Type Confusion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45" y="1782357"/>
            <a:ext cx="8617111" cy="44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Exploitation – </a:t>
            </a:r>
            <a:r>
              <a:rPr lang="en-US" dirty="0" smtClean="0">
                <a:solidFill>
                  <a:srgbClr val="FF0000"/>
                </a:solidFill>
              </a:rPr>
              <a:t>Challenge</a:t>
            </a:r>
            <a:r>
              <a:rPr lang="en-US" dirty="0" smtClean="0"/>
              <a:t> – Uninitialized Variable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1" y="1812310"/>
            <a:ext cx="8321338" cy="44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Blog: </a:t>
            </a:r>
            <a:r>
              <a:rPr lang="en-US" dirty="0" smtClean="0">
                <a:hlinkClick r:id="rId2"/>
              </a:rPr>
              <a:t>http://www.payatu.com/hacksys-extreme-vulnerable-driver/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Source: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github.com/hacksysteam/HackSysExtremeVulnerableDriver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Q &amp; A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Reach me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hlinkClick r:id="rId2"/>
              </a:rPr>
              <a:t>ashfaq@payatu.com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HackSysTeam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>
                <a:hlinkClick r:id="rId4"/>
              </a:rPr>
              <a:t>http://hacksys.vfreaks.com/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github.com/hacksysteam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null.co.in/profile/411-ashfaq-ansari</a:t>
            </a: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240" y="1967598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Ashfaq</a:t>
            </a:r>
            <a:r>
              <a:rPr lang="en-US" dirty="0" smtClean="0"/>
              <a:t> Ansari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Security Consultant/Researcher @ </a:t>
            </a:r>
            <a:r>
              <a:rPr lang="en-US" dirty="0" err="1" smtClean="0"/>
              <a:t>Payatu</a:t>
            </a:r>
            <a:r>
              <a:rPr lang="en-US" dirty="0" smtClean="0"/>
              <a:t> Technologies Pvt. Ltd.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Interests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Vulnerability Research, Kernel Exploitation, Reverse Engineering, Exploit Development, Program</a:t>
            </a:r>
            <a:br>
              <a:rPr lang="en-US" dirty="0" smtClean="0"/>
            </a:br>
            <a:r>
              <a:rPr lang="en-US" dirty="0" smtClean="0"/>
              <a:t> Analysis, Malware Research, Web Security &amp; Machine Learning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About Payatu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boutique security testing company specializing in </a:t>
            </a:r>
            <a:r>
              <a:rPr lang="en-US" dirty="0" err="1" smtClean="0"/>
              <a:t>Iot</a:t>
            </a:r>
            <a:r>
              <a:rPr lang="en-US" dirty="0" smtClean="0"/>
              <a:t>, Mobile</a:t>
            </a:r>
            <a:r>
              <a:rPr lang="en-US" dirty="0"/>
              <a:t>, Cloud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www.payatu.com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HackSys</a:t>
            </a:r>
            <a:r>
              <a:rPr lang="en-US" dirty="0" smtClean="0"/>
              <a:t> Extreme </a:t>
            </a:r>
            <a:r>
              <a:rPr lang="en-US" dirty="0"/>
              <a:t>Vulnerable Driver - </a:t>
            </a:r>
            <a:r>
              <a:rPr lang="en-US" dirty="0">
                <a:hlinkClick r:id="rId3"/>
              </a:rPr>
              <a:t>http://www.payatu.com/hacksys-extreme-vulnerable-driver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Damn Insecure and Vulnerable App </a:t>
            </a:r>
            <a:r>
              <a:rPr lang="en-US" dirty="0"/>
              <a:t>for Android - </a:t>
            </a:r>
            <a:r>
              <a:rPr lang="en-US" dirty="0">
                <a:hlinkClick r:id="rId4"/>
              </a:rPr>
              <a:t>http://www.payatu.com/damn-insecure-and-vulnerable-app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In-house Fuzz testing Infrastructure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Security training in Mobile and IoT exploitation – </a:t>
            </a:r>
            <a:r>
              <a:rPr lang="en-US" dirty="0" err="1" smtClean="0"/>
              <a:t>Blackhat</a:t>
            </a:r>
            <a:r>
              <a:rPr lang="en-US" dirty="0" smtClean="0"/>
              <a:t>, </a:t>
            </a:r>
            <a:r>
              <a:rPr lang="en-US" dirty="0" err="1" smtClean="0"/>
              <a:t>Brucon</a:t>
            </a:r>
            <a:r>
              <a:rPr lang="en-US" dirty="0" smtClean="0"/>
              <a:t>, Hack In Paris and Corporate trainings</a:t>
            </a:r>
          </a:p>
        </p:txBody>
      </p:sp>
    </p:spTree>
    <p:extLst>
      <p:ext uri="{BB962C8B-B14F-4D97-AF65-F5344CB8AC3E}">
        <p14:creationId xmlns:p14="http://schemas.microsoft.com/office/powerpoint/2010/main" val="9786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HackSys</a:t>
            </a:r>
            <a:r>
              <a:rPr lang="en-US" dirty="0" smtClean="0"/>
              <a:t> Extreme Vulnerable Driver?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10" y="1845734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It </a:t>
            </a:r>
            <a:r>
              <a:rPr lang="en-IN" dirty="0"/>
              <a:t>is intentionally vulnerable </a:t>
            </a:r>
            <a:r>
              <a:rPr lang="en-IN" b="1" dirty="0"/>
              <a:t>Windows Kernel </a:t>
            </a:r>
            <a:r>
              <a:rPr lang="en-IN" b="1" dirty="0" smtClean="0"/>
              <a:t>Driver</a:t>
            </a:r>
            <a:r>
              <a:rPr lang="en-IN" dirty="0" smtClean="0"/>
              <a:t> </a:t>
            </a:r>
            <a:r>
              <a:rPr lang="en-IN" dirty="0"/>
              <a:t>developed </a:t>
            </a:r>
            <a:r>
              <a:rPr lang="en-IN" dirty="0" smtClean="0"/>
              <a:t>for security </a:t>
            </a:r>
            <a:r>
              <a:rPr lang="en-IN" dirty="0"/>
              <a:t>enthusiasts to learn and polish their exploitation skills at Kernel level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 err="1"/>
              <a:t>HackSys</a:t>
            </a:r>
            <a:r>
              <a:rPr lang="en-IN" b="1" dirty="0"/>
              <a:t> Extreme Vulnerable Driver</a:t>
            </a:r>
            <a:r>
              <a:rPr lang="en-IN" dirty="0"/>
              <a:t> caters wide range of vulnerabilities ranging from simple </a:t>
            </a:r>
            <a:r>
              <a:rPr lang="en-IN" b="1" dirty="0" smtClean="0"/>
              <a:t>Buffer Overflow</a:t>
            </a:r>
            <a:r>
              <a:rPr lang="en-IN" dirty="0" smtClean="0"/>
              <a:t> </a:t>
            </a:r>
            <a:r>
              <a:rPr lang="en-IN" dirty="0"/>
              <a:t>to complex </a:t>
            </a:r>
            <a:r>
              <a:rPr lang="en-IN" b="1" dirty="0"/>
              <a:t>Use After </a:t>
            </a:r>
            <a:r>
              <a:rPr lang="en-IN" b="1" dirty="0" smtClean="0"/>
              <a:t>Free</a:t>
            </a:r>
            <a:r>
              <a:rPr lang="en-IN" dirty="0" smtClean="0"/>
              <a:t>, </a:t>
            </a:r>
            <a:r>
              <a:rPr lang="en-IN" b="1" dirty="0" smtClean="0"/>
              <a:t>Uninitialized Variable</a:t>
            </a:r>
            <a:r>
              <a:rPr lang="en-IN" dirty="0" smtClean="0"/>
              <a:t> and </a:t>
            </a:r>
            <a:r>
              <a:rPr lang="en-IN" b="1" dirty="0"/>
              <a:t>Pool </a:t>
            </a:r>
            <a:r>
              <a:rPr lang="en-IN" b="1" dirty="0" smtClean="0"/>
              <a:t>Overflow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 smtClean="0"/>
              <a:t>This </a:t>
            </a:r>
            <a:r>
              <a:rPr lang="en-IN" dirty="0"/>
              <a:t>allows the researchers to explore </a:t>
            </a:r>
            <a:r>
              <a:rPr lang="en-IN" dirty="0" smtClean="0"/>
              <a:t>the different </a:t>
            </a:r>
            <a:r>
              <a:rPr lang="en-IN" dirty="0"/>
              <a:t>exploitation techniques for every implemented vulnerabilities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9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HackSys</a:t>
            </a:r>
            <a:r>
              <a:rPr lang="en-US" dirty="0" smtClean="0"/>
              <a:t> Extreme Vulnerable Driver?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730" y="207058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 No proper vulnerable driver to learn exploitation in Kernel mode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Lack </a:t>
            </a:r>
            <a:r>
              <a:rPr lang="en-US" dirty="0"/>
              <a:t>o</a:t>
            </a:r>
            <a:r>
              <a:rPr lang="en-US" dirty="0" smtClean="0"/>
              <a:t>f working exploits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 proper documentation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What about source code?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How do we mitigate the vulnerabilities?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err="1" smtClean="0"/>
              <a:t>HackSys</a:t>
            </a:r>
            <a:r>
              <a:rPr lang="en-US" b="1" dirty="0" smtClean="0"/>
              <a:t> Extreme Vulnerable Driver</a:t>
            </a:r>
            <a:r>
              <a:rPr lang="en-US" dirty="0" smtClean="0"/>
              <a:t> or </a:t>
            </a:r>
            <a:r>
              <a:rPr lang="en-US" b="1" dirty="0" err="1" smtClean="0"/>
              <a:t>HackSys</a:t>
            </a:r>
            <a:r>
              <a:rPr lang="en-US" b="1" dirty="0" smtClean="0"/>
              <a:t> Extreme Secure Driver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Implemented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27602529"/>
              </p:ext>
            </p:extLst>
          </p:nvPr>
        </p:nvGraphicFramePr>
        <p:xfrm>
          <a:off x="2757358" y="1847603"/>
          <a:ext cx="6677285" cy="442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8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– Pool Overflow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14" y="1782358"/>
            <a:ext cx="6745573" cy="45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– Use After Free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41" y="1798820"/>
            <a:ext cx="6863919" cy="44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– Arbitrary Overwrite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36" y="1796413"/>
            <a:ext cx="8105929" cy="45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– Integer Overflow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48" y="1797320"/>
            <a:ext cx="7712504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rgbClr val="494949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yatu_ppt_template" id="{11BF909F-342A-6746-A344-694A5E551AC6}" vid="{B448E44E-48DA-224A-B157-9FA58A5D0A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</TotalTime>
  <Words>252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HackSys Extreme Vulnerable Driver</vt:lpstr>
      <vt:lpstr>$whoami</vt:lpstr>
      <vt:lpstr>What is HackSys Extreme Vulnerable Driver?</vt:lpstr>
      <vt:lpstr>Why is HackSys Extreme Vulnerable Driver?</vt:lpstr>
      <vt:lpstr>Vulnerabilities Implemented</vt:lpstr>
      <vt:lpstr>Exploitation – Pool Overflow</vt:lpstr>
      <vt:lpstr>Exploitation – Use After Free</vt:lpstr>
      <vt:lpstr>Exploitation – Arbitrary Overwrite</vt:lpstr>
      <vt:lpstr>Exploitation – Integer Overflow</vt:lpstr>
      <vt:lpstr>Exploitation – Type Confusion</vt:lpstr>
      <vt:lpstr>Exploitation – Challenge – Uninitialized Variable</vt:lpstr>
      <vt:lpstr>References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RIOT</dc:title>
  <dc:creator>Aseem Jakhar</dc:creator>
  <cp:lastModifiedBy>Devil</cp:lastModifiedBy>
  <cp:revision>107</cp:revision>
  <cp:lastPrinted>2016-01-12T18:25:12Z</cp:lastPrinted>
  <dcterms:created xsi:type="dcterms:W3CDTF">2016-01-11T06:21:57Z</dcterms:created>
  <dcterms:modified xsi:type="dcterms:W3CDTF">2016-03-31T03:13:26Z</dcterms:modified>
</cp:coreProperties>
</file>