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7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6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CSS Meeting Nov 9th 2017 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Sign In! </a:t>
            </a:r>
            <a:r>
              <a:rPr lang="en"/>
              <a:t>https://tinyurl.com/y9p96epf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Space Complexity: O(n)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int sum(int n){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	if(n &lt;= 0){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		return 0;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}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return n + summation(n-1);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}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Note: both programs take O(n) time but take different amounts of memory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Practice Q’s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void printUnorderedPairs(int[] arrayA, int[] arrayB) { 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for (int i = e; i &lt; arrayA.length; i++) { 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for (int j = e; j &lt; arrayB.length; j++) { </a:t>
            </a: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for (int k = e; k &lt; 1eeeee; k++) { </a:t>
            </a:r>
          </a:p>
          <a:p>
            <a:pPr indent="457200" lvl="0" marL="13716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System.out.println(arrayA[i] + ",. + arrayB[j]);</a:t>
            </a: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} 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}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} }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Bad Fibonacci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 fib(int n) {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if (n &lt;= 0) return 0;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else if (n == 1) return 1;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/>
              <a:t>return fib(n - 1) + fib(n - 2);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}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Another Summation Problem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 sumDigits(int n) {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int sum = 0;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while (n &gt; 0) {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/>
              <a:t>sum += n % 10;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/>
              <a:t> n /= 10;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}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return sum;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 }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Fun One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int intersection(int[] a, int[] b) { 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mergesort(b);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int intersect = 0; 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for (int x : a) { 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if (binarySearch(b, x) &gt;= 0) { </a:t>
            </a: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intersect++ ; 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}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} </a:t>
            </a:r>
          </a:p>
          <a:p>
            <a:pPr indent="0" lvl="0" marL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return intersect; }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510450" y="181025"/>
            <a:ext cx="8123100" cy="86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510450" y="4258588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313" y="442450"/>
            <a:ext cx="2987385" cy="425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are we going through this?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Tech jobs have </a:t>
            </a:r>
            <a:r>
              <a:rPr lang="en"/>
              <a:t>Technical</a:t>
            </a:r>
            <a:r>
              <a:rPr lang="en"/>
              <a:t> Interviews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These are difficult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There is no “How to get a job” 101 course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Big-O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Aka the main reason CS majors take calculus.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So important it makes up the first technical chapter in the book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Usually introduced in CS 240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Used to describe the efficiency of algorithms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Absolutely mandatory knowledge to pass an interview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Best Case, Worst Case, Expected Case, </a:t>
            </a:r>
            <a:r>
              <a:rPr b="1" lang="en"/>
              <a:t>Amortized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Time Complexity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Described as Big O or asymptotic run-time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Examples: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Adding two integers together -&gt; O(1) or constant time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Printing elements of an array -&gt; O(n) or linear time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Printing all integers up to n bits in size -&gt; O(2^n) or exponential 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Important things to Note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Drop constant terms: O(2n) same as O(n)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Show most dominant Term: O(n^2 + 3n + 20) same as O(n^2)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57" y="2095525"/>
            <a:ext cx="3868700" cy="29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Tricky example: All Sub-Arrays of an Array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Given an array of size n: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Breaking it down: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All sub arrays of size 1 + size 2 + size 3 + size 4 + … + size 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O(1n + 2(n-1) + 3(n-2) + 4(n-3) + … + n(n - (n-1))) &lt;- Holy cow this is confusing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O(n+(n-1)+(n-2)+(n-3) + … + 1) &lt;-drop constants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O(n(n+1)/2) &lt;-sum from 1 to n -&gt; O((n^2 + n)/2)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O(n^2) &lt;- here it is!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Space Complexity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Like Time Complexity but space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Literally</a:t>
            </a:r>
            <a:r>
              <a:rPr lang="en"/>
              <a:t> the amount of memory (space) required by an algorithm for input size 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0"/>
              </a:spcBef>
            </a:pPr>
            <a:r>
              <a:rPr lang="en"/>
              <a:t>Most commonly forgotten in interviews! (memory is cheap but it still matters)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Space Complexity: O(1)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int sum(int n){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	Int summation = 0;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/>
              <a:t>for(int i = 0; i &lt; n; i++){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	summation += i;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}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return(summation);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