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86" r:id="rId4"/>
    <p:sldId id="284" r:id="rId5"/>
    <p:sldId id="293" r:id="rId6"/>
    <p:sldId id="279" r:id="rId7"/>
    <p:sldId id="283" r:id="rId8"/>
    <p:sldId id="287" r:id="rId9"/>
    <p:sldId id="289" r:id="rId10"/>
    <p:sldId id="288" r:id="rId11"/>
    <p:sldId id="294" r:id="rId12"/>
    <p:sldId id="282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7BBE-71A7-4FA4-B429-1D5712ABCA0B}" type="datetimeFigureOut">
              <a:t>02-06-23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9FC3-392A-4042-8DD9-4FCC7936AE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B6B8-857D-0233-2A1E-EC75B3CF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A2886-84C7-0914-5846-E84D9EC5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F9ED4-99ED-2006-BE4A-E3E58DC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C7DB9-D222-7E56-F6F1-4417B52F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D25C9-24D0-E130-6A76-2BDC9E68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F66E-8E85-6F20-5C3D-E19AB01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A8C14-89B7-8538-05FE-615CF284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08B03-5972-2881-0954-36991DF9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4060-3C08-B211-3DF8-780EA8B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23429-57BE-1CCE-98C8-9E2D91A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8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BEDD4-0D69-D223-0604-E223094E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1028DC-7C96-A39F-B711-8EBBFECB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5010F-846E-FE89-70E0-CD19FDF0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EADB1-3F45-F40C-7653-BEAA5CC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3D966-9391-3DCE-ABD2-6283907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871B-7C3C-B76F-2B04-39F5A7F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D452-88FD-9190-BDBB-F26D292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9AD3D-8582-E769-8964-DD26ECF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5AAC2-0A5B-6218-6ED4-160DD79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D7332-3D04-37A9-0C19-E4B5F9B5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7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A182-614E-F4F1-AD82-B7AC67E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D6A1A-E7A0-BB99-7CB0-4511ED28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2D4AB-CF09-6BD2-0F84-4EB8EC3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D8204-6B07-F1F2-C1BC-0138E19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4D38-CC79-1CF5-E7F6-C6F9B2B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DCB6-5BA9-DEDD-8BBC-74AB2D5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9AF1B-ED37-39D5-CD61-2111AED5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7EB8AF-9348-05B7-6CE9-C72E20DD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5EC18-85DB-4AD9-ABD0-BF49A6FD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C49D2-B53D-3BD4-CFAC-5558EBF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519E8-2D3A-1DDB-2EB4-9250726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02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495-DDD8-958D-BC05-B0E4AE6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F8679-9A8E-E542-3449-BA217A9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0A59C-645E-100C-791C-51859B1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A8B0D-872A-8160-5C41-C9F3DC3E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9BAA4B-28F5-0872-33B5-2B69A821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37F857-968F-B6C1-3207-EC65C131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4DAB0-15BA-7380-D8A7-897C0DF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A8FE1-84F8-9753-8549-5C149CDF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2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2390-0448-DCD1-1782-2B132E1B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059F5-920A-89BD-BA85-2708F26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2FAAF-C79A-14B7-47F1-DB6D865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0AF35-7081-CB1E-B4DE-E68776A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F72FB-F41A-C672-6C4B-6F805A6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3A9543-2B3D-4521-C46E-DC1E95E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6B4D9-7965-F84A-0C80-FF1F1E1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3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2D82-BE12-C587-0455-8E78B77A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BDE5D-1EA0-DCCA-45B8-E15CD43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96D2A-BB6E-8848-F642-A049799E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E3BC5-E88E-AA97-0CF2-0D95B98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8A38E-A17F-69C4-FC0E-E6EBCE6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80408-9871-CD0D-A52C-7EAFC3B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7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8DB88-9D09-6351-FF8A-215BEFE1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6042E9-1DAB-9438-2ED8-8BD24955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68071-F52D-350E-074C-ADDBA357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6D2B1-411F-BA5C-6911-17D9CEA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43388-FEC6-51D5-C93F-EDBB086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6B724-5015-B1D6-CB5A-EF3827D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4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3E156-7CE1-8E5A-31D0-222205D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165B-F833-6B7F-CB4C-C251765A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57077-BF2B-1458-304E-5937247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281C-2497-EE40-8264-33177A72FA97}" type="datetimeFigureOut">
              <a:rPr lang="es-CL" smtClean="0"/>
              <a:t>02-06-23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E238-1C05-0763-7534-01ED2BF2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C55D9-9072-1CBF-369E-8198311F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5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F98502-82E0-AC05-B95A-DD356B25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473829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87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Informalidad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99A993-87EF-018F-782A-13068C37A0F5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</p:spTree>
    <p:extLst>
      <p:ext uri="{BB962C8B-B14F-4D97-AF65-F5344CB8AC3E}">
        <p14:creationId xmlns:p14="http://schemas.microsoft.com/office/powerpoint/2010/main" val="28410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Índice de remuneraciones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3C0D8-0492-FB07-CE43-6C6C3836A469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</p:spTree>
    <p:extLst>
      <p:ext uri="{BB962C8B-B14F-4D97-AF65-F5344CB8AC3E}">
        <p14:creationId xmlns:p14="http://schemas.microsoft.com/office/powerpoint/2010/main" val="367130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2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41EB868B-1FF4-3072-A06F-F19013E8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961765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6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Actividad Económica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4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Actividad económica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2242FD-4F51-6622-3F16-4AA2005E8667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</p:spTree>
    <p:extLst>
      <p:ext uri="{BB962C8B-B14F-4D97-AF65-F5344CB8AC3E}">
        <p14:creationId xmlns:p14="http://schemas.microsoft.com/office/powerpoint/2010/main" val="214674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Componentes actividad económica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755F23-0E2D-C3AB-BF8C-3AF5BDF768B1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</p:spTree>
    <p:extLst>
      <p:ext uri="{BB962C8B-B14F-4D97-AF65-F5344CB8AC3E}">
        <p14:creationId xmlns:p14="http://schemas.microsoft.com/office/powerpoint/2010/main" val="27391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INFLACIÓN</a:t>
            </a:r>
          </a:p>
        </p:txBody>
      </p:sp>
    </p:spTree>
    <p:extLst>
      <p:ext uri="{BB962C8B-B14F-4D97-AF65-F5344CB8AC3E}">
        <p14:creationId xmlns:p14="http://schemas.microsoft.com/office/powerpoint/2010/main" val="7796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Variación IPC anual y componentes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2884C2-484E-EB44-BD34-583D9D17DA7B}"/>
              </a:ext>
            </a:extLst>
          </p:cNvPr>
          <p:cNvSpPr txBox="1"/>
          <p:nvPr/>
        </p:nvSpPr>
        <p:spPr>
          <a:xfrm>
            <a:off x="962526" y="1275345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</p:spTree>
    <p:extLst>
      <p:ext uri="{BB962C8B-B14F-4D97-AF65-F5344CB8AC3E}">
        <p14:creationId xmlns:p14="http://schemas.microsoft.com/office/powerpoint/2010/main" val="16992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MERCADO LABORAL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Desocupación laboral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AFD558-07E0-5ADB-36AE-FB0C54159902}"/>
              </a:ext>
            </a:extLst>
          </p:cNvPr>
          <p:cNvSpPr txBox="1"/>
          <p:nvPr/>
        </p:nvSpPr>
        <p:spPr>
          <a:xfrm>
            <a:off x="962526" y="1311441"/>
            <a:ext cx="1014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[inserte cuña]</a:t>
            </a:r>
          </a:p>
        </p:txBody>
      </p:sp>
    </p:spTree>
    <p:extLst>
      <p:ext uri="{BB962C8B-B14F-4D97-AF65-F5344CB8AC3E}">
        <p14:creationId xmlns:p14="http://schemas.microsoft.com/office/powerpoint/2010/main" val="1251139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45</Words>
  <Application>Microsoft Macintosh PowerPoint</Application>
  <PresentationFormat>Panorámica</PresentationFormat>
  <Paragraphs>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Ojeda Moreno</dc:creator>
  <cp:lastModifiedBy>Matias Otth Henriquez</cp:lastModifiedBy>
  <cp:revision>65</cp:revision>
  <dcterms:created xsi:type="dcterms:W3CDTF">2022-07-06T16:51:08Z</dcterms:created>
  <dcterms:modified xsi:type="dcterms:W3CDTF">2023-06-02T11:44:18Z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2023-05-23T13:59:05Z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9890b69c-5928-4751-97c1-11efe950e00c</vt:lpwstr>
  </property>
  <property fmtid="{D5CDD505-2E9C-101B-9397-08002B2CF9AE}" pid="8" name="MSIP_Label_9f4e9a4a-eb20-4aad-9a64-8872817c1a6f_ContentBits">
    <vt:lpwstr>0</vt:lpwstr>
  </property>
</Properties>
</file>