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286" r:id="rId4"/>
    <p:sldId id="284" r:id="rId5"/>
    <p:sldId id="293" r:id="rId6"/>
    <p:sldId id="279" r:id="rId7"/>
    <p:sldId id="283" r:id="rId8"/>
    <p:sldId id="287" r:id="rId9"/>
    <p:sldId id="289" r:id="rId10"/>
    <p:sldId id="288" r:id="rId11"/>
    <p:sldId id="294" r:id="rId12"/>
    <p:sldId id="282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7BBE-71A7-4FA4-B429-1D5712ABCA0B}" type="datetimeFigureOut">
              <a:t>02-06-23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9FC3-392A-4042-8DD9-4FCC7936AE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EB6B8-857D-0233-2A1E-EC75B3CF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A2886-84C7-0914-5846-E84D9EC5F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F9ED4-99ED-2006-BE4A-E3E58DC2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C7DB9-D222-7E56-F6F1-4417B52F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D25C9-24D0-E130-6A76-2BDC9E68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F66E-8E85-6F20-5C3D-E19AB010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A8C14-89B7-8538-05FE-615CF284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08B03-5972-2881-0954-36991DF9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24060-3C08-B211-3DF8-780EA8B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23429-57BE-1CCE-98C8-9E2D91A7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58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EBEDD4-0D69-D223-0604-E223094E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1028DC-7C96-A39F-B711-8EBBFECBE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5010F-846E-FE89-70E0-CD19FDF0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EADB1-3F45-F40C-7653-BEAA5CCF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63D966-9391-3DCE-ABD2-6283907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7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5871B-7C3C-B76F-2B04-39F5A7F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CD452-88FD-9190-BDBB-F26D2927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9AD3D-8582-E769-8964-DD26ECF1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5AAC2-0A5B-6218-6ED4-160DD79A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D7332-3D04-37A9-0C19-E4B5F9B5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177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8A182-614E-F4F1-AD82-B7AC67ED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D6A1A-E7A0-BB99-7CB0-4511ED28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2D4AB-CF09-6BD2-0F84-4EB8EC38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D8204-6B07-F1F2-C1BC-0138E19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D4D38-CC79-1CF5-E7F6-C6F9B2B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9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2DCB6-5BA9-DEDD-8BBC-74AB2D53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9AF1B-ED37-39D5-CD61-2111AED52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7EB8AF-9348-05B7-6CE9-C72E20DDF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C5EC18-85DB-4AD9-ABD0-BF49A6FD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CC49D2-B53D-3BD4-CFAC-5558EBF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C519E8-2D3A-1DDB-2EB4-92507266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024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495-DDD8-958D-BC05-B0E4AE6D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DF8679-9A8E-E542-3449-BA217A93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30A59C-645E-100C-791C-51859B1DF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4A8B0D-872A-8160-5C41-C9F3DC3E3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9BAA4B-28F5-0872-33B5-2B69A821D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37F857-968F-B6C1-3207-EC65C131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C4DAB0-15BA-7380-D8A7-897C0DFE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9A8FE1-84F8-9753-8549-5C149CDF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22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C2390-0448-DCD1-1782-2B132E1B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059F5-920A-89BD-BA85-2708F267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52FAAF-C79A-14B7-47F1-DB6D8658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30AF35-7081-CB1E-B4DE-E68776A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70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8F72FB-F41A-C672-6C4B-6F805A62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3A9543-2B3D-4521-C46E-DC1E95E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86B4D9-7965-F84A-0C80-FF1F1E10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13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2D82-BE12-C587-0455-8E78B77A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BDE5D-1EA0-DCCA-45B8-E15CD43D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596D2A-BB6E-8848-F642-A049799E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CE3BC5-E88E-AA97-0CF2-0D95B985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8A38E-A17F-69C4-FC0E-E6EBCE6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480408-9871-CD0D-A52C-7EAFC3B9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7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8DB88-9D09-6351-FF8A-215BEFE1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6042E9-1DAB-9438-2ED8-8BD24955F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68071-F52D-350E-074C-ADDBA3574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76D2B1-411F-BA5C-6911-17D9CEAD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C43388-FEC6-51D5-C93F-EDBB0863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46B724-5015-B1D6-CB5A-EF3827D2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40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23E156-7CE1-8E5A-31D0-222205D4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165B-F833-6B7F-CB4C-C251765A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57077-BF2B-1458-304E-5937247F6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F8E238-1C05-0763-7534-01ED2BF28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C55D9-9072-1CBF-369E-8198311F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757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BF98502-82E0-AC05-B95A-DD356B25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4473829"/>
            <a:ext cx="10515600" cy="1325563"/>
          </a:xfrm>
        </p:spPr>
        <p:txBody>
          <a:bodyPr/>
          <a:lstStyle/>
          <a:p>
            <a:endParaRPr lang="es-CL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872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Informalidad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299A993-87EF-018F-782A-13068C37A0F5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9DBCF2-328E-DC79-8648-89C86885C5EF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3F7364-FFA3-0DE2-DD80-82343843C3A1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</p:spTree>
    <p:extLst>
      <p:ext uri="{BB962C8B-B14F-4D97-AF65-F5344CB8AC3E}">
        <p14:creationId xmlns:p14="http://schemas.microsoft.com/office/powerpoint/2010/main" val="284107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Índice de remuneraciones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53C0D8-0492-FB07-CE43-6C6C3836A469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29D09D-DB79-9A04-6220-3AC80FFEE6A7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71D036-8ACA-47CD-103E-67D92F7F021B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</p:spTree>
    <p:extLst>
      <p:ext uri="{BB962C8B-B14F-4D97-AF65-F5344CB8AC3E}">
        <p14:creationId xmlns:p14="http://schemas.microsoft.com/office/powerpoint/2010/main" val="367130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24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>
            <a:extLst>
              <a:ext uri="{FF2B5EF4-FFF2-40B4-BE49-F238E27FC236}">
                <a16:creationId xmlns:a16="http://schemas.microsoft.com/office/drawing/2014/main" id="{41EB868B-1FF4-3072-A06F-F19013E8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961765"/>
            <a:ext cx="10515600" cy="1325563"/>
          </a:xfrm>
        </p:spPr>
        <p:txBody>
          <a:bodyPr/>
          <a:lstStyle/>
          <a:p>
            <a:endParaRPr lang="es-CL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767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Actividad Económica</a:t>
            </a:r>
            <a:endParaRPr lang="es-C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4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Actividad económica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2242FD-4F51-6622-3F16-4AA2005E8667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169528-60B4-9B8B-3BE1-FE8FDA5F79B9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40F47E-5448-9D69-F146-8DF40942A00C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</p:spTree>
    <p:extLst>
      <p:ext uri="{BB962C8B-B14F-4D97-AF65-F5344CB8AC3E}">
        <p14:creationId xmlns:p14="http://schemas.microsoft.com/office/powerpoint/2010/main" val="214674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Componentes actividad económica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E755F23-0E2D-C3AB-BF8C-3AF5BDF768B1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0054E5-2D01-C34A-8BDE-FE8A08C87FDA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E7235C-59DD-0CE2-180A-B44DAC3A7FC6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</p:spTree>
    <p:extLst>
      <p:ext uri="{BB962C8B-B14F-4D97-AF65-F5344CB8AC3E}">
        <p14:creationId xmlns:p14="http://schemas.microsoft.com/office/powerpoint/2010/main" val="27391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INFLACIÓN</a:t>
            </a:r>
          </a:p>
        </p:txBody>
      </p:sp>
    </p:spTree>
    <p:extLst>
      <p:ext uri="{BB962C8B-B14F-4D97-AF65-F5344CB8AC3E}">
        <p14:creationId xmlns:p14="http://schemas.microsoft.com/office/powerpoint/2010/main" val="77966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Variación IPC anual y componentes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2884C2-484E-EB44-BD34-583D9D17DA7B}"/>
              </a:ext>
            </a:extLst>
          </p:cNvPr>
          <p:cNvSpPr txBox="1"/>
          <p:nvPr/>
        </p:nvSpPr>
        <p:spPr>
          <a:xfrm>
            <a:off x="962526" y="1275345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C5458-9818-42CE-AAC6-48B0B246C26C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B43D57-1ECB-1F2F-D072-D688FEA62D71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</p:spTree>
    <p:extLst>
      <p:ext uri="{BB962C8B-B14F-4D97-AF65-F5344CB8AC3E}">
        <p14:creationId xmlns:p14="http://schemas.microsoft.com/office/powerpoint/2010/main" val="169926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MERCADO LABORAL</a:t>
            </a:r>
            <a:endParaRPr lang="es-C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Desocupación laboral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AFD558-07E0-5ADB-36AE-FB0C54159902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094E99-B43A-1D0D-4312-45ECBC699745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B0FBC1-E69F-25A1-0BB3-F3B645C8D319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</p:spTree>
    <p:extLst>
      <p:ext uri="{BB962C8B-B14F-4D97-AF65-F5344CB8AC3E}">
        <p14:creationId xmlns:p14="http://schemas.microsoft.com/office/powerpoint/2010/main" val="1251139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87</Words>
  <Application>Microsoft Macintosh PowerPoint</Application>
  <PresentationFormat>Panorámica</PresentationFormat>
  <Paragraphs>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 Ojeda Moreno</dc:creator>
  <cp:lastModifiedBy>Matias Otth Henriquez</cp:lastModifiedBy>
  <cp:revision>67</cp:revision>
  <dcterms:created xsi:type="dcterms:W3CDTF">2022-07-06T16:51:08Z</dcterms:created>
  <dcterms:modified xsi:type="dcterms:W3CDTF">2023-06-02T14:15:22Z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2023-05-23T13:59:05Z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9890b69c-5928-4751-97c1-11efe950e00c</vt:lpwstr>
  </property>
  <property fmtid="{D5CDD505-2E9C-101B-9397-08002B2CF9AE}" pid="8" name="MSIP_Label_9f4e9a4a-eb20-4aad-9a64-8872817c1a6f_ContentBits">
    <vt:lpwstr>0</vt:lpwstr>
  </property>
</Properties>
</file>