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7" r:id="rId2"/>
    <p:sldId id="286" r:id="rId3"/>
    <p:sldId id="284" r:id="rId4"/>
    <p:sldId id="293" r:id="rId5"/>
    <p:sldId id="279" r:id="rId6"/>
    <p:sldId id="283" r:id="rId7"/>
    <p:sldId id="287" r:id="rId8"/>
    <p:sldId id="289" r:id="rId9"/>
    <p:sldId id="288" r:id="rId10"/>
    <p:sldId id="294" r:id="rId11"/>
    <p:sldId id="282" r:id="rId1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94761"/>
  </p:normalViewPr>
  <p:slideViewPr>
    <p:cSldViewPr snapToGrid="0" snapToObjects="1">
      <p:cViewPr varScale="1">
        <p:scale>
          <a:sx n="106" d="100"/>
          <a:sy n="106" d="100"/>
        </p:scale>
        <p:origin x="13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CE716A27-4DA0-352E-8525-3CAF3D60F2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66C9E9B-FABB-183F-7E9B-48EDCB695A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04939-DADF-B04D-B861-683DA5E64479}" type="datetime1">
              <a:rPr lang="es-CL" smtClean="0"/>
              <a:t>07-06-23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2B0AC93-13BE-E918-0030-1530BA7B90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15DCE62-1CFB-17E2-0ECF-5E2DEFEEBC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FF8D6-124B-9B4D-98A3-AE4E8C18C50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979055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50367F-E0F7-6840-B986-2D63E185F200}" type="datetime1">
              <a:rPr lang="es-CL" smtClean="0"/>
              <a:t>07-06-23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49FC3-392A-4042-8DD9-4FCC7936AE3A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791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76539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9EB6B8-857D-0233-2A1E-EC75B3CFF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AA2886-84C7-0914-5846-E84D9EC5F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BF9ED4-99ED-2006-BE4A-E3E58DC25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4605-D80D-674C-8C32-BDDBBFA16D07}" type="datetime2">
              <a:rPr lang="es-CL" smtClean="0"/>
              <a:t>miércoles, 7 de junio de 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9C7DB9-D222-7E56-F6F1-4417B52F9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2D25C9-24D0-E130-6A76-2BDC9E688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167B-2C67-724B-B163-D79B3C5FE9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017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EF66E-8E85-6F20-5C3D-E19AB0109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06A8C14-89B7-8538-05FE-615CF2842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B08B03-5972-2881-0954-36991DF92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5ECD-F7FB-CF45-941F-156288B74AFC}" type="datetime2">
              <a:rPr lang="es-CL" smtClean="0"/>
              <a:t>miércoles, 7 de junio de 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224060-3C08-B211-3DF8-780EA8B4B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223429-57BE-1CCE-98C8-9E2D91A7A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167B-2C67-724B-B163-D79B3C5FE9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3582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EBEDD4-0D69-D223-0604-E223094E4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1028DC-7C96-A39F-B711-8EBBFECBE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D5010F-846E-FE89-70E0-CD19FDF0F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B157-FD39-954D-917F-14E0E683E660}" type="datetime2">
              <a:rPr lang="es-CL" smtClean="0"/>
              <a:t>miércoles, 7 de junio de 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4EADB1-3F45-F40C-7653-BEAA5CCF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63D966-9391-3DCE-ABD2-628390775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167B-2C67-724B-B163-D79B3C5FE9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1738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5871B-7C3C-B76F-2B04-39F5A7FEB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3CD452-88FD-9190-BDBB-F26D29271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C9AD3D-8582-E769-8964-DD26ECF1C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2672C-2315-E84A-88C6-5661F67034B1}" type="datetime2">
              <a:rPr lang="es-CL" smtClean="0"/>
              <a:t>miércoles, 7 de junio de 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E5AAC2-0A5B-6218-6ED4-160DD79A6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6D7332-3D04-37A9-0C19-E4B5F9B50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167B-2C67-724B-B163-D79B3C5FE9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01778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F8A182-614E-F4F1-AD82-B7AC67ED9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2D6A1A-E7A0-BB99-7CB0-4511ED28F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E2D4AB-CF09-6BD2-0F84-4EB8EC387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B337-4537-A540-A620-6A4A33F200AE}" type="datetime2">
              <a:rPr lang="es-CL" smtClean="0"/>
              <a:t>miércoles, 7 de junio de 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8D8204-6B07-F1F2-C1BC-0138E19E0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DD4D38-CC79-1CF5-E7F6-C6F9B2BD7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167B-2C67-724B-B163-D79B3C5FE9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2936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2DCB6-5BA9-DEDD-8BBC-74AB2D535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E9AF1B-ED37-39D5-CD61-2111AED521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D7EB8AF-9348-05B7-6CE9-C72E20DDF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C5EC18-85DB-4AD9-ABD0-BF49A6FDE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4459D-AE17-C742-A6D1-1551743A7A04}" type="datetime2">
              <a:rPr lang="es-CL" smtClean="0"/>
              <a:t>miércoles, 7 de junio de 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8CC49D2-B53D-3BD4-CFAC-5558EBF1E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C519E8-2D3A-1DDB-2EB4-925072662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167B-2C67-724B-B163-D79B3C5FE9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70247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839495-DDD8-958D-BC05-B0E4AE6DE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DF8679-9A8E-E542-3449-BA217A933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30A59C-645E-100C-791C-51859B1DF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04A8B0D-872A-8160-5C41-C9F3DC3E3E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39BAA4B-28F5-0872-33B5-2B69A821D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B37F857-968F-B6C1-3207-EC65C131D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5D66-B7F3-4941-BEC8-DCB22AAC1889}" type="datetime2">
              <a:rPr lang="es-CL" smtClean="0"/>
              <a:t>miércoles, 7 de junio de 2023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DC4DAB0-15BA-7380-D8A7-897C0DFE6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29A8FE1-84F8-9753-8549-5C149CDF8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167B-2C67-724B-B163-D79B3C5FE9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22227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3C2390-0448-DCD1-1782-2B132E1BE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E1059F5-920A-89BD-BA85-2708F2674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20AE-872B-434E-9471-DBFD41E70097}" type="datetime2">
              <a:rPr lang="es-CL" smtClean="0"/>
              <a:t>miércoles, 7 de junio de 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252FAAF-C79A-14B7-47F1-DB6D8658A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E30AF35-7081-CB1E-B4DE-E68776A5B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167B-2C67-724B-B163-D79B3C5FE9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81704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48F72FB-F41A-C672-6C4B-6F805A626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6F90-F2EF-E34B-9E30-3B9F3EF42700}" type="datetime2">
              <a:rPr lang="es-CL" smtClean="0"/>
              <a:t>miércoles, 7 de junio de 2023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43A9543-2B3D-4521-C46E-DC1E95E4A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986B4D9-7965-F84A-0C80-FF1F1E107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167B-2C67-724B-B163-D79B3C5FE9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21351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22D82-BE12-C587-0455-8E78B77A7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6BDE5D-1EA0-DCCA-45B8-E15CD43DD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2596D2A-BB6E-8848-F642-A049799E0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CE3BC5-E88E-AA97-0CF2-0D95B9858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61F5-80D9-1E4E-9705-A60A06EC8544}" type="datetime2">
              <a:rPr lang="es-CL" smtClean="0"/>
              <a:t>miércoles, 7 de junio de 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4F8A38E-A17F-69C4-FC0E-E6EBCE6D4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480408-9871-CD0D-A52C-7EAFC3B9F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167B-2C67-724B-B163-D79B3C5FE9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46773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B8DB88-9D09-6351-FF8A-215BEFE19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26042E9-1DAB-9438-2ED8-8BD24955F7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768071-F52D-350E-074C-ADDBA3574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76D2B1-411F-BA5C-6911-17D9CEAD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625F-8BBE-B24A-8B3D-9BB977163F31}" type="datetime2">
              <a:rPr lang="es-CL" smtClean="0"/>
              <a:t>miércoles, 7 de junio de 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C43388-FEC6-51D5-C93F-EDBB08638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46B724-5015-B1D6-CB5A-EF3827D22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167B-2C67-724B-B163-D79B3C5FE9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5407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923E156-7CE1-8E5A-31D0-222205D48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4D165B-F833-6B7F-CB4C-C251765A8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757077-BF2B-1458-304E-5937247F6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12EE9-134A-EB41-8CB0-37F57425C891}" type="datetime2">
              <a:rPr lang="es-CL" smtClean="0"/>
              <a:t>miércoles, 7 de junio de 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F8E238-1C05-0763-7534-01ED2BF28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0C55D9-9072-1CBF-369E-8198311F4A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E167B-2C67-724B-B163-D79B3C5FE9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9757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BF98502-82E0-AC05-B95A-DD356B25F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248" y="4473829"/>
            <a:ext cx="10515600" cy="1325563"/>
          </a:xfrm>
        </p:spPr>
        <p:txBody>
          <a:bodyPr/>
          <a:lstStyle/>
          <a:p>
            <a:endParaRPr lang="es-CL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68723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5085C23-6177-2F53-8D96-21364CD41AE9}"/>
              </a:ext>
            </a:extLst>
          </p:cNvPr>
          <p:cNvSpPr txBox="1"/>
          <p:nvPr/>
        </p:nvSpPr>
        <p:spPr>
          <a:xfrm>
            <a:off x="2862891" y="292835"/>
            <a:ext cx="8706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>
                <a:solidFill>
                  <a:schemeClr val="tx2">
                    <a:lumMod val="50000"/>
                  </a:schemeClr>
                </a:solidFill>
              </a:rPr>
              <a:t>Índice de remuneraciones</a:t>
            </a:r>
            <a:endParaRPr lang="es-CL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929D09D-DB79-9A04-6220-3AC80FFEE6A7}"/>
              </a:ext>
            </a:extLst>
          </p:cNvPr>
          <p:cNvSpPr txBox="1"/>
          <p:nvPr/>
        </p:nvSpPr>
        <p:spPr>
          <a:xfrm>
            <a:off x="1024689" y="6288507"/>
            <a:ext cx="4221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/>
              <a:t>FUENTE:</a:t>
            </a:r>
            <a:r>
              <a:rPr lang="es-CL" sz="1400" dirty="0"/>
              <a:t> INE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571D036-8ACA-47CD-103E-67D92F7F021B}"/>
              </a:ext>
            </a:extLst>
          </p:cNvPr>
          <p:cNvSpPr txBox="1"/>
          <p:nvPr/>
        </p:nvSpPr>
        <p:spPr>
          <a:xfrm>
            <a:off x="6946232" y="6288507"/>
            <a:ext cx="4221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/>
              <a:t>FUENTE:</a:t>
            </a:r>
            <a:r>
              <a:rPr lang="es-CL" sz="1400" dirty="0"/>
              <a:t> INE</a:t>
            </a:r>
          </a:p>
        </p:txBody>
      </p:sp>
      <p:sp>
        <p:nvSpPr>
          <p:cNvPr id="4" name="Título 6">
            <a:extLst>
              <a:ext uri="{FF2B5EF4-FFF2-40B4-BE49-F238E27FC236}">
                <a16:creationId xmlns:a16="http://schemas.microsoft.com/office/drawing/2014/main" id="{620C32A9-8DC1-4F7D-5712-BC83A6F1B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711" y="1199037"/>
            <a:ext cx="10515600" cy="584775"/>
          </a:xfrm>
        </p:spPr>
        <p:txBody>
          <a:bodyPr>
            <a:noAutofit/>
          </a:bodyPr>
          <a:lstStyle/>
          <a:p>
            <a:endParaRPr lang="es-CL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1307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0246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CA76A73-0F8C-51B3-17C5-6E19BAEA35BE}"/>
              </a:ext>
            </a:extLst>
          </p:cNvPr>
          <p:cNvSpPr txBox="1"/>
          <p:nvPr/>
        </p:nvSpPr>
        <p:spPr>
          <a:xfrm>
            <a:off x="6512934" y="3136612"/>
            <a:ext cx="8706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>
                <a:solidFill>
                  <a:schemeClr val="bg1"/>
                </a:solidFill>
              </a:rPr>
              <a:t>Actividad Económica</a:t>
            </a:r>
            <a:endParaRPr lang="es-CL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240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5085C23-6177-2F53-8D96-21364CD41AE9}"/>
              </a:ext>
            </a:extLst>
          </p:cNvPr>
          <p:cNvSpPr txBox="1"/>
          <p:nvPr/>
        </p:nvSpPr>
        <p:spPr>
          <a:xfrm>
            <a:off x="2862891" y="292835"/>
            <a:ext cx="8706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>
                <a:solidFill>
                  <a:schemeClr val="tx2">
                    <a:lumMod val="50000"/>
                  </a:schemeClr>
                </a:solidFill>
              </a:rPr>
              <a:t>Actividad económica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8169528-60B4-9B8B-3BE1-FE8FDA5F79B9}"/>
              </a:ext>
            </a:extLst>
          </p:cNvPr>
          <p:cNvSpPr txBox="1"/>
          <p:nvPr/>
        </p:nvSpPr>
        <p:spPr>
          <a:xfrm>
            <a:off x="1024689" y="6288507"/>
            <a:ext cx="4221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/>
              <a:t>FUENTE:</a:t>
            </a:r>
            <a:r>
              <a:rPr lang="es-CL" sz="1400" dirty="0"/>
              <a:t> Banco Central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D40F47E-5448-9D69-F146-8DF40942A00C}"/>
              </a:ext>
            </a:extLst>
          </p:cNvPr>
          <p:cNvSpPr txBox="1"/>
          <p:nvPr/>
        </p:nvSpPr>
        <p:spPr>
          <a:xfrm>
            <a:off x="6946232" y="6288507"/>
            <a:ext cx="4221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/>
              <a:t>FUENTE:</a:t>
            </a:r>
            <a:r>
              <a:rPr lang="es-CL" sz="1400" dirty="0"/>
              <a:t> Banco Central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F10F86CC-14C3-8446-1F72-A506CAC39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711" y="1199037"/>
            <a:ext cx="10515600" cy="584775"/>
          </a:xfrm>
        </p:spPr>
        <p:txBody>
          <a:bodyPr>
            <a:noAutofit/>
          </a:bodyPr>
          <a:lstStyle/>
          <a:p>
            <a:endParaRPr lang="es-CL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46744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5085C23-6177-2F53-8D96-21364CD41AE9}"/>
              </a:ext>
            </a:extLst>
          </p:cNvPr>
          <p:cNvSpPr txBox="1"/>
          <p:nvPr/>
        </p:nvSpPr>
        <p:spPr>
          <a:xfrm>
            <a:off x="2862891" y="292835"/>
            <a:ext cx="8706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>
                <a:solidFill>
                  <a:schemeClr val="tx2">
                    <a:lumMod val="50000"/>
                  </a:schemeClr>
                </a:solidFill>
              </a:rPr>
              <a:t>Componentes actividad económica</a:t>
            </a:r>
            <a:endParaRPr lang="es-CL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20054E5-2D01-C34A-8BDE-FE8A08C87FDA}"/>
              </a:ext>
            </a:extLst>
          </p:cNvPr>
          <p:cNvSpPr txBox="1"/>
          <p:nvPr/>
        </p:nvSpPr>
        <p:spPr>
          <a:xfrm>
            <a:off x="1024689" y="6288507"/>
            <a:ext cx="4221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/>
              <a:t>FUENTE:</a:t>
            </a:r>
            <a:r>
              <a:rPr lang="es-CL" sz="1400" dirty="0"/>
              <a:t> Banco Central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6E7235C-59DD-0CE2-180A-B44DAC3A7FC6}"/>
              </a:ext>
            </a:extLst>
          </p:cNvPr>
          <p:cNvSpPr txBox="1"/>
          <p:nvPr/>
        </p:nvSpPr>
        <p:spPr>
          <a:xfrm>
            <a:off x="6946232" y="6288507"/>
            <a:ext cx="4221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/>
              <a:t>FUENTE:</a:t>
            </a:r>
            <a:r>
              <a:rPr lang="es-CL" sz="1400" dirty="0"/>
              <a:t> Banco Central</a:t>
            </a:r>
          </a:p>
        </p:txBody>
      </p:sp>
      <p:sp>
        <p:nvSpPr>
          <p:cNvPr id="6" name="Título 6">
            <a:extLst>
              <a:ext uri="{FF2B5EF4-FFF2-40B4-BE49-F238E27FC236}">
                <a16:creationId xmlns:a16="http://schemas.microsoft.com/office/drawing/2014/main" id="{13555832-D5B6-0BDA-EC9B-77A214D2C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711" y="1199037"/>
            <a:ext cx="10515600" cy="584775"/>
          </a:xfrm>
        </p:spPr>
        <p:txBody>
          <a:bodyPr>
            <a:noAutofit/>
          </a:bodyPr>
          <a:lstStyle/>
          <a:p>
            <a:endParaRPr lang="es-CL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9174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CA76A73-0F8C-51B3-17C5-6E19BAEA35BE}"/>
              </a:ext>
            </a:extLst>
          </p:cNvPr>
          <p:cNvSpPr txBox="1"/>
          <p:nvPr/>
        </p:nvSpPr>
        <p:spPr>
          <a:xfrm>
            <a:off x="6512934" y="3136612"/>
            <a:ext cx="8706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>
                <a:solidFill>
                  <a:schemeClr val="bg1"/>
                </a:solidFill>
              </a:rPr>
              <a:t>INFLACIÓN</a:t>
            </a:r>
          </a:p>
        </p:txBody>
      </p:sp>
    </p:spTree>
    <p:extLst>
      <p:ext uri="{BB962C8B-B14F-4D97-AF65-F5344CB8AC3E}">
        <p14:creationId xmlns:p14="http://schemas.microsoft.com/office/powerpoint/2010/main" val="779664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5085C23-6177-2F53-8D96-21364CD41AE9}"/>
              </a:ext>
            </a:extLst>
          </p:cNvPr>
          <p:cNvSpPr txBox="1"/>
          <p:nvPr/>
        </p:nvSpPr>
        <p:spPr>
          <a:xfrm>
            <a:off x="2862891" y="292835"/>
            <a:ext cx="8706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>
                <a:solidFill>
                  <a:schemeClr val="tx2">
                    <a:lumMod val="50000"/>
                  </a:schemeClr>
                </a:solidFill>
              </a:rPr>
              <a:t>Variación IPC anual y componentes</a:t>
            </a:r>
            <a:endParaRPr lang="es-CL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87C5458-9818-42CE-AAC6-48B0B246C26C}"/>
              </a:ext>
            </a:extLst>
          </p:cNvPr>
          <p:cNvSpPr txBox="1"/>
          <p:nvPr/>
        </p:nvSpPr>
        <p:spPr>
          <a:xfrm>
            <a:off x="1024689" y="6288507"/>
            <a:ext cx="4221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/>
              <a:t>FUENTE:</a:t>
            </a:r>
            <a:r>
              <a:rPr lang="es-CL" sz="1400" dirty="0"/>
              <a:t> Banco Central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6B43D57-1ECB-1F2F-D072-D688FEA62D71}"/>
              </a:ext>
            </a:extLst>
          </p:cNvPr>
          <p:cNvSpPr txBox="1"/>
          <p:nvPr/>
        </p:nvSpPr>
        <p:spPr>
          <a:xfrm>
            <a:off x="6946232" y="6288507"/>
            <a:ext cx="4221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/>
              <a:t>FUENTE:</a:t>
            </a:r>
            <a:r>
              <a:rPr lang="es-CL" sz="1400" dirty="0"/>
              <a:t> Banco Central</a:t>
            </a:r>
          </a:p>
        </p:txBody>
      </p:sp>
      <p:sp>
        <p:nvSpPr>
          <p:cNvPr id="4" name="Título 6">
            <a:extLst>
              <a:ext uri="{FF2B5EF4-FFF2-40B4-BE49-F238E27FC236}">
                <a16:creationId xmlns:a16="http://schemas.microsoft.com/office/drawing/2014/main" id="{6D4AFE0A-ACBE-89F0-CE95-7337DCB3F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711" y="1199037"/>
            <a:ext cx="10515600" cy="584775"/>
          </a:xfrm>
        </p:spPr>
        <p:txBody>
          <a:bodyPr>
            <a:noAutofit/>
          </a:bodyPr>
          <a:lstStyle/>
          <a:p>
            <a:endParaRPr lang="es-CL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9260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CA76A73-0F8C-51B3-17C5-6E19BAEA35BE}"/>
              </a:ext>
            </a:extLst>
          </p:cNvPr>
          <p:cNvSpPr txBox="1"/>
          <p:nvPr/>
        </p:nvSpPr>
        <p:spPr>
          <a:xfrm>
            <a:off x="6512934" y="3136612"/>
            <a:ext cx="8706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>
                <a:solidFill>
                  <a:schemeClr val="bg1"/>
                </a:solidFill>
              </a:rPr>
              <a:t>MERCADO LABORAL</a:t>
            </a:r>
            <a:endParaRPr lang="es-CL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46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5085C23-6177-2F53-8D96-21364CD41AE9}"/>
              </a:ext>
            </a:extLst>
          </p:cNvPr>
          <p:cNvSpPr txBox="1"/>
          <p:nvPr/>
        </p:nvSpPr>
        <p:spPr>
          <a:xfrm>
            <a:off x="2862891" y="292835"/>
            <a:ext cx="8706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>
                <a:solidFill>
                  <a:schemeClr val="tx2">
                    <a:lumMod val="50000"/>
                  </a:schemeClr>
                </a:solidFill>
              </a:rPr>
              <a:t>Desocupación laboral</a:t>
            </a:r>
            <a:endParaRPr lang="es-CL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6094E99-B43A-1D0D-4312-45ECBC699745}"/>
              </a:ext>
            </a:extLst>
          </p:cNvPr>
          <p:cNvSpPr txBox="1"/>
          <p:nvPr/>
        </p:nvSpPr>
        <p:spPr>
          <a:xfrm>
            <a:off x="1024689" y="6288507"/>
            <a:ext cx="4221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/>
              <a:t>FUENTE:</a:t>
            </a:r>
            <a:r>
              <a:rPr lang="es-CL" sz="1400" dirty="0"/>
              <a:t> INE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9B0FBC1-E69F-25A1-0BB3-F3B645C8D319}"/>
              </a:ext>
            </a:extLst>
          </p:cNvPr>
          <p:cNvSpPr txBox="1"/>
          <p:nvPr/>
        </p:nvSpPr>
        <p:spPr>
          <a:xfrm>
            <a:off x="6946232" y="6288507"/>
            <a:ext cx="4221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/>
              <a:t>FUENTE:</a:t>
            </a:r>
            <a:r>
              <a:rPr lang="es-CL" sz="1400" dirty="0"/>
              <a:t> INE</a:t>
            </a:r>
          </a:p>
        </p:txBody>
      </p:sp>
      <p:sp>
        <p:nvSpPr>
          <p:cNvPr id="4" name="Título 6">
            <a:extLst>
              <a:ext uri="{FF2B5EF4-FFF2-40B4-BE49-F238E27FC236}">
                <a16:creationId xmlns:a16="http://schemas.microsoft.com/office/drawing/2014/main" id="{617EC47A-84A9-1D2D-2A9F-F7CD6DC24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711" y="1199037"/>
            <a:ext cx="10515600" cy="584775"/>
          </a:xfrm>
        </p:spPr>
        <p:txBody>
          <a:bodyPr>
            <a:noAutofit/>
          </a:bodyPr>
          <a:lstStyle/>
          <a:p>
            <a:endParaRPr lang="es-CL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1139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5085C23-6177-2F53-8D96-21364CD41AE9}"/>
              </a:ext>
            </a:extLst>
          </p:cNvPr>
          <p:cNvSpPr txBox="1"/>
          <p:nvPr/>
        </p:nvSpPr>
        <p:spPr>
          <a:xfrm>
            <a:off x="2862891" y="292835"/>
            <a:ext cx="8706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>
                <a:solidFill>
                  <a:schemeClr val="tx2">
                    <a:lumMod val="50000"/>
                  </a:schemeClr>
                </a:solidFill>
              </a:rPr>
              <a:t>Informalidad</a:t>
            </a:r>
            <a:endParaRPr lang="es-CL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39DBCF2-328E-DC79-8648-89C86885C5EF}"/>
              </a:ext>
            </a:extLst>
          </p:cNvPr>
          <p:cNvSpPr txBox="1"/>
          <p:nvPr/>
        </p:nvSpPr>
        <p:spPr>
          <a:xfrm>
            <a:off x="1024689" y="6288507"/>
            <a:ext cx="4221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/>
              <a:t>FUENTE:</a:t>
            </a:r>
            <a:r>
              <a:rPr lang="es-CL" sz="1400" dirty="0"/>
              <a:t> INE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13F7364-FFA3-0DE2-DD80-82343843C3A1}"/>
              </a:ext>
            </a:extLst>
          </p:cNvPr>
          <p:cNvSpPr txBox="1"/>
          <p:nvPr/>
        </p:nvSpPr>
        <p:spPr>
          <a:xfrm>
            <a:off x="6946232" y="6288507"/>
            <a:ext cx="4221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/>
              <a:t>FUENTE:</a:t>
            </a:r>
            <a:r>
              <a:rPr lang="es-CL" sz="1400" dirty="0"/>
              <a:t> INE</a:t>
            </a:r>
          </a:p>
        </p:txBody>
      </p:sp>
      <p:sp>
        <p:nvSpPr>
          <p:cNvPr id="4" name="Título 6">
            <a:extLst>
              <a:ext uri="{FF2B5EF4-FFF2-40B4-BE49-F238E27FC236}">
                <a16:creationId xmlns:a16="http://schemas.microsoft.com/office/drawing/2014/main" id="{92D6C067-258C-D3C3-7CD9-EA4E76CAC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711" y="1199037"/>
            <a:ext cx="10515600" cy="584775"/>
          </a:xfrm>
        </p:spPr>
        <p:txBody>
          <a:bodyPr>
            <a:noAutofit/>
          </a:bodyPr>
          <a:lstStyle/>
          <a:p>
            <a:endParaRPr lang="es-CL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10726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63</Words>
  <Application>Microsoft Macintosh PowerPoint</Application>
  <PresentationFormat>Panorámica</PresentationFormat>
  <Paragraphs>21</Paragraphs>
  <Slides>11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Montserrat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Vanessa Ojeda Moreno</dc:creator>
  <cp:lastModifiedBy>Matias Otth Henriquez</cp:lastModifiedBy>
  <cp:revision>77</cp:revision>
  <dcterms:created xsi:type="dcterms:W3CDTF">2022-07-06T16:51:08Z</dcterms:created>
  <dcterms:modified xsi:type="dcterms:W3CDTF">2023-06-07T20:46:48Z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f4e9a4a-eb20-4aad-9a64-8872817c1a6f_Enabled">
    <vt:lpwstr>true</vt:lpwstr>
  </property>
  <property fmtid="{D5CDD505-2E9C-101B-9397-08002B2CF9AE}" pid="3" name="MSIP_Label_9f4e9a4a-eb20-4aad-9a64-8872817c1a6f_SetDate">
    <vt:lpwstr>2023-05-23T13:59:05Z</vt:lpwstr>
  </property>
  <property fmtid="{D5CDD505-2E9C-101B-9397-08002B2CF9AE}" pid="4" name="MSIP_Label_9f4e9a4a-eb20-4aad-9a64-8872817c1a6f_Method">
    <vt:lpwstr>Standard</vt:lpwstr>
  </property>
  <property fmtid="{D5CDD505-2E9C-101B-9397-08002B2CF9AE}" pid="5" name="MSIP_Label_9f4e9a4a-eb20-4aad-9a64-8872817c1a6f_Name">
    <vt:lpwstr>defa4170-0d19-0005-0004-bc88714345d2</vt:lpwstr>
  </property>
  <property fmtid="{D5CDD505-2E9C-101B-9397-08002B2CF9AE}" pid="6" name="MSIP_Label_9f4e9a4a-eb20-4aad-9a64-8872817c1a6f_SiteId">
    <vt:lpwstr>7a599002-001c-432c-846e-1ddca9f6b299</vt:lpwstr>
  </property>
  <property fmtid="{D5CDD505-2E9C-101B-9397-08002B2CF9AE}" pid="7" name="MSIP_Label_9f4e9a4a-eb20-4aad-9a64-8872817c1a6f_ActionId">
    <vt:lpwstr>9890b69c-5928-4751-97c1-11efe950e00c</vt:lpwstr>
  </property>
  <property fmtid="{D5CDD505-2E9C-101B-9397-08002B2CF9AE}" pid="8" name="MSIP_Label_9f4e9a4a-eb20-4aad-9a64-8872817c1a6f_ContentBits">
    <vt:lpwstr>0</vt:lpwstr>
  </property>
</Properties>
</file>