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86" r:id="rId3"/>
    <p:sldId id="284" r:id="rId4"/>
    <p:sldId id="293" r:id="rId5"/>
    <p:sldId id="279" r:id="rId6"/>
    <p:sldId id="283" r:id="rId7"/>
    <p:sldId id="287" r:id="rId8"/>
    <p:sldId id="289" r:id="rId9"/>
    <p:sldId id="288" r:id="rId10"/>
    <p:sldId id="294" r:id="rId11"/>
    <p:sldId id="282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E716A27-4DA0-352E-8525-3CAF3D60F2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6C9E9B-FABB-183F-7E9B-48EDCB695A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4939-DADF-B04D-B861-683DA5E64479}" type="datetime1">
              <a:rPr lang="es-CL" smtClean="0"/>
              <a:t>09-06-23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0AC93-13BE-E918-0030-1530BA7B90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5DCE62-1CFB-17E2-0ECF-5E2DEFEEB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FF8D6-124B-9B4D-98A3-AE4E8C18C5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90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0367F-E0F7-6840-B986-2D63E185F200}" type="datetime1">
              <a:rPr lang="es-CL" smtClean="0"/>
              <a:t>09-06-23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9FC3-392A-4042-8DD9-4FCC7936AE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653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581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EB6B8-857D-0233-2A1E-EC75B3CF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A2886-84C7-0914-5846-E84D9EC5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F9ED4-99ED-2006-BE4A-E3E58DC2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4605-D80D-674C-8C32-BDDBBFA16D07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C7DB9-D222-7E56-F6F1-4417B52F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D25C9-24D0-E130-6A76-2BDC9E68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F66E-8E85-6F20-5C3D-E19AB01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A8C14-89B7-8538-05FE-615CF284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08B03-5972-2881-0954-36991DF9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ECD-F7FB-CF45-941F-156288B74AFC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4060-3C08-B211-3DF8-780EA8B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23429-57BE-1CCE-98C8-9E2D91A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8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EBEDD4-0D69-D223-0604-E223094E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1028DC-7C96-A39F-B711-8EBBFECB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5010F-846E-FE89-70E0-CD19FDF0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157-FD39-954D-917F-14E0E683E660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EADB1-3F45-F40C-7653-BEAA5CCF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3D966-9391-3DCE-ABD2-62839077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871B-7C3C-B76F-2B04-39F5A7F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CD452-88FD-9190-BDBB-F26D292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9AD3D-8582-E769-8964-DD26ECF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672C-2315-E84A-88C6-5661F67034B1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5AAC2-0A5B-6218-6ED4-160DD79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D7332-3D04-37A9-0C19-E4B5F9B5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7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A182-614E-F4F1-AD82-B7AC67E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D6A1A-E7A0-BB99-7CB0-4511ED28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2D4AB-CF09-6BD2-0F84-4EB8EC3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337-4537-A540-A620-6A4A33F200AE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D8204-6B07-F1F2-C1BC-0138E19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D4D38-CC79-1CF5-E7F6-C6F9B2B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DCB6-5BA9-DEDD-8BBC-74AB2D53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9AF1B-ED37-39D5-CD61-2111AED5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7EB8AF-9348-05B7-6CE9-C72E20DD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5EC18-85DB-4AD9-ABD0-BF49A6FD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459D-AE17-C742-A6D1-1551743A7A04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C49D2-B53D-3BD4-CFAC-5558EBF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519E8-2D3A-1DDB-2EB4-92507266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02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9495-DDD8-958D-BC05-B0E4AE6D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DF8679-9A8E-E542-3449-BA217A9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0A59C-645E-100C-791C-51859B1D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A8B0D-872A-8160-5C41-C9F3DC3E3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9BAA4B-28F5-0872-33B5-2B69A821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37F857-968F-B6C1-3207-EC65C131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D66-B7F3-4941-BEC8-DCB22AAC1889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4DAB0-15BA-7380-D8A7-897C0DFE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9A8FE1-84F8-9753-8549-5C149CDF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2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2390-0448-DCD1-1782-2B132E1B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059F5-920A-89BD-BA85-2708F26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20AE-872B-434E-9471-DBFD41E70097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2FAAF-C79A-14B7-47F1-DB6D8658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0AF35-7081-CB1E-B4DE-E68776A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0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8F72FB-F41A-C672-6C4B-6F805A6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6F90-F2EF-E34B-9E30-3B9F3EF42700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3A9543-2B3D-4521-C46E-DC1E95E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86B4D9-7965-F84A-0C80-FF1F1E1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13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2D82-BE12-C587-0455-8E78B77A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BDE5D-1EA0-DCCA-45B8-E15CD43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96D2A-BB6E-8848-F642-A049799E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E3BC5-E88E-AA97-0CF2-0D95B98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61F5-80D9-1E4E-9705-A60A06EC8544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8A38E-A17F-69C4-FC0E-E6EBCE6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80408-9871-CD0D-A52C-7EAFC3B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7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8DB88-9D09-6351-FF8A-215BEFE1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6042E9-1DAB-9438-2ED8-8BD24955F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68071-F52D-350E-074C-ADDBA3574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6D2B1-411F-BA5C-6911-17D9CEA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625F-8BBE-B24A-8B3D-9BB977163F31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43388-FEC6-51D5-C93F-EDBB086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6B724-5015-B1D6-CB5A-EF3827D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4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3E156-7CE1-8E5A-31D0-222205D4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165B-F833-6B7F-CB4C-C251765A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57077-BF2B-1458-304E-5937247F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2EE9-134A-EB41-8CB0-37F57425C891}" type="datetime2">
              <a:rPr lang="es-CL" smtClean="0"/>
              <a:t>viernes, 9 de junio de 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8E238-1C05-0763-7534-01ED2BF28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C55D9-9072-1CBF-369E-8198311F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167B-2C67-724B-B163-D79B3C5FE9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75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BF98502-82E0-AC05-B95A-DD356B25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473829"/>
            <a:ext cx="10515600" cy="1325563"/>
          </a:xfrm>
        </p:spPr>
        <p:txBody>
          <a:bodyPr/>
          <a:lstStyle/>
          <a:p>
            <a:endParaRPr lang="es-CL" dirty="0">
              <a:latin typeface="Montserrat" pitchFamily="2" charset="7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ED422EE-9657-C66F-F3F7-C9E8120A4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4" t="13040" b="14658"/>
          <a:stretch/>
        </p:blipFill>
        <p:spPr bwMode="auto">
          <a:xfrm>
            <a:off x="1227220" y="3308686"/>
            <a:ext cx="3342411" cy="8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Índice de remuneraciones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29D09D-DB79-9A04-6220-3AC80FFEE6A7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71D036-8ACA-47CD-103E-67D92F7F021B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20C32A9-8DC1-4F7D-5712-BC83A6F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972E0-6158-C239-BF3F-A53F0DD78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8" y="188457"/>
            <a:ext cx="4791124" cy="7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B5D94E4-0A72-75F9-E896-CA503E490304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130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84208AB-F685-DB16-6397-DFC07147B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4"/>
          <a:stretch/>
        </p:blipFill>
        <p:spPr bwMode="auto">
          <a:xfrm>
            <a:off x="4307832" y="3653419"/>
            <a:ext cx="35763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4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Actividad Económica</a:t>
            </a:r>
            <a:endParaRPr lang="es-CL" sz="3200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A49F83-7F99-BC05-967F-8AE7D629D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4"/>
          <a:stretch/>
        </p:blipFill>
        <p:spPr bwMode="auto">
          <a:xfrm>
            <a:off x="381276" y="765840"/>
            <a:ext cx="35763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4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Actividad económica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169528-60B4-9B8B-3BE1-FE8FDA5F79B9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40F47E-5448-9D69-F146-8DF40942A00C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10F86CC-14C3-8446-1F72-A506CAC3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D70DA71-6881-6267-A674-2A014DEF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8" y="188457"/>
            <a:ext cx="4791124" cy="7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8A8B4DC-4A5B-071C-1EF4-7207C5FE1FDB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674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Componentes actividad económica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0054E5-2D01-C34A-8BDE-FE8A08C87FDA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E7235C-59DD-0CE2-180A-B44DAC3A7FC6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3555832-D5B6-0BDA-EC9B-77A214D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DED02-BDFC-3D2D-B01C-EE19EAF7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8" y="188457"/>
            <a:ext cx="4791124" cy="7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FABFC1E-A751-63F7-9D23-30874EFB33D6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917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INFLACIÓN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98A0D-D018-9FF6-4DE0-1FF83FAFB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4"/>
          <a:stretch/>
        </p:blipFill>
        <p:spPr bwMode="auto">
          <a:xfrm>
            <a:off x="381276" y="765840"/>
            <a:ext cx="35763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Variación IPC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C5458-9818-42CE-AAC6-48B0B246C26C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B43D57-1ECB-1F2F-D072-D688FEA62D71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Banco Central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D4AFE0A-ACBE-89F0-CE95-7337DCB3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3B25E-FB57-D2DB-15D8-C09267F8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8" y="188457"/>
            <a:ext cx="4791124" cy="7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F70C757-2179-88B9-F858-7A861346BA08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926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A76A73-0F8C-51B3-17C5-6E19BAEA35BE}"/>
              </a:ext>
            </a:extLst>
          </p:cNvPr>
          <p:cNvSpPr txBox="1"/>
          <p:nvPr/>
        </p:nvSpPr>
        <p:spPr>
          <a:xfrm>
            <a:off x="6512934" y="3136612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MERCADO LABORAL</a:t>
            </a:r>
            <a:endParaRPr lang="es-CL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47C3C-9409-FFDD-28D4-D593E2B33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4"/>
          <a:stretch/>
        </p:blipFill>
        <p:spPr bwMode="auto">
          <a:xfrm>
            <a:off x="381276" y="765840"/>
            <a:ext cx="35763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Desocupación laboral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094E99-B43A-1D0D-4312-45ECBC699745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B0FBC1-E69F-25A1-0BB3-F3B645C8D319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617EC47A-84A9-1D2D-2A9F-F7CD6DC2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1B94A-7E45-13C5-AB20-69FAC84A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8" y="188457"/>
            <a:ext cx="4791124" cy="7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B7F4E8A-3B42-BF53-3BE9-BBF079EC154C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113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085C23-6177-2F53-8D96-21364CD41AE9}"/>
              </a:ext>
            </a:extLst>
          </p:cNvPr>
          <p:cNvSpPr txBox="1"/>
          <p:nvPr/>
        </p:nvSpPr>
        <p:spPr>
          <a:xfrm>
            <a:off x="2862891" y="292835"/>
            <a:ext cx="8706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Informalidad</a:t>
            </a:r>
            <a:endParaRPr lang="es-CL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9DBCF2-328E-DC79-8648-89C86885C5EF}"/>
              </a:ext>
            </a:extLst>
          </p:cNvPr>
          <p:cNvSpPr txBox="1"/>
          <p:nvPr/>
        </p:nvSpPr>
        <p:spPr>
          <a:xfrm>
            <a:off x="1024689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3F7364-FFA3-0DE2-DD80-82343843C3A1}"/>
              </a:ext>
            </a:extLst>
          </p:cNvPr>
          <p:cNvSpPr txBox="1"/>
          <p:nvPr/>
        </p:nvSpPr>
        <p:spPr>
          <a:xfrm>
            <a:off x="6946232" y="6288507"/>
            <a:ext cx="42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FUENTE:</a:t>
            </a:r>
            <a:r>
              <a:rPr lang="es-CL" sz="1400" dirty="0"/>
              <a:t> INE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92D6C067-258C-D3C3-7CD9-EA4E76CA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1" y="1199037"/>
            <a:ext cx="10515600" cy="584775"/>
          </a:xfrm>
        </p:spPr>
        <p:txBody>
          <a:bodyPr>
            <a:noAutofit/>
          </a:bodyPr>
          <a:lstStyle/>
          <a:p>
            <a:endParaRPr lang="es-CL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D62AB-8695-AD4D-4CC5-0685A233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8" y="188457"/>
            <a:ext cx="4791124" cy="7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4EB1901-C95E-BDAF-B738-245511C3B250}"/>
              </a:ext>
            </a:extLst>
          </p:cNvPr>
          <p:cNvSpPr/>
          <p:nvPr/>
        </p:nvSpPr>
        <p:spPr>
          <a:xfrm>
            <a:off x="2238703" y="0"/>
            <a:ext cx="907035" cy="18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1072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60</Words>
  <Application>Microsoft Macintosh PowerPoint</Application>
  <PresentationFormat>Panorámica</PresentationFormat>
  <Paragraphs>21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Ojeda Moreno</dc:creator>
  <cp:lastModifiedBy>Matias Otth Henriquez</cp:lastModifiedBy>
  <cp:revision>80</cp:revision>
  <dcterms:created xsi:type="dcterms:W3CDTF">2022-07-06T16:51:08Z</dcterms:created>
  <dcterms:modified xsi:type="dcterms:W3CDTF">2023-06-09T14:06:14Z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2023-05-23T13:59:05Z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9890b69c-5928-4751-97c1-11efe950e00c</vt:lpwstr>
  </property>
  <property fmtid="{D5CDD505-2E9C-101B-9397-08002B2CF9AE}" pid="8" name="MSIP_Label_9f4e9a4a-eb20-4aad-9a64-8872817c1a6f_ContentBits">
    <vt:lpwstr>0</vt:lpwstr>
  </property>
</Properties>
</file>