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018A-330D-453A-ABB6-765A844C0451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4995-DC50-46D3-A0B0-12F581B59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0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018A-330D-453A-ABB6-765A844C0451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4995-DC50-46D3-A0B0-12F581B59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4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018A-330D-453A-ABB6-765A844C0451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4995-DC50-46D3-A0B0-12F581B59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4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018A-330D-453A-ABB6-765A844C0451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4995-DC50-46D3-A0B0-12F581B59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0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018A-330D-453A-ABB6-765A844C0451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4995-DC50-46D3-A0B0-12F581B59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4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018A-330D-453A-ABB6-765A844C0451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4995-DC50-46D3-A0B0-12F581B59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0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018A-330D-453A-ABB6-765A844C0451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4995-DC50-46D3-A0B0-12F581B59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6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018A-330D-453A-ABB6-765A844C0451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4995-DC50-46D3-A0B0-12F581B59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018A-330D-453A-ABB6-765A844C0451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4995-DC50-46D3-A0B0-12F581B59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2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018A-330D-453A-ABB6-765A844C0451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4995-DC50-46D3-A0B0-12F581B59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8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018A-330D-453A-ABB6-765A844C0451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4995-DC50-46D3-A0B0-12F581B59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6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9018A-330D-453A-ABB6-765A844C0451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B4995-DC50-46D3-A0B0-12F581B59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for loop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repetitive  C/C++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1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The for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for loop is designed to iterate a number of times. Its syntax is: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for (initialization; condition;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increase/decrease)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statement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This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loop repeats statement while condition is true. </a:t>
            </a:r>
          </a:p>
        </p:txBody>
      </p:sp>
    </p:spTree>
    <p:extLst>
      <p:ext uri="{BB962C8B-B14F-4D97-AF65-F5344CB8AC3E}">
        <p14:creationId xmlns:p14="http://schemas.microsoft.com/office/powerpoint/2010/main" val="37709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It works in the following way: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for (initialization;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condition; increase/decrease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statement;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1) initialization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is executed. Generally, this declares a counter variable, and sets it to some initial value. This is executed a single time, at the beginning of the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loop.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2) condition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is checked. If it is true, the loop continues; otherwise, the loop ends, and statement is skipped, going directly to step 5.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3) statement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is executed. As usual, it can be either a single statement or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a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block enclosed in curly braces { }.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4) increase/decrease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is executed, and the loop gets back to step 2.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5) the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loop ends: execution continues by the next statement after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7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// countdown using a for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include &lt;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n;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main ()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	for (n=10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; n&gt;0; n--) 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&lt;&lt; n &lt;&lt; ", ";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&lt;&lt; "liftoff!\n";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191000"/>
            <a:ext cx="41910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436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1676400"/>
            <a:ext cx="8763000" cy="3260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o-RO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</a:t>
            </a:r>
            <a:r>
              <a:rPr lang="ro-RO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 ( </a:t>
            </a:r>
            <a:r>
              <a:rPr lang="en-US" sz="2800" dirty="0" err="1" smtClean="0">
                <a:solidFill>
                  <a:srgbClr val="FF0000"/>
                </a:solidFill>
              </a:rPr>
              <a:t>var</a:t>
            </a:r>
            <a:r>
              <a:rPr lang="ro-RO" sz="2800" dirty="0" smtClean="0">
                <a:solidFill>
                  <a:srgbClr val="FF0000"/>
                </a:solidFill>
              </a:rPr>
              <a:t> </a:t>
            </a:r>
            <a:r>
              <a:rPr lang="ro-RO" sz="2800" dirty="0" smtClean="0">
                <a:solidFill>
                  <a:srgbClr val="FF0000"/>
                </a:solidFill>
              </a:rPr>
              <a:t>= </a:t>
            </a:r>
            <a:r>
              <a:rPr lang="en-US" sz="2800" dirty="0" err="1" smtClean="0">
                <a:solidFill>
                  <a:srgbClr val="FF0000"/>
                </a:solidFill>
              </a:rPr>
              <a:t>intial_value</a:t>
            </a:r>
            <a:r>
              <a:rPr lang="de-DE" sz="2800" dirty="0" smtClean="0">
                <a:solidFill>
                  <a:srgbClr val="FF0000"/>
                </a:solidFill>
              </a:rPr>
              <a:t>; </a:t>
            </a:r>
            <a:r>
              <a:rPr lang="en-US" sz="2800" dirty="0" smtClean="0">
                <a:solidFill>
                  <a:srgbClr val="FF0000"/>
                </a:solidFill>
              </a:rPr>
              <a:t>how long to execute</a:t>
            </a:r>
            <a:r>
              <a:rPr lang="ro-RO" sz="2800" dirty="0" smtClean="0">
                <a:solidFill>
                  <a:srgbClr val="FF0000"/>
                </a:solidFill>
              </a:rPr>
              <a:t>; 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var</a:t>
            </a:r>
            <a:r>
              <a:rPr lang="en-US" sz="2800" dirty="0" smtClean="0">
                <a:solidFill>
                  <a:srgbClr val="FF0000"/>
                </a:solidFill>
              </a:rPr>
              <a:t>++/</a:t>
            </a:r>
            <a:r>
              <a:rPr lang="en-US" sz="2800" dirty="0" err="1" smtClean="0">
                <a:solidFill>
                  <a:srgbClr val="FF0000"/>
                </a:solidFill>
              </a:rPr>
              <a:t>var</a:t>
            </a:r>
            <a:r>
              <a:rPr lang="en-US" sz="2800" dirty="0" smtClean="0">
                <a:solidFill>
                  <a:srgbClr val="FF0000"/>
                </a:solidFill>
              </a:rPr>
              <a:t>--</a:t>
            </a:r>
            <a:r>
              <a:rPr lang="ro-RO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ro-RO" sz="36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bg1"/>
                </a:solidFill>
              </a:rPr>
              <a:t>	</a:t>
            </a:r>
            <a:r>
              <a:rPr lang="en-US" sz="3200" dirty="0" smtClean="0">
                <a:solidFill>
                  <a:schemeClr val="bg1"/>
                </a:solidFill>
              </a:rPr>
              <a:t>//statement to be repeatedly executed</a:t>
            </a:r>
            <a:endParaRPr lang="en-US" sz="3200" dirty="0" smtClean="0">
              <a:solidFill>
                <a:schemeClr val="bg1"/>
              </a:solidFill>
            </a:endParaRP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}</a:t>
            </a:r>
            <a:endParaRPr lang="ro-RO" sz="3200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11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85800" y="4038600"/>
            <a:ext cx="4038600" cy="259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o-RO" sz="3200" dirty="0">
                <a:solidFill>
                  <a:schemeClr val="bg1"/>
                </a:solidFill>
              </a:rPr>
              <a:t>f</a:t>
            </a:r>
            <a:r>
              <a:rPr lang="ro-RO" sz="3200" dirty="0" smtClean="0">
                <a:solidFill>
                  <a:schemeClr val="bg1"/>
                </a:solidFill>
              </a:rPr>
              <a:t>or ( i = </a:t>
            </a:r>
            <a:r>
              <a:rPr lang="en-US" sz="3200" dirty="0" smtClean="0">
                <a:solidFill>
                  <a:schemeClr val="bg1"/>
                </a:solidFill>
              </a:rPr>
              <a:t>20</a:t>
            </a:r>
            <a:r>
              <a:rPr lang="de-DE" sz="3200" dirty="0" smtClean="0">
                <a:solidFill>
                  <a:schemeClr val="bg1"/>
                </a:solidFill>
              </a:rPr>
              <a:t>; i&lt;=50</a:t>
            </a:r>
            <a:r>
              <a:rPr lang="ro-RO" sz="3200" dirty="0" smtClean="0">
                <a:solidFill>
                  <a:schemeClr val="bg1"/>
                </a:solidFill>
              </a:rPr>
              <a:t>; i++ )</a:t>
            </a:r>
          </a:p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{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       </a:t>
            </a:r>
            <a:r>
              <a:rPr lang="en-US" sz="3200" dirty="0" err="1" smtClean="0">
                <a:solidFill>
                  <a:schemeClr val="bg1"/>
                </a:solidFill>
              </a:rPr>
              <a:t>cout</a:t>
            </a:r>
            <a:r>
              <a:rPr lang="en-US" sz="3200" dirty="0" smtClean="0">
                <a:solidFill>
                  <a:schemeClr val="bg1"/>
                </a:solidFill>
              </a:rPr>
              <a:t>&lt;&lt;i&lt;&lt;“  “;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}</a:t>
            </a:r>
            <a:endParaRPr lang="ro-RO" sz="3200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066800"/>
            <a:ext cx="80772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( </a:t>
            </a:r>
            <a:r>
              <a:rPr lang="en-US" sz="2400" dirty="0" err="1">
                <a:solidFill>
                  <a:srgbClr val="FF0000"/>
                </a:solidFill>
              </a:rPr>
              <a:t>var</a:t>
            </a:r>
            <a:r>
              <a:rPr lang="ro-RO" sz="2400" dirty="0">
                <a:solidFill>
                  <a:srgbClr val="FF0000"/>
                </a:solidFill>
              </a:rPr>
              <a:t> = </a:t>
            </a:r>
            <a:r>
              <a:rPr lang="en-US" sz="2400" dirty="0" err="1">
                <a:solidFill>
                  <a:srgbClr val="FF0000"/>
                </a:solidFill>
              </a:rPr>
              <a:t>intial_value</a:t>
            </a:r>
            <a:r>
              <a:rPr lang="de-DE" sz="2400" dirty="0">
                <a:solidFill>
                  <a:srgbClr val="FF0000"/>
                </a:solidFill>
              </a:rPr>
              <a:t>; </a:t>
            </a:r>
            <a:r>
              <a:rPr lang="en-US" sz="2400" dirty="0">
                <a:solidFill>
                  <a:srgbClr val="FF0000"/>
                </a:solidFill>
              </a:rPr>
              <a:t>how long to execute</a:t>
            </a:r>
            <a:r>
              <a:rPr lang="ro-RO" sz="2400" dirty="0">
                <a:solidFill>
                  <a:srgbClr val="FF0000"/>
                </a:solidFill>
              </a:rPr>
              <a:t>;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var</a:t>
            </a:r>
            <a:r>
              <a:rPr lang="en-US" sz="2400" dirty="0">
                <a:solidFill>
                  <a:srgbClr val="FF0000"/>
                </a:solidFill>
              </a:rPr>
              <a:t>++/</a:t>
            </a:r>
            <a:r>
              <a:rPr lang="en-US" sz="2400" dirty="0" err="1">
                <a:solidFill>
                  <a:srgbClr val="FF0000"/>
                </a:solidFill>
              </a:rPr>
              <a:t>var</a:t>
            </a:r>
            <a:r>
              <a:rPr lang="en-US" sz="2400" dirty="0">
                <a:solidFill>
                  <a:srgbClr val="FF0000"/>
                </a:solidFill>
              </a:rPr>
              <a:t>--</a:t>
            </a:r>
            <a:r>
              <a:rPr lang="ro-RO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</a:rPr>
              <a:t>{</a:t>
            </a:r>
          </a:p>
          <a:p>
            <a:r>
              <a:rPr lang="en-US" sz="2800" dirty="0">
                <a:solidFill>
                  <a:schemeClr val="bg1"/>
                </a:solidFill>
              </a:rPr>
              <a:t>	//statement to be repeatedly executed</a:t>
            </a:r>
          </a:p>
          <a:p>
            <a:r>
              <a:rPr lang="en-US" sz="2800" dirty="0">
                <a:solidFill>
                  <a:schemeClr val="bg1"/>
                </a:solidFill>
              </a:rPr>
              <a:t>}</a:t>
            </a:r>
            <a:endParaRPr lang="ro-RO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09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590800"/>
            <a:ext cx="4038600" cy="259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Sample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  <a:p>
            <a:pPr algn="l"/>
            <a:r>
              <a:rPr lang="ro-RO" sz="3200" dirty="0" smtClean="0">
                <a:solidFill>
                  <a:schemeClr val="bg1"/>
                </a:solidFill>
              </a:rPr>
              <a:t>for ( i = </a:t>
            </a:r>
            <a:r>
              <a:rPr lang="en-US" sz="3200" dirty="0" smtClean="0">
                <a:solidFill>
                  <a:schemeClr val="bg1"/>
                </a:solidFill>
              </a:rPr>
              <a:t>20</a:t>
            </a:r>
            <a:r>
              <a:rPr lang="de-DE" sz="3200" dirty="0" smtClean="0">
                <a:solidFill>
                  <a:schemeClr val="bg1"/>
                </a:solidFill>
              </a:rPr>
              <a:t>; i&lt;=50</a:t>
            </a:r>
            <a:r>
              <a:rPr lang="ro-RO" sz="3200" dirty="0" smtClean="0">
                <a:solidFill>
                  <a:schemeClr val="bg1"/>
                </a:solidFill>
              </a:rPr>
              <a:t>; i++ )</a:t>
            </a:r>
          </a:p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{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       </a:t>
            </a:r>
            <a:r>
              <a:rPr lang="en-US" sz="3200" dirty="0" err="1" smtClean="0">
                <a:solidFill>
                  <a:schemeClr val="bg1"/>
                </a:solidFill>
              </a:rPr>
              <a:t>cout</a:t>
            </a:r>
            <a:r>
              <a:rPr lang="en-US" sz="3200" dirty="0" smtClean="0">
                <a:solidFill>
                  <a:schemeClr val="bg1"/>
                </a:solidFill>
              </a:rPr>
              <a:t>&lt;&lt;i&lt;&lt;“  “;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}</a:t>
            </a:r>
            <a:endParaRPr lang="ro-RO" sz="3200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4038600"/>
            <a:ext cx="3962400" cy="259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200" dirty="0" smtClean="0">
              <a:solidFill>
                <a:schemeClr val="bg1"/>
              </a:solidFill>
            </a:endParaRPr>
          </a:p>
          <a:p>
            <a:pPr algn="l"/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Sample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  <a:p>
            <a:pPr algn="l"/>
            <a:r>
              <a:rPr lang="ro-RO" sz="3200" dirty="0" smtClean="0">
                <a:solidFill>
                  <a:schemeClr val="bg1"/>
                </a:solidFill>
              </a:rPr>
              <a:t>for ( i = </a:t>
            </a:r>
            <a:r>
              <a:rPr lang="en-US" sz="3200" dirty="0" smtClean="0">
                <a:solidFill>
                  <a:schemeClr val="bg1"/>
                </a:solidFill>
              </a:rPr>
              <a:t>20</a:t>
            </a:r>
            <a:r>
              <a:rPr lang="de-DE" sz="3200" dirty="0" smtClean="0">
                <a:solidFill>
                  <a:schemeClr val="bg1"/>
                </a:solidFill>
              </a:rPr>
              <a:t>; i&lt;=50</a:t>
            </a:r>
            <a:r>
              <a:rPr lang="ro-RO" sz="3200" dirty="0" smtClean="0">
                <a:solidFill>
                  <a:schemeClr val="bg1"/>
                </a:solidFill>
              </a:rPr>
              <a:t>; i++ )</a:t>
            </a:r>
          </a:p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{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       </a:t>
            </a:r>
            <a:r>
              <a:rPr lang="en-US" sz="3200" dirty="0" err="1" smtClean="0">
                <a:solidFill>
                  <a:schemeClr val="bg1"/>
                </a:solidFill>
              </a:rPr>
              <a:t>cout</a:t>
            </a:r>
            <a:r>
              <a:rPr lang="en-US" sz="3200" dirty="0" smtClean="0">
                <a:solidFill>
                  <a:schemeClr val="bg1"/>
                </a:solidFill>
              </a:rPr>
              <a:t>&lt;&lt;i&lt;&lt;“\n“;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}</a:t>
            </a:r>
            <a:endParaRPr lang="ro-RO" sz="3200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04800"/>
            <a:ext cx="80772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( </a:t>
            </a:r>
            <a:r>
              <a:rPr lang="en-US" sz="2400" dirty="0" err="1">
                <a:solidFill>
                  <a:srgbClr val="FF0000"/>
                </a:solidFill>
              </a:rPr>
              <a:t>var</a:t>
            </a:r>
            <a:r>
              <a:rPr lang="ro-RO" sz="2400" dirty="0">
                <a:solidFill>
                  <a:srgbClr val="FF0000"/>
                </a:solidFill>
              </a:rPr>
              <a:t> = </a:t>
            </a:r>
            <a:r>
              <a:rPr lang="en-US" sz="2400" dirty="0" err="1">
                <a:solidFill>
                  <a:srgbClr val="FF0000"/>
                </a:solidFill>
              </a:rPr>
              <a:t>intial_value</a:t>
            </a:r>
            <a:r>
              <a:rPr lang="de-DE" sz="2400" dirty="0">
                <a:solidFill>
                  <a:srgbClr val="FF0000"/>
                </a:solidFill>
              </a:rPr>
              <a:t>; </a:t>
            </a:r>
            <a:r>
              <a:rPr lang="en-US" sz="2400" dirty="0">
                <a:solidFill>
                  <a:srgbClr val="FF0000"/>
                </a:solidFill>
              </a:rPr>
              <a:t>how long to execute</a:t>
            </a:r>
            <a:r>
              <a:rPr lang="ro-RO" sz="2400" dirty="0">
                <a:solidFill>
                  <a:srgbClr val="FF0000"/>
                </a:solidFill>
              </a:rPr>
              <a:t>;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var</a:t>
            </a:r>
            <a:r>
              <a:rPr lang="en-US" sz="2400" dirty="0">
                <a:solidFill>
                  <a:srgbClr val="FF0000"/>
                </a:solidFill>
              </a:rPr>
              <a:t>++/</a:t>
            </a:r>
            <a:r>
              <a:rPr lang="en-US" sz="2400" dirty="0" err="1">
                <a:solidFill>
                  <a:srgbClr val="FF0000"/>
                </a:solidFill>
              </a:rPr>
              <a:t>var</a:t>
            </a:r>
            <a:r>
              <a:rPr lang="en-US" sz="2400" dirty="0">
                <a:solidFill>
                  <a:srgbClr val="FF0000"/>
                </a:solidFill>
              </a:rPr>
              <a:t>--</a:t>
            </a:r>
            <a:r>
              <a:rPr lang="ro-RO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</a:rPr>
              <a:t>{</a:t>
            </a:r>
          </a:p>
          <a:p>
            <a:r>
              <a:rPr lang="en-US" sz="2800" dirty="0">
                <a:solidFill>
                  <a:schemeClr val="bg1"/>
                </a:solidFill>
              </a:rPr>
              <a:t>	//statement to be repeatedly executed</a:t>
            </a:r>
          </a:p>
          <a:p>
            <a:r>
              <a:rPr lang="en-US" sz="2800" dirty="0">
                <a:solidFill>
                  <a:schemeClr val="bg1"/>
                </a:solidFill>
              </a:rPr>
              <a:t>}</a:t>
            </a:r>
            <a:endParaRPr lang="ro-RO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80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182</Words>
  <Application>Microsoft Office PowerPoint</Application>
  <PresentationFormat>On-screen Show (4:3)</PresentationFormat>
  <Paragraphs>52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The for loop</vt:lpstr>
      <vt:lpstr>The for loop</vt:lpstr>
      <vt:lpstr>It works in the following way:</vt:lpstr>
      <vt:lpstr>// countdown using a for loop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Instrucțiunea for</dc:title>
  <dc:creator>Dana</dc:creator>
  <cp:lastModifiedBy>Dana Jebelean</cp:lastModifiedBy>
  <cp:revision>6</cp:revision>
  <dcterms:created xsi:type="dcterms:W3CDTF">2013-01-13T13:37:10Z</dcterms:created>
  <dcterms:modified xsi:type="dcterms:W3CDTF">2016-04-10T08:38:07Z</dcterms:modified>
</cp:coreProperties>
</file>