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FF6D-4117-42CB-9C55-2224C1C38AC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A455-209E-4B29-A82A-EF3CAE47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intrusive_ptr</a:t>
            </a:r>
            <a:r>
              <a:rPr lang="en-US" dirty="0" smtClean="0"/>
              <a:t> for Object Pooling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pool objects to avoid memory allocation but still want the convenience of having objects automatically returned to the pool, use boost::</a:t>
            </a:r>
            <a:r>
              <a:rPr lang="en-US" dirty="0" err="1" smtClean="0"/>
              <a:t>intrusive_ptr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 Pooling?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err="1" smtClean="0"/>
              <a:t>preallocate</a:t>
            </a:r>
            <a:r>
              <a:rPr lang="en-US" dirty="0" smtClean="0"/>
              <a:t> the memory we are going to use</a:t>
            </a:r>
          </a:p>
          <a:p>
            <a:pPr lvl="1"/>
            <a:r>
              <a:rPr lang="en-US" dirty="0" smtClean="0"/>
              <a:t>This means less (hopefully no) dynamic allocation in the hot path</a:t>
            </a:r>
          </a:p>
          <a:p>
            <a:pPr lvl="1"/>
            <a:r>
              <a:rPr lang="en-US" dirty="0" smtClean="0"/>
              <a:t>Memory reuse *might* keep your cache 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want to use smart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pointers are convenient</a:t>
            </a:r>
          </a:p>
          <a:p>
            <a:r>
              <a:rPr lang="en-US" dirty="0" smtClean="0"/>
              <a:t>They typically come with some overhead</a:t>
            </a:r>
          </a:p>
          <a:p>
            <a:r>
              <a:rPr lang="en-US" dirty="0" smtClean="0"/>
              <a:t>You may not need/want them at all</a:t>
            </a:r>
          </a:p>
          <a:p>
            <a:r>
              <a:rPr lang="en-US" dirty="0" smtClean="0"/>
              <a:t>Can be hard (or impossible) to control where delete occurs</a:t>
            </a:r>
          </a:p>
          <a:p>
            <a:pPr lvl="1"/>
            <a:r>
              <a:rPr lang="en-US" dirty="0" smtClean="0"/>
              <a:t>Can creep into your hot path if you aren’t careful</a:t>
            </a:r>
          </a:p>
        </p:txBody>
      </p:sp>
    </p:spTree>
    <p:extLst>
      <p:ext uri="{BB962C8B-B14F-4D97-AF65-F5344CB8AC3E}">
        <p14:creationId xmlns:p14="http://schemas.microsoft.com/office/powerpoint/2010/main" val="339897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&lt;atomic&gt;</a:t>
            </a:r>
          </a:p>
          <a:p>
            <a:pPr marL="0" indent="0">
              <a:buNone/>
            </a:pPr>
            <a:r>
              <a:rPr lang="en-US" dirty="0" smtClean="0"/>
              <a:t>#include &lt;boost/</a:t>
            </a:r>
            <a:r>
              <a:rPr lang="en-US" dirty="0" err="1" smtClean="0"/>
              <a:t>lockfree</a:t>
            </a:r>
            <a:r>
              <a:rPr lang="en-US" dirty="0" smtClean="0"/>
              <a:t>/stack.hpp&gt;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cstdint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&lt;memory&gt;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template &lt; </a:t>
            </a:r>
            <a:r>
              <a:rPr lang="en-US" dirty="0" err="1" smtClean="0"/>
              <a:t>typename</a:t>
            </a:r>
            <a:r>
              <a:rPr lang="en-US" dirty="0" smtClean="0"/>
              <a:t> _T &gt;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shared_pool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deleter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private: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shared_pool</a:t>
            </a:r>
            <a:r>
              <a:rPr lang="en-US" dirty="0" smtClean="0"/>
              <a:t> *</a:t>
            </a:r>
            <a:r>
              <a:rPr lang="en-US" dirty="0" err="1" smtClean="0"/>
              <a:t>m_pool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public:</a:t>
            </a:r>
          </a:p>
          <a:p>
            <a:pPr marL="0" indent="0">
              <a:buNone/>
            </a:pPr>
            <a:r>
              <a:rPr lang="en-US" dirty="0" smtClean="0"/>
              <a:t>        inline </a:t>
            </a:r>
            <a:r>
              <a:rPr lang="en-US" dirty="0" err="1" smtClean="0"/>
              <a:t>deleter</a:t>
            </a:r>
            <a:r>
              <a:rPr lang="en-US" dirty="0" smtClean="0"/>
              <a:t>(</a:t>
            </a:r>
            <a:r>
              <a:rPr lang="en-US" dirty="0" err="1" smtClean="0"/>
              <a:t>shared_pool</a:t>
            </a:r>
            <a:r>
              <a:rPr lang="en-US" dirty="0" smtClean="0"/>
              <a:t> *_pool) : </a:t>
            </a:r>
            <a:r>
              <a:rPr lang="en-US" dirty="0" err="1" smtClean="0"/>
              <a:t>m_pool</a:t>
            </a:r>
            <a:r>
              <a:rPr lang="en-US" dirty="0" smtClean="0"/>
              <a:t>(_pool)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inline void operator()(_T *_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m_pool</a:t>
            </a:r>
            <a:r>
              <a:rPr lang="en-US" dirty="0" smtClean="0"/>
              <a:t>-&gt;release(_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    boost::</a:t>
            </a:r>
            <a:r>
              <a:rPr lang="en-US" dirty="0" err="1" smtClean="0"/>
              <a:t>lockfree</a:t>
            </a:r>
            <a:r>
              <a:rPr lang="en-US" dirty="0" smtClean="0"/>
              <a:t>::stack&lt; int32_t &gt; </a:t>
            </a:r>
            <a:r>
              <a:rPr lang="en-US" dirty="0" err="1" smtClean="0"/>
              <a:t>m_freeObjects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_T *</a:t>
            </a:r>
            <a:r>
              <a:rPr lang="en-US" dirty="0" err="1" smtClean="0"/>
              <a:t>m_objects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int32_t </a:t>
            </a:r>
            <a:r>
              <a:rPr lang="en-US" dirty="0" err="1" smtClean="0"/>
              <a:t>m_maxSize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deleter</a:t>
            </a:r>
            <a:r>
              <a:rPr lang="en-US" dirty="0" smtClean="0"/>
              <a:t> </a:t>
            </a:r>
            <a:r>
              <a:rPr lang="en-US" dirty="0" err="1" smtClean="0"/>
              <a:t>m_deleter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inline </a:t>
            </a:r>
            <a:r>
              <a:rPr lang="en-US" dirty="0" err="1" smtClean="0"/>
              <a:t>shared_pool</a:t>
            </a:r>
            <a:r>
              <a:rPr lang="en-US" dirty="0" smtClean="0"/>
              <a:t>(int32_t _size)</a:t>
            </a:r>
          </a:p>
          <a:p>
            <a:pPr marL="0" indent="0">
              <a:buNone/>
            </a:pPr>
            <a:r>
              <a:rPr lang="en-US" dirty="0" smtClean="0"/>
              <a:t>        : </a:t>
            </a:r>
            <a:r>
              <a:rPr lang="en-US" dirty="0" err="1" smtClean="0"/>
              <a:t>m_freeObjects</a:t>
            </a:r>
            <a:r>
              <a:rPr lang="en-US" dirty="0" smtClean="0"/>
              <a:t>(_size), </a:t>
            </a:r>
            <a:r>
              <a:rPr lang="en-US" dirty="0" err="1" smtClean="0"/>
              <a:t>m_maxSize</a:t>
            </a:r>
            <a:r>
              <a:rPr lang="en-US" dirty="0" smtClean="0"/>
              <a:t>(_size), </a:t>
            </a:r>
            <a:r>
              <a:rPr lang="en-US" dirty="0" err="1" smtClean="0"/>
              <a:t>m_deleter</a:t>
            </a:r>
            <a:r>
              <a:rPr lang="en-US" dirty="0" smtClean="0"/>
              <a:t>(this)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m_objects</a:t>
            </a:r>
            <a:r>
              <a:rPr lang="en-US" dirty="0" smtClean="0"/>
              <a:t> = new _T[_size];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for (int32_t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m_maxSize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m_freeObjects.push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inline ~</a:t>
            </a:r>
            <a:r>
              <a:rPr lang="en-US" dirty="0" err="1" smtClean="0"/>
              <a:t>shared_pool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delete[] </a:t>
            </a:r>
            <a:r>
              <a:rPr lang="en-US" dirty="0" err="1" smtClean="0"/>
              <a:t>m_objects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inline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 _T &gt; acquire()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int32_t index;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if (</a:t>
            </a:r>
            <a:r>
              <a:rPr lang="en-US" dirty="0" err="1" smtClean="0"/>
              <a:t>m_freeObjects.pop</a:t>
            </a:r>
            <a:r>
              <a:rPr lang="en-US" dirty="0" smtClean="0"/>
              <a:t>(index))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 _T &gt;(&amp;</a:t>
            </a:r>
            <a:r>
              <a:rPr lang="en-US" dirty="0" err="1" smtClean="0"/>
              <a:t>m_objects</a:t>
            </a:r>
            <a:r>
              <a:rPr lang="en-US" dirty="0" smtClean="0"/>
              <a:t>[index], </a:t>
            </a:r>
            <a:r>
              <a:rPr lang="en-US" dirty="0" err="1" smtClean="0"/>
              <a:t>m_deleter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else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 _T &gt;(new _T());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inline void release(_T *_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int32_t index = _</a:t>
            </a:r>
            <a:r>
              <a:rPr lang="en-US" dirty="0" err="1" smtClean="0"/>
              <a:t>obj</a:t>
            </a:r>
            <a:r>
              <a:rPr lang="en-US" dirty="0" smtClean="0"/>
              <a:t> - </a:t>
            </a:r>
            <a:r>
              <a:rPr lang="en-US" dirty="0" err="1" smtClean="0"/>
              <a:t>m_objects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if (index &gt;= 0 &amp;&amp; index &lt; </a:t>
            </a:r>
            <a:r>
              <a:rPr lang="en-US" dirty="0" err="1" smtClean="0"/>
              <a:t>m_maxSize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m_freeObjects.push</a:t>
            </a:r>
            <a:r>
              <a:rPr lang="en-US" dirty="0" smtClean="0"/>
              <a:t>(index);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else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delete _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Supports any type you throw at it</a:t>
            </a:r>
          </a:p>
          <a:p>
            <a:pPr lvl="1"/>
            <a:r>
              <a:rPr lang="en-US" dirty="0" smtClean="0"/>
              <a:t>Is a very commonly used structure in many code bases</a:t>
            </a:r>
          </a:p>
          <a:p>
            <a:pPr lvl="1"/>
            <a:r>
              <a:rPr lang="en-US" dirty="0" smtClean="0"/>
              <a:t>Easily made to automatically return objects to the pool when they are no longer referenced</a:t>
            </a:r>
          </a:p>
          <a:p>
            <a:pPr lvl="1"/>
            <a:r>
              <a:rPr lang="en-US" dirty="0" smtClean="0"/>
              <a:t>Can be carried around in a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 void &gt; container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ynamically allocates the reference counter every time you acquire an object from the pool</a:t>
            </a:r>
          </a:p>
          <a:p>
            <a:pPr lvl="2"/>
            <a:r>
              <a:rPr lang="en-US" b="1" dirty="0" smtClean="0"/>
              <a:t>This defeats one of the important reasons to pool objects in the first place!</a:t>
            </a:r>
          </a:p>
        </p:txBody>
      </p:sp>
    </p:spTree>
    <p:extLst>
      <p:ext uri="{BB962C8B-B14F-4D97-AF65-F5344CB8AC3E}">
        <p14:creationId xmlns:p14="http://schemas.microsoft.com/office/powerpoint/2010/main" val="440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boost::</a:t>
            </a:r>
            <a:r>
              <a:rPr lang="en-US" dirty="0" err="1" smtClean="0"/>
              <a:t>intrusive_ptr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intrusive_ptr</a:t>
            </a:r>
            <a:r>
              <a:rPr lang="en-US" dirty="0" smtClean="0"/>
              <a:t> is a smart pointer that uses a reference counter </a:t>
            </a:r>
            <a:r>
              <a:rPr lang="en-US" b="1" dirty="0" smtClean="0"/>
              <a:t>inside</a:t>
            </a:r>
            <a:r>
              <a:rPr lang="en-US" dirty="0" smtClean="0"/>
              <a:t> the object that it points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2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boost::</a:t>
            </a:r>
            <a:r>
              <a:rPr lang="en-US" dirty="0" err="1" smtClean="0"/>
              <a:t>intrusive_ptr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&lt;boost/intrusive_ptr.hpp&gt;</a:t>
            </a:r>
          </a:p>
          <a:p>
            <a:pPr marL="0" indent="0">
              <a:buNone/>
            </a:pPr>
            <a:r>
              <a:rPr lang="en-US" dirty="0" smtClean="0"/>
              <a:t>#include &lt;atomic&gt;</a:t>
            </a:r>
          </a:p>
          <a:p>
            <a:pPr marL="0" indent="0">
              <a:buNone/>
            </a:pPr>
            <a:r>
              <a:rPr lang="en-US" dirty="0" smtClean="0"/>
              <a:t>#include &lt;boost/</a:t>
            </a:r>
            <a:r>
              <a:rPr lang="en-US" dirty="0" err="1" smtClean="0"/>
              <a:t>lockfree</a:t>
            </a:r>
            <a:r>
              <a:rPr lang="en-US" dirty="0" smtClean="0"/>
              <a:t>/stack.hpp&gt;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cstdint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template &lt; </a:t>
            </a:r>
            <a:r>
              <a:rPr lang="en-US" dirty="0" err="1" smtClean="0"/>
              <a:t>typename</a:t>
            </a:r>
            <a:r>
              <a:rPr lang="en-US" dirty="0" smtClean="0"/>
              <a:t> _T &gt;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intrusive_pool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template &lt;</a:t>
            </a:r>
            <a:r>
              <a:rPr lang="en-US" dirty="0" err="1" smtClean="0"/>
              <a:t>typename</a:t>
            </a:r>
            <a:r>
              <a:rPr lang="en-US" dirty="0" smtClean="0"/>
              <a:t> _T &gt;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intrusive_poolable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template&lt; </a:t>
            </a:r>
            <a:r>
              <a:rPr lang="en-US" dirty="0" err="1" smtClean="0"/>
              <a:t>typename</a:t>
            </a:r>
            <a:r>
              <a:rPr lang="en-US" dirty="0" smtClean="0"/>
              <a:t> _T &gt;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intrusive_poolable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friend class </a:t>
            </a:r>
            <a:r>
              <a:rPr lang="en-US" dirty="0" err="1" smtClean="0"/>
              <a:t>intrusive_pool</a:t>
            </a:r>
            <a:r>
              <a:rPr lang="en-US" dirty="0" smtClean="0"/>
              <a:t>&lt; _T &gt;;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protected: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::atomic&lt;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 &gt; </a:t>
            </a:r>
            <a:r>
              <a:rPr lang="en-US" dirty="0" err="1" smtClean="0"/>
              <a:t>m_refCount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intrusive_pool</a:t>
            </a:r>
            <a:r>
              <a:rPr lang="en-US" dirty="0" smtClean="0"/>
              <a:t>&lt; _T &gt; *</a:t>
            </a:r>
            <a:r>
              <a:rPr lang="en-US" dirty="0" err="1" smtClean="0"/>
              <a:t>m_pool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inline </a:t>
            </a:r>
            <a:r>
              <a:rPr lang="en-US" dirty="0" err="1" smtClean="0"/>
              <a:t>intrusive_poolable</a:t>
            </a:r>
            <a:r>
              <a:rPr lang="en-US" dirty="0" smtClean="0"/>
              <a:t>() : </a:t>
            </a:r>
            <a:r>
              <a:rPr lang="en-US" dirty="0" err="1" smtClean="0"/>
              <a:t>m_refCount</a:t>
            </a:r>
            <a:r>
              <a:rPr lang="en-US" dirty="0" smtClean="0"/>
              <a:t>(0), </a:t>
            </a:r>
            <a:r>
              <a:rPr lang="en-US" dirty="0" err="1" smtClean="0"/>
              <a:t>m_pool</a:t>
            </a:r>
            <a:r>
              <a:rPr lang="en-US" dirty="0" smtClean="0"/>
              <a:t>(</a:t>
            </a:r>
            <a:r>
              <a:rPr lang="en-US" dirty="0" err="1" smtClean="0"/>
              <a:t>nullptr</a:t>
            </a:r>
            <a:r>
              <a:rPr lang="en-US" dirty="0" smtClean="0"/>
              <a:t>) {}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    inline void </a:t>
            </a:r>
            <a:r>
              <a:rPr lang="en-US" dirty="0" err="1" smtClean="0"/>
              <a:t>set_pool</a:t>
            </a:r>
            <a:r>
              <a:rPr lang="en-US" dirty="0" smtClean="0"/>
              <a:t>(</a:t>
            </a:r>
            <a:r>
              <a:rPr lang="en-US" dirty="0" err="1" smtClean="0"/>
              <a:t>intrusive_pool</a:t>
            </a:r>
            <a:r>
              <a:rPr lang="en-US" dirty="0" smtClean="0"/>
              <a:t>&lt; _T &gt; *_pool) { </a:t>
            </a:r>
            <a:r>
              <a:rPr lang="en-US" dirty="0" err="1" smtClean="0"/>
              <a:t>m_pool</a:t>
            </a:r>
            <a:r>
              <a:rPr lang="en-US" dirty="0" smtClean="0"/>
              <a:t> = _pool;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friend inline void </a:t>
            </a:r>
            <a:r>
              <a:rPr lang="en-US" dirty="0" err="1" smtClean="0"/>
              <a:t>intrusive_ptr_add_ref</a:t>
            </a:r>
            <a:r>
              <a:rPr lang="en-US" dirty="0" smtClean="0"/>
              <a:t>(</a:t>
            </a:r>
            <a:r>
              <a:rPr lang="en-US" dirty="0" err="1" smtClean="0"/>
              <a:t>intrusive_poolable</a:t>
            </a:r>
            <a:r>
              <a:rPr lang="en-US" dirty="0" smtClean="0"/>
              <a:t> *_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++_</a:t>
            </a:r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m_refCount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friend inline void </a:t>
            </a:r>
            <a:r>
              <a:rPr lang="en-US" dirty="0" err="1" smtClean="0"/>
              <a:t>intrusive_ptr_release</a:t>
            </a:r>
            <a:r>
              <a:rPr lang="en-US" dirty="0" smtClean="0"/>
              <a:t>(</a:t>
            </a:r>
            <a:r>
              <a:rPr lang="en-US" dirty="0" err="1" smtClean="0"/>
              <a:t>intrusive_poolable</a:t>
            </a:r>
            <a:r>
              <a:rPr lang="en-US" dirty="0" smtClean="0"/>
              <a:t> *_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if (--_</a:t>
            </a:r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m_refCount</a:t>
            </a:r>
            <a:r>
              <a:rPr lang="en-US" dirty="0" smtClean="0"/>
              <a:t> == 0)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_</a:t>
            </a:r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m_pool</a:t>
            </a:r>
            <a:r>
              <a:rPr lang="en-US" dirty="0" smtClean="0"/>
              <a:t>-&gt;release(</a:t>
            </a:r>
            <a:r>
              <a:rPr lang="en-US" dirty="0" err="1" smtClean="0"/>
              <a:t>static_cast</a:t>
            </a:r>
            <a:r>
              <a:rPr lang="en-US" dirty="0" smtClean="0"/>
              <a:t>&lt; _T * &gt;(_</a:t>
            </a:r>
            <a:r>
              <a:rPr lang="en-US" dirty="0" err="1" smtClean="0"/>
              <a:t>obj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7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boost::</a:t>
            </a:r>
            <a:r>
              <a:rPr lang="en-US" dirty="0" err="1" smtClean="0"/>
              <a:t>intrusive_ptr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template &lt; </a:t>
            </a:r>
            <a:r>
              <a:rPr lang="en-US" dirty="0" err="1" smtClean="0"/>
              <a:t>typename</a:t>
            </a:r>
            <a:r>
              <a:rPr lang="en-US" dirty="0" smtClean="0"/>
              <a:t> _T &gt;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intrusive_pool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    boost::</a:t>
            </a:r>
            <a:r>
              <a:rPr lang="en-US" dirty="0" err="1" smtClean="0"/>
              <a:t>lockfree</a:t>
            </a:r>
            <a:r>
              <a:rPr lang="en-US" dirty="0" smtClean="0"/>
              <a:t>::stack&lt; int32_t &gt; </a:t>
            </a:r>
            <a:r>
              <a:rPr lang="en-US" dirty="0" err="1" smtClean="0"/>
              <a:t>m_freeObjects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_T *</a:t>
            </a:r>
            <a:r>
              <a:rPr lang="en-US" dirty="0" err="1" smtClean="0"/>
              <a:t>m_objects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int32_t </a:t>
            </a:r>
            <a:r>
              <a:rPr lang="en-US" dirty="0" err="1" smtClean="0"/>
              <a:t>m_maxSize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inline </a:t>
            </a:r>
            <a:r>
              <a:rPr lang="en-US" dirty="0" err="1" smtClean="0"/>
              <a:t>intrusive_pool</a:t>
            </a:r>
            <a:r>
              <a:rPr lang="en-US" dirty="0" smtClean="0"/>
              <a:t>(int32_t _size)</a:t>
            </a:r>
          </a:p>
          <a:p>
            <a:pPr marL="0" indent="0">
              <a:buNone/>
            </a:pPr>
            <a:r>
              <a:rPr lang="en-US" dirty="0" smtClean="0"/>
              <a:t>        : </a:t>
            </a:r>
            <a:r>
              <a:rPr lang="en-US" dirty="0" err="1" smtClean="0"/>
              <a:t>m_freeObjects</a:t>
            </a:r>
            <a:r>
              <a:rPr lang="en-US" dirty="0" smtClean="0"/>
              <a:t>(_size), </a:t>
            </a:r>
            <a:r>
              <a:rPr lang="en-US" dirty="0" err="1" smtClean="0"/>
              <a:t>m_maxSize</a:t>
            </a:r>
            <a:r>
              <a:rPr lang="en-US" dirty="0" smtClean="0"/>
              <a:t>(_size)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m_objects</a:t>
            </a:r>
            <a:r>
              <a:rPr lang="en-US" dirty="0" smtClean="0"/>
              <a:t> = new _T[_size];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for (int32_t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m_maxSize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m_objects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set_pool</a:t>
            </a:r>
            <a:r>
              <a:rPr lang="en-US" dirty="0" smtClean="0"/>
              <a:t>(this);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m_freeObjects.push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inline ~</a:t>
            </a:r>
            <a:r>
              <a:rPr lang="en-US" dirty="0" err="1" smtClean="0"/>
              <a:t>intrusive_pool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delete[] </a:t>
            </a:r>
            <a:r>
              <a:rPr lang="en-US" dirty="0" err="1" smtClean="0"/>
              <a:t>m_objects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inline boost::</a:t>
            </a:r>
            <a:r>
              <a:rPr lang="en-US" dirty="0" err="1" smtClean="0"/>
              <a:t>intrusive_ptr</a:t>
            </a:r>
            <a:r>
              <a:rPr lang="en-US" dirty="0" smtClean="0"/>
              <a:t>&lt; _T &gt; acquire()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int32_t index;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if (</a:t>
            </a:r>
            <a:r>
              <a:rPr lang="en-US" dirty="0" err="1" smtClean="0"/>
              <a:t>m_freeObjects.pop</a:t>
            </a:r>
            <a:r>
              <a:rPr lang="en-US" dirty="0" smtClean="0"/>
              <a:t>(index))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return boost::</a:t>
            </a:r>
            <a:r>
              <a:rPr lang="en-US" dirty="0" err="1" smtClean="0"/>
              <a:t>intrusive_ptr</a:t>
            </a:r>
            <a:r>
              <a:rPr lang="en-US" dirty="0" smtClean="0"/>
              <a:t>&lt; _T &gt;(&amp;</a:t>
            </a:r>
            <a:r>
              <a:rPr lang="en-US" dirty="0" err="1" smtClean="0"/>
              <a:t>m_objects</a:t>
            </a:r>
            <a:r>
              <a:rPr lang="en-US" dirty="0" smtClean="0"/>
              <a:t>[index]);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else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_T *</a:t>
            </a:r>
            <a:r>
              <a:rPr lang="en-US" dirty="0" err="1" smtClean="0"/>
              <a:t>obj</a:t>
            </a:r>
            <a:r>
              <a:rPr lang="en-US" dirty="0" smtClean="0"/>
              <a:t> = new _T();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set_pool</a:t>
            </a:r>
            <a:r>
              <a:rPr lang="en-US" dirty="0" smtClean="0"/>
              <a:t>(this);</a:t>
            </a:r>
          </a:p>
          <a:p>
            <a:pPr marL="0" indent="0">
              <a:buNone/>
            </a:pPr>
            <a:r>
              <a:rPr lang="en-US" dirty="0" smtClean="0"/>
              <a:t>            return boost::</a:t>
            </a:r>
            <a:r>
              <a:rPr lang="en-US" dirty="0" err="1" smtClean="0"/>
              <a:t>intrusive_ptr</a:t>
            </a:r>
            <a:r>
              <a:rPr lang="en-US" dirty="0" smtClean="0"/>
              <a:t>&lt; _T &gt;(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inline void release(_T *_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int32_t index = _</a:t>
            </a:r>
            <a:r>
              <a:rPr lang="en-US" dirty="0" err="1" smtClean="0"/>
              <a:t>obj</a:t>
            </a:r>
            <a:r>
              <a:rPr lang="en-US" dirty="0" smtClean="0"/>
              <a:t> - </a:t>
            </a:r>
            <a:r>
              <a:rPr lang="en-US" dirty="0" err="1" smtClean="0"/>
              <a:t>m_objects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if (index &gt;= 0 &amp;&amp; index &lt; </a:t>
            </a:r>
            <a:r>
              <a:rPr lang="en-US" dirty="0" err="1" smtClean="0"/>
              <a:t>m_maxSize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m_freeObjects.push</a:t>
            </a:r>
            <a:r>
              <a:rPr lang="en-US" dirty="0" smtClean="0"/>
              <a:t>(index);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else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delete _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9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oost::</a:t>
            </a:r>
            <a:r>
              <a:rPr lang="en-US" dirty="0" err="1" smtClean="0"/>
              <a:t>intrusive_ptr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memory allocation at all!</a:t>
            </a:r>
          </a:p>
          <a:p>
            <a:pPr lvl="1"/>
            <a:r>
              <a:rPr lang="en-US" dirty="0" smtClean="0"/>
              <a:t>Still get the benefit of smart pointers returning objects to the pool for you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Only supports types that inherit from </a:t>
            </a:r>
            <a:r>
              <a:rPr lang="en-US" dirty="0" err="1" smtClean="0"/>
              <a:t>intrusive_poolable</a:t>
            </a:r>
            <a:r>
              <a:rPr lang="en-US" dirty="0" smtClean="0"/>
              <a:t>&lt; _T &gt;</a:t>
            </a:r>
          </a:p>
          <a:p>
            <a:pPr lvl="1"/>
            <a:r>
              <a:rPr lang="en-US" dirty="0" smtClean="0"/>
              <a:t>Isn’t a commonly used structure</a:t>
            </a:r>
          </a:p>
          <a:p>
            <a:pPr lvl="1"/>
            <a:r>
              <a:rPr lang="en-US" dirty="0" smtClean="0"/>
              <a:t>Cannot be carried around as an </a:t>
            </a:r>
            <a:r>
              <a:rPr lang="en-US" dirty="0" err="1" smtClean="0"/>
              <a:t>intrusive_ptr</a:t>
            </a:r>
            <a:r>
              <a:rPr lang="en-US" dirty="0" smtClean="0"/>
              <a:t>&lt; void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1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1006</Words>
  <Application>Microsoft Office PowerPoint</Application>
  <PresentationFormat>On-screen Show (4:3)</PresentationFormat>
  <Paragraphs>209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boost::intrusive_ptr for Object Pooling</vt:lpstr>
      <vt:lpstr>Why Object Pooling?</vt:lpstr>
      <vt:lpstr>Do we want to use smart pointers?</vt:lpstr>
      <vt:lpstr>Trying std::shared_ptr</vt:lpstr>
      <vt:lpstr>std::shared_ptr Pros and Cons</vt:lpstr>
      <vt:lpstr>What Is boost::intrusive_ptr?</vt:lpstr>
      <vt:lpstr>Trying boost::intrusive_ptr</vt:lpstr>
      <vt:lpstr>Trying boost::intrusive_ptr</vt:lpstr>
      <vt:lpstr>boost::intrusive_ptr Pros and Cons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boost::intrusive_ptr for Object Pooling</dc:title>
  <dc:creator>Dan Dillon</dc:creator>
  <cp:lastModifiedBy>Dan Dillon</cp:lastModifiedBy>
  <cp:revision>5</cp:revision>
  <dcterms:created xsi:type="dcterms:W3CDTF">2015-07-10T17:31:43Z</dcterms:created>
  <dcterms:modified xsi:type="dcterms:W3CDTF">2015-07-10T18:25:22Z</dcterms:modified>
</cp:coreProperties>
</file>