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0" y="744575"/>
            <a:ext cx="8520599" cy="918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Cache_LRU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1795275"/>
            <a:ext cx="8520599" cy="121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structure that evicts the key-value pair of the least-recently-used (accessed) key when full.</a:t>
            </a:r>
          </a:p>
        </p:txBody>
      </p:sp>
      <p:sp>
        <p:nvSpPr>
          <p:cNvPr id="52" name="Shape 52"/>
          <p:cNvSpPr txBox="1"/>
          <p:nvPr/>
        </p:nvSpPr>
        <p:spPr>
          <a:xfrm>
            <a:off x="202700" y="2837800"/>
            <a:ext cx="8779500" cy="203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marL="0" rtl="0" algn="ctr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0" marL="0" algn="ctr">
              <a:spcBef>
                <a:spcPts val="0"/>
              </a:spcBef>
              <a:buNone/>
            </a:pPr>
            <a:r>
              <a:rPr lang="en" sz="2400"/>
              <a:t>Presented by Terry Janas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I needed a Cache_LRU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93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Application that consumes market data in real-time for all ticker symbols and writes to disk.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Market data for each ticker symbol is written to its own file.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Over 400K unique files per day, but the application can only keep about 4K files open at any given time.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Try to minimize file open/close/write calls.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7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implementation attempt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645000"/>
            <a:ext cx="8520599" cy="22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template &lt;class K, class V&gt; class Simple_Cache_LRU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...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struct CacheData { unsigned long access; V Value; 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unordered_map&lt;K, CacheData&gt; m_data_map;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map&lt;unsigned long, const K*&gt; m_access_map;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unsigned long m_access_counter;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size_t m_maxsize;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75950" y="3171400"/>
            <a:ext cx="87921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Each key has an access value. When a new key is added to the cache, it is given an access value of m_access_counter++. When an existing key is accessed, its current access value is updated to be m_access_counter++.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This requires erasing the key from m_access_map by its prior access value, followed by inserting the key into m_access_map with its new access value.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m_access_map.begin() represents the least-recently-used key (via default map ordering of keys).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217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Second implementation attempt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739025"/>
            <a:ext cx="8656499" cy="22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template &lt;class K, class V&gt; class MappedList_Cache_LRU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...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typedef list&lt; pair&lt;const K*,V&gt; &gt; AccessList;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AccessList m_access_list;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unordered_map&lt;K, typename AccessList::iterator&gt; m_data_map;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size_t m_maxsize;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75950" y="3171400"/>
            <a:ext cx="87921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 more access counter. Ordering of keys from least-recently-used to most-recently-used achieved with list.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Value in map points to the key-value pair in the list. When a new key is added to the cache, the key-value pair is inserted at the front of m_access_list, and the key and iterator to this pair (e.g. m_access_list.begin()) is added to m_data_map. K* points to K in m_data_map. Accessing an existing key results in the list element being splice()’ed to the front of the list. m_access_list.</a:t>
            </a:r>
            <a:r>
              <a:rPr b="1" lang="en"/>
              <a:t>rbegin</a:t>
            </a:r>
            <a:r>
              <a:rPr lang="en"/>
              <a:t>() represents the least-recently-used key.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Performance is significantly increased from the first implementation attempt. For a &lt;string,int&gt; cache size of 10K keys (all strings with a uniform length of 6 bytes), and cache access/insert/evictions with a normal distribution of approximately 400K keys, the second implemention reduced was at least 15% faster.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7000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Third (most successful) implementation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739025"/>
            <a:ext cx="8656499" cy="221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template &lt;class K, class V&gt; class Cache_LRU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typedef list&lt; pair&lt;const K*,V&gt; &gt; AccessList;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AccessList m_access_list,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m_access_list_pool;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unordered_map&lt;K, typename AccessList::iterator&gt; m_data_map;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size_t m_maxsize;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175950" y="3171400"/>
            <a:ext cx="87921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Added a list pool to the previous implementation. Since the max size of the cache is fixed, we can allocate the list nodes at startup, so pushing/popping items from the cache do not result in object creation/destruction. List elements are splice()’ed between the two lists.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Using the same test in the previous slide, performance was improved by an additional 15% (over 27% from the original implementation).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