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4024-3119-4591-4AAA-51DFFB0D9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FFA8-0D3A-7369-0BC2-E8428BB03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417D-53D9-FA4F-BAE3-65D9546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0B76-8D94-8F82-0962-C9F8F548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A976-5586-F30E-7F0C-010C3EA6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2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0B3A-8F40-A8BF-4CAA-631FFE7B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60A2-CC98-F773-6B96-E62B9663D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11453-E2D2-7849-D47C-D89B59AD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F7FA-E421-C0F3-D6FF-75313D8C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C3561-E8BC-1E3A-F6A2-9B6E87EB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2AFF5-0043-642B-9710-03DF8AD0A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7D11A-3525-D1C5-83B0-C378FA598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8052-E7ED-AED9-383B-CB4BCFF0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5D6A-4862-B2FF-FF09-FE2DB2C5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3D4B7-BB51-64E8-19A8-42841C13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0EEF-993F-38EF-711A-E63BB101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784C-D69C-E407-D0F7-324A103F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45D4-CBAE-024F-25D0-55B5DB9E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D166-D88C-873B-3DC7-EE6E200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2350-00F0-5361-1026-E90EEC49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7C2-48FD-801F-6879-FA9F1CF5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53CB-A8D4-A2C7-C448-9B5DFF0B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7BEB-81B5-4B66-539B-FDB5F737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AE28-30FB-0FEC-C0B2-7151279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F719-FBE4-D5FD-9AEE-0BA4E521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8C09-D059-2977-DE4D-6ECBF3B5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B5D2-23E4-1C1E-53F4-0745169FF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601E-7D17-E820-24C3-DDE5E7983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22E6A-1281-B18F-3CC4-16D9576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5AD56-DDB7-3055-ED8B-5F97341D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AB22E-BA1D-FD5D-2397-6BB2CBE2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F073-67C0-3B3B-382D-5C67986E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E9870-0495-B899-65D2-9DE7A593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74616-013E-70FD-64AF-66F832AC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CDF6F-D710-8DA0-F1E5-B2783AFD0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B4217-D674-2DBB-DAA3-A1641C088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03863-94F6-4A79-5D92-C513266F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0C029-8CF9-43DC-7EFB-4F3E108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4351-2640-E909-E82E-00CE3CDA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D4BA-096C-147F-36B5-35F1D046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DB830-6333-4118-4C70-648E260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32972-DE12-1677-C503-3A10FD80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9041D-5082-E062-EA43-8B77FDA8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E0EE3-B232-A7AF-56F7-52E0202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20315-DC8D-7F41-DB59-9988F3A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38D9F-5573-ED34-93B6-88C1C6F1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B31C-1072-C95E-528F-772E600F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B175-C4A6-27DE-9507-94B07CE3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654D1-FA20-A6FF-53EE-A5416E7C9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E05EB-D24D-E9A3-002D-67D71FAC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8DF84-A71C-8AC3-D3A6-8D7B1FF3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2CBB9-61BD-73F5-3653-A7A5DA63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F8B1-81F9-DC74-CF38-A093C7D1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CBF61-BD1D-EF6A-312B-F71B48B79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08A57-0E0C-55BA-8E08-813CDA03D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3D906-B69B-F77E-5041-2E5D1497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8B99E-68CC-A399-A0A6-04DA7EA8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E1277-18B9-E742-3B82-476C3581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02896-CB09-2266-14DA-EFD726DC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7C77-2D43-0899-B49F-E6227EF7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B34-E618-9A92-626E-6A6035B38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0203F-31BB-4379-A3E6-20882203CBF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39CB-0AA4-5570-595B-A3EBE46F2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96A6-A019-5866-745F-9C3220271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9F415-7B06-432A-9D28-15D93FC3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8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FF7B-5837-3AA3-297D-55C368B01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C107-C5E0-3D6A-1DC5-96A92B615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3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3E9E-1FAC-366C-C88A-226122FA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formatted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C171A-B541-5879-8C7E-03B4971F1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3065"/>
            <a:ext cx="10515600" cy="3996458"/>
          </a:xfrm>
        </p:spPr>
      </p:pic>
    </p:spTree>
    <p:extLst>
      <p:ext uri="{BB962C8B-B14F-4D97-AF65-F5344CB8AC3E}">
        <p14:creationId xmlns:p14="http://schemas.microsoft.com/office/powerpoint/2010/main" val="199408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2C36-FD2F-F0FC-1828-2DD92469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second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3A24-7AB9-77E1-1F7C-06F5407D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801"/>
            <a:ext cx="10515600" cy="4351338"/>
          </a:xfrm>
        </p:spPr>
        <p:txBody>
          <a:bodyPr/>
          <a:lstStyle/>
          <a:p>
            <a:r>
              <a:rPr lang="en-US" dirty="0"/>
              <a:t>Using Rake NLTK to find keywords inside the text</a:t>
            </a:r>
          </a:p>
          <a:p>
            <a:r>
              <a:rPr lang="en-US" dirty="0"/>
              <a:t>Highlighted the keywords and identify special words (</a:t>
            </a:r>
            <a:r>
              <a:rPr lang="en-US" b="1" dirty="0"/>
              <a:t>bold</a:t>
            </a:r>
            <a:r>
              <a:rPr lang="en-US" dirty="0"/>
              <a:t>) using flag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97F37-D795-21DE-BDF8-B5A5576B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32" y="3245981"/>
            <a:ext cx="3831788" cy="1250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AD562-E099-4A19-5707-9867F4B5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24" y="3245981"/>
            <a:ext cx="5563376" cy="12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2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5D3-BB45-7CCE-839C-05150E64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5D31-650F-A4ED-0C50-1B65139B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D7C84-9411-2085-7720-108D66E4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10515600" cy="42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4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6DDCF-F0D4-6FDD-12DE-785C6F5A5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7554"/>
            <a:ext cx="10515600" cy="3786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5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NLP format</vt:lpstr>
      <vt:lpstr>LLM formatted text</vt:lpstr>
      <vt:lpstr>NLP second format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format</dc:title>
  <dc:creator>Nhan A. Thai</dc:creator>
  <cp:lastModifiedBy>Nhan A. Thai</cp:lastModifiedBy>
  <cp:revision>1</cp:revision>
  <dcterms:created xsi:type="dcterms:W3CDTF">2024-05-02T08:17:42Z</dcterms:created>
  <dcterms:modified xsi:type="dcterms:W3CDTF">2024-05-02T10:11:45Z</dcterms:modified>
</cp:coreProperties>
</file>