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72" r:id="rId3"/>
    <p:sldId id="262" r:id="rId4"/>
    <p:sldId id="263" r:id="rId5"/>
    <p:sldId id="264" r:id="rId6"/>
    <p:sldId id="269" r:id="rId7"/>
    <p:sldId id="270" r:id="rId8"/>
    <p:sldId id="271" r:id="rId9"/>
    <p:sldId id="267" r:id="rId10"/>
    <p:sldId id="26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B27994-1B36-492E-B59A-96004B814173}" v="4" dt="2024-04-17T00:06:05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48F9AA8-E317-4780-852B-4DB6C30ABD6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7D70B23-7F58-4ACA-BBFF-4CEA3B62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9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9AA8-E317-4780-852B-4DB6C30ABD6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0B23-7F58-4ACA-BBFF-4CEA3B62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6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9AA8-E317-4780-852B-4DB6C30ABD6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0B23-7F58-4ACA-BBFF-4CEA3B62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48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9AA8-E317-4780-852B-4DB6C30ABD6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0B23-7F58-4ACA-BBFF-4CEA3B62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37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9AA8-E317-4780-852B-4DB6C30ABD6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0B23-7F58-4ACA-BBFF-4CEA3B62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45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9AA8-E317-4780-852B-4DB6C30ABD6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0B23-7F58-4ACA-BBFF-4CEA3B62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11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9AA8-E317-4780-852B-4DB6C30ABD6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0B23-7F58-4ACA-BBFF-4CEA3B62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87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48F9AA8-E317-4780-852B-4DB6C30ABD6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0B23-7F58-4ACA-BBFF-4CEA3B62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62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48F9AA8-E317-4780-852B-4DB6C30ABD6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0B23-7F58-4ACA-BBFF-4CEA3B62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0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9AA8-E317-4780-852B-4DB6C30ABD6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0B23-7F58-4ACA-BBFF-4CEA3B62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5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9AA8-E317-4780-852B-4DB6C30ABD6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0B23-7F58-4ACA-BBFF-4CEA3B62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4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9AA8-E317-4780-852B-4DB6C30ABD6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0B23-7F58-4ACA-BBFF-4CEA3B62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4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9AA8-E317-4780-852B-4DB6C30ABD6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0B23-7F58-4ACA-BBFF-4CEA3B62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3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9AA8-E317-4780-852B-4DB6C30ABD6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0B23-7F58-4ACA-BBFF-4CEA3B62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4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9AA8-E317-4780-852B-4DB6C30ABD6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0B23-7F58-4ACA-BBFF-4CEA3B62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2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9AA8-E317-4780-852B-4DB6C30ABD6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0B23-7F58-4ACA-BBFF-4CEA3B62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9AA8-E317-4780-852B-4DB6C30ABD6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0B23-7F58-4ACA-BBFF-4CEA3B62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8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48F9AA8-E317-4780-852B-4DB6C30ABD6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7D70B23-7F58-4ACA-BBFF-4CEA3B62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7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92151-5620-E6C9-EAF9-CFAC2C003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4745" y="2142741"/>
            <a:ext cx="3724182" cy="1390890"/>
          </a:xfrm>
        </p:spPr>
        <p:txBody>
          <a:bodyPr/>
          <a:lstStyle/>
          <a:p>
            <a:pPr algn="ctr"/>
            <a:r>
              <a:rPr lang="en-US" dirty="0" err="1"/>
              <a:t>InkWave</a:t>
            </a:r>
            <a:r>
              <a:rPr lang="en-US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56C06-1FAF-B63A-C9AC-85A52CA8D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7353" y="3367377"/>
            <a:ext cx="1377294" cy="572494"/>
          </a:xfrm>
        </p:spPr>
        <p:txBody>
          <a:bodyPr/>
          <a:lstStyle/>
          <a:p>
            <a:pPr algn="ctr"/>
            <a:r>
              <a:rPr lang="en-US" dirty="0"/>
              <a:t>Sprint 4</a:t>
            </a:r>
          </a:p>
        </p:txBody>
      </p:sp>
    </p:spTree>
    <p:extLst>
      <p:ext uri="{BB962C8B-B14F-4D97-AF65-F5344CB8AC3E}">
        <p14:creationId xmlns:p14="http://schemas.microsoft.com/office/powerpoint/2010/main" val="3017909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20488-D834-711D-E727-624E4487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89660-7534-1818-7906-C72DC6FAC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Integrating ML Models</a:t>
            </a:r>
          </a:p>
          <a:p>
            <a:r>
              <a:rPr lang="en-US" dirty="0"/>
              <a:t>Implementing the Computer Vision Model to be specific to the requirements(Need to do training runs and report the result back to me and share output with LLM team): Arnav, Rohan</a:t>
            </a:r>
          </a:p>
          <a:p>
            <a:r>
              <a:rPr lang="en-US" dirty="0"/>
              <a:t>Implementing the Natural Language Processing Model needs to figure out if their data is formatting correctly(Figure out how to use NLP for formatting): Ryan, Nhan, Evelyn</a:t>
            </a:r>
          </a:p>
          <a:p>
            <a:r>
              <a:rPr lang="en-US" dirty="0"/>
              <a:t>Implementing the Large Language Model to be specific to the requirements(Use the outputs from CV to see how well the LLM is responding to it): Tony, Marvin, Kareem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813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3C3E-A1CC-A2D7-B8E8-69C288665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518110"/>
          </a:xfrm>
        </p:spPr>
        <p:txBody>
          <a:bodyPr/>
          <a:lstStyle/>
          <a:p>
            <a:pPr algn="ctr"/>
            <a:r>
              <a:rPr lang="en-US" sz="7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1243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6FE02-8A6A-AB7E-0B25-58008C394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099733"/>
            <a:ext cx="8825658" cy="1329267"/>
          </a:xfrm>
        </p:spPr>
        <p:txBody>
          <a:bodyPr/>
          <a:lstStyle/>
          <a:p>
            <a:pPr algn="ctr"/>
            <a:r>
              <a:rPr lang="en-US" dirty="0"/>
              <a:t>Integrating the Models</a:t>
            </a:r>
          </a:p>
        </p:txBody>
      </p:sp>
    </p:spTree>
    <p:extLst>
      <p:ext uri="{BB962C8B-B14F-4D97-AF65-F5344CB8AC3E}">
        <p14:creationId xmlns:p14="http://schemas.microsoft.com/office/powerpoint/2010/main" val="406594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99F5E-E67F-0DD5-FD3B-64373214D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10E3-17DE-C13B-9122-410D8F93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Vision Model (3)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F13F2-C92A-F89E-14AA-494028045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CV model should be able to convert images to raw text files.</a:t>
            </a:r>
          </a:p>
          <a:p>
            <a:r>
              <a:rPr lang="en-US" dirty="0"/>
              <a:t>Answers to these questions:</a:t>
            </a:r>
          </a:p>
          <a:p>
            <a:pPr lvl="1"/>
            <a:r>
              <a:rPr lang="en-US" dirty="0"/>
              <a:t>Can CV format the data to correctly tokenize/ break down the words as they are in the image file?</a:t>
            </a:r>
          </a:p>
          <a:p>
            <a:pPr lvl="1"/>
            <a:r>
              <a:rPr lang="en-US" dirty="0"/>
              <a:t>How easy is it to do so?</a:t>
            </a:r>
          </a:p>
          <a:p>
            <a:pPr lvl="1"/>
            <a:r>
              <a:rPr lang="en-US" dirty="0"/>
              <a:t>Can it keep a track of the formatting the image of the notes is in?</a:t>
            </a:r>
          </a:p>
        </p:txBody>
      </p:sp>
    </p:spTree>
    <p:extLst>
      <p:ext uri="{BB962C8B-B14F-4D97-AF65-F5344CB8AC3E}">
        <p14:creationId xmlns:p14="http://schemas.microsoft.com/office/powerpoint/2010/main" val="424376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F5F83-23F9-CF07-375F-E29B2D765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10F4-D6E0-6CB0-3EC5-95883034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the Natural Language Processing Model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8AE43-9780-1160-05CF-5043D6504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NLP Model should be able to reformat the file from a paragraph to pointers/ vice versa</a:t>
            </a:r>
          </a:p>
          <a:p>
            <a:r>
              <a:rPr lang="en-US" dirty="0"/>
              <a:t>Answers to these questions:</a:t>
            </a:r>
          </a:p>
          <a:p>
            <a:pPr lvl="1"/>
            <a:r>
              <a:rPr lang="en-US" dirty="0"/>
              <a:t>Can NLP format the data to correctly tokenize/ break down the words as they are in the image file?</a:t>
            </a:r>
          </a:p>
          <a:p>
            <a:pPr lvl="1"/>
            <a:r>
              <a:rPr lang="en-US" dirty="0"/>
              <a:t>How easy is it to do so?</a:t>
            </a:r>
          </a:p>
          <a:p>
            <a:pPr lvl="1"/>
            <a:r>
              <a:rPr lang="en-US" dirty="0"/>
              <a:t>Can it recheck the grammar and make it better and maintain the format provided?</a:t>
            </a:r>
          </a:p>
          <a:p>
            <a:pPr marL="457200" lvl="1" indent="0">
              <a:buNone/>
            </a:pPr>
            <a:r>
              <a:rPr lang="en-US" dirty="0"/>
              <a:t>(Extra: Can it change the formatting around into different types of bulleting?)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547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24652-2167-80E5-CFBC-48FDB5403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B157-B155-DC91-773D-34FA45B5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the Large Language Model (3)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9518E-B5A3-0B4C-9ACF-08AD992E2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LLM should be able to contextualize the text provided by the partially formatted file.</a:t>
            </a:r>
          </a:p>
          <a:p>
            <a:r>
              <a:rPr lang="en-US" dirty="0"/>
              <a:t>Answers to these questions:</a:t>
            </a:r>
          </a:p>
          <a:p>
            <a:pPr lvl="1"/>
            <a:r>
              <a:rPr lang="en-US" dirty="0"/>
              <a:t>Can it recheck the grammar to make it better and maintain the format provided?</a:t>
            </a:r>
          </a:p>
          <a:p>
            <a:pPr marL="457200" lvl="1" indent="0">
              <a:buNone/>
            </a:pPr>
            <a:r>
              <a:rPr lang="en-US" dirty="0"/>
              <a:t>(Extra: Can it change the formatting around into different types of bulleting?)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59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FBE4CF7-5D55-6D1C-01B7-FAA3A6AEC2E8}"/>
              </a:ext>
            </a:extLst>
          </p:cNvPr>
          <p:cNvSpPr/>
          <p:nvPr/>
        </p:nvSpPr>
        <p:spPr>
          <a:xfrm>
            <a:off x="4886960" y="2700020"/>
            <a:ext cx="2682240" cy="1066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Integration Techniques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4868A2-578A-FBD2-F0C8-EB33149CC4DE}"/>
              </a:ext>
            </a:extLst>
          </p:cNvPr>
          <p:cNvSpPr/>
          <p:nvPr/>
        </p:nvSpPr>
        <p:spPr>
          <a:xfrm>
            <a:off x="2319945" y="1332919"/>
            <a:ext cx="1971040" cy="985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Transfer Learning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5D9121-621A-53CB-BBCD-59F07F0B466F}"/>
              </a:ext>
            </a:extLst>
          </p:cNvPr>
          <p:cNvSpPr/>
          <p:nvPr/>
        </p:nvSpPr>
        <p:spPr>
          <a:xfrm>
            <a:off x="2235200" y="2755900"/>
            <a:ext cx="1971040" cy="985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Hybrid </a:t>
            </a:r>
          </a:p>
          <a:p>
            <a:pPr algn="ctr"/>
            <a:r>
              <a:rPr lang="en-US" b="1" dirty="0"/>
              <a:t>Models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339EF-3007-B167-0910-6BC189B97548}"/>
              </a:ext>
            </a:extLst>
          </p:cNvPr>
          <p:cNvSpPr/>
          <p:nvPr/>
        </p:nvSpPr>
        <p:spPr>
          <a:xfrm>
            <a:off x="5283200" y="805178"/>
            <a:ext cx="1971040" cy="985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Ensemble Learning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5F3187-3260-BBFD-0DEA-32F71CA4372F}"/>
              </a:ext>
            </a:extLst>
          </p:cNvPr>
          <p:cNvSpPr/>
          <p:nvPr/>
        </p:nvSpPr>
        <p:spPr>
          <a:xfrm>
            <a:off x="5440680" y="4978400"/>
            <a:ext cx="1971040" cy="985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Multi Task Learning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4B283A-BC46-E4A6-373E-A25CFDAAF27B}"/>
              </a:ext>
            </a:extLst>
          </p:cNvPr>
          <p:cNvSpPr/>
          <p:nvPr/>
        </p:nvSpPr>
        <p:spPr>
          <a:xfrm>
            <a:off x="3312160" y="4191001"/>
            <a:ext cx="1971040" cy="985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 Fusion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96DBE1-030E-5F24-972A-807F61D052EF}"/>
              </a:ext>
            </a:extLst>
          </p:cNvPr>
          <p:cNvSpPr/>
          <p:nvPr/>
        </p:nvSpPr>
        <p:spPr>
          <a:xfrm>
            <a:off x="7569200" y="4191001"/>
            <a:ext cx="1971040" cy="985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 </a:t>
            </a:r>
          </a:p>
          <a:p>
            <a:pPr algn="ctr"/>
            <a:r>
              <a:rPr lang="en-US" b="1" dirty="0"/>
              <a:t>Chaining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3225E1-E075-5D89-28DC-47A4BAFA8378}"/>
              </a:ext>
            </a:extLst>
          </p:cNvPr>
          <p:cNvSpPr/>
          <p:nvPr/>
        </p:nvSpPr>
        <p:spPr>
          <a:xfrm>
            <a:off x="7965440" y="1315718"/>
            <a:ext cx="1971040" cy="985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Sequential Integration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222759-3DFC-A9F3-B76F-980F8D03F946}"/>
              </a:ext>
            </a:extLst>
          </p:cNvPr>
          <p:cNvSpPr/>
          <p:nvPr/>
        </p:nvSpPr>
        <p:spPr>
          <a:xfrm>
            <a:off x="8249920" y="2763520"/>
            <a:ext cx="1971040" cy="985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Pipeline Integration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0897CE-44D0-EEF0-374A-72778161577D}"/>
              </a:ext>
            </a:extLst>
          </p:cNvPr>
          <p:cNvCxnSpPr>
            <a:cxnSpLocks/>
          </p:cNvCxnSpPr>
          <p:nvPr/>
        </p:nvCxnSpPr>
        <p:spPr>
          <a:xfrm flipV="1">
            <a:off x="6218382" y="1799588"/>
            <a:ext cx="0" cy="86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BB890E-336E-9D21-FF28-FE7E6A7EBE7F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206240" y="3233420"/>
            <a:ext cx="68072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8F7DCF-BB49-C3FE-B873-A189FB3AA6DE}"/>
              </a:ext>
            </a:extLst>
          </p:cNvPr>
          <p:cNvCxnSpPr>
            <a:cxnSpLocks/>
          </p:cNvCxnSpPr>
          <p:nvPr/>
        </p:nvCxnSpPr>
        <p:spPr>
          <a:xfrm flipH="1" flipV="1">
            <a:off x="4297680" y="2301238"/>
            <a:ext cx="1143000" cy="462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2D772A-547A-0730-FC81-DAA4212BFD39}"/>
              </a:ext>
            </a:extLst>
          </p:cNvPr>
          <p:cNvCxnSpPr>
            <a:cxnSpLocks/>
          </p:cNvCxnSpPr>
          <p:nvPr/>
        </p:nvCxnSpPr>
        <p:spPr>
          <a:xfrm flipV="1">
            <a:off x="6918960" y="2233928"/>
            <a:ext cx="1046480" cy="50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7269C1-04AA-3550-1262-18372889D008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411720" y="3766820"/>
            <a:ext cx="1143000" cy="424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AB701B-BB84-4657-3589-772E18D5850A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7569200" y="3233420"/>
            <a:ext cx="680720" cy="2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85BFDD-8AAD-37FA-F77E-57FE06F4C045}"/>
              </a:ext>
            </a:extLst>
          </p:cNvPr>
          <p:cNvCxnSpPr>
            <a:cxnSpLocks/>
          </p:cNvCxnSpPr>
          <p:nvPr/>
        </p:nvCxnSpPr>
        <p:spPr>
          <a:xfrm>
            <a:off x="6257637" y="3766820"/>
            <a:ext cx="0" cy="121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3E89506-DDD6-ED59-2711-4ED9AE775AE9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297680" y="3729990"/>
            <a:ext cx="914401" cy="46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503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64053-57CE-9742-F9C1-976712A4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Chaining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9242D-8BE3-659E-12A9-B20F72A53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integration technique involves connecting the output of one model as input to another model, creating a sequential chain of models.</a:t>
            </a:r>
          </a:p>
          <a:p>
            <a:r>
              <a:rPr lang="en-US" dirty="0"/>
              <a:t>Model chaining can be implemented using programming languages such as Python with libraries like TensorFlow, </a:t>
            </a:r>
            <a:r>
              <a:rPr lang="en-US" dirty="0" err="1"/>
              <a:t>PyTorch</a:t>
            </a:r>
            <a:r>
              <a:rPr lang="en-US" dirty="0"/>
              <a:t>, or scikit-learn.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612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64053-57CE-9742-F9C1-976712A4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Fusion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9242D-8BE3-659E-12A9-B20F72A53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integration technique involves combining the predictions or outputs of multiple individual models to create a single, more accurate prediction or output.</a:t>
            </a:r>
          </a:p>
          <a:p>
            <a:r>
              <a:rPr lang="en-US" dirty="0"/>
              <a:t>It can lead to improved prediction accuracy and generalization by combining the diverse predictions of multiple models.</a:t>
            </a:r>
          </a:p>
          <a:p>
            <a:r>
              <a:rPr lang="en-US" dirty="0"/>
              <a:t>Common Aggregation techniques used are Averaging, Majority Voting, Weighted Averaging, and Stacking.</a:t>
            </a:r>
          </a:p>
          <a:p>
            <a:r>
              <a:rPr lang="en-US" dirty="0"/>
              <a:t>Stacking, is an ensemble learning technique where the predictions of multiple individual models are combined using a meta-learner. </a:t>
            </a:r>
          </a:p>
        </p:txBody>
      </p:sp>
    </p:spTree>
    <p:extLst>
      <p:ext uri="{BB962C8B-B14F-4D97-AF65-F5344CB8AC3E}">
        <p14:creationId xmlns:p14="http://schemas.microsoft.com/office/powerpoint/2010/main" val="1614307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F31B-10AA-3F28-4FF1-B88447CED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0393" y="2804160"/>
            <a:ext cx="5171185" cy="28346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Overall Flow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52318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est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176</TotalTime>
  <Words>484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InkWave </vt:lpstr>
      <vt:lpstr>Integrating the Models</vt:lpstr>
      <vt:lpstr>Computer Vision Model (3) </vt:lpstr>
      <vt:lpstr>Implement the Natural Language Processing Model (3)</vt:lpstr>
      <vt:lpstr>Implement the Large Language Model (3) </vt:lpstr>
      <vt:lpstr>PowerPoint Presentation</vt:lpstr>
      <vt:lpstr>Model Chaining Integration</vt:lpstr>
      <vt:lpstr>Model Fusion Integration</vt:lpstr>
      <vt:lpstr>Overall Flow Of The Project</vt:lpstr>
      <vt:lpstr>Tasks 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InkWave</dc:title>
  <dc:creator>Prerna Joshi Crystalle_77</dc:creator>
  <cp:lastModifiedBy>Prerna Joshi Crystalle_77</cp:lastModifiedBy>
  <cp:revision>2</cp:revision>
  <dcterms:created xsi:type="dcterms:W3CDTF">2024-04-09T17:14:54Z</dcterms:created>
  <dcterms:modified xsi:type="dcterms:W3CDTF">2024-04-17T00:06:05Z</dcterms:modified>
</cp:coreProperties>
</file>