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3" d="100"/>
          <a:sy n="103" d="100"/>
        </p:scale>
        <p:origin x="-173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5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77F91B-AB79-4339-9BB6-DE3D0C2AEC2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F6A8BC-83F2-4B30-A861-4E6A7FE8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pin20/nlp-word-correction" TargetMode="External"/><Relationship Id="rId2" Type="http://schemas.openxmlformats.org/officeDocument/2006/relationships/hyperlink" Target="https://www.kaggle.com/datasets/landlord/handwriting-recognition/dat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3B4EF3-F6FB-9C7D-1451-913B29A17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381" y="2002627"/>
            <a:ext cx="8825658" cy="1040268"/>
          </a:xfrm>
        </p:spPr>
        <p:txBody>
          <a:bodyPr/>
          <a:lstStyle/>
          <a:p>
            <a:pPr algn="ctr"/>
            <a:r>
              <a:rPr lang="en-US" dirty="0" err="1"/>
              <a:t>InkWave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586D-8775-DE82-D557-678203D42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042895"/>
            <a:ext cx="8825658" cy="562666"/>
          </a:xfrm>
        </p:spPr>
        <p:txBody>
          <a:bodyPr/>
          <a:lstStyle/>
          <a:p>
            <a:pPr algn="ctr"/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336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6E47-63A6-DF6D-20C4-388FC40C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the type of ML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77566-E6AE-6D94-EF55-94FD9E041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71B4B-31D8-2C32-F780-994E0F695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https://www.kaggle.com/datasets/landlord/handwriting-recognition/data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13DBF-34EA-649A-9B7D-3421B9BC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NLP/LLM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2A9F3-827C-AC83-9A83-CA1DD7B4E3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https://www.kaggle.com/datasets/vipin20/nlp-word-correction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488-D834-711D-E727-624E448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9660-7534-1818-7906-C72DC6FA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up both the Datasets (4): Prerna, Tony, Brad</a:t>
            </a:r>
          </a:p>
          <a:p>
            <a:r>
              <a:rPr lang="en-US" dirty="0"/>
              <a:t>Implement the Computer Vision Model (3):  Arnav, Jimmy, Brad</a:t>
            </a:r>
          </a:p>
          <a:p>
            <a:r>
              <a:rPr lang="en-US" dirty="0"/>
              <a:t>Implement the Natural Language Processing Model (3): Ryan, Nhan, Evelyn</a:t>
            </a:r>
          </a:p>
          <a:p>
            <a:r>
              <a:rPr lang="en-US" dirty="0"/>
              <a:t>Implement the Large Language Model(3): Tony, Marvin, Kareem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B2E79-AD7F-F1A3-E9F7-60225DDB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C49-B17B-2131-30D4-80431564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both the Datasets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C9A2-D0CB-EECE-49CF-946B6BAA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on this task will be preprocessing and cleaning up both datasets.</a:t>
            </a:r>
          </a:p>
          <a:p>
            <a:r>
              <a:rPr lang="en-US" dirty="0"/>
              <a:t>This team will be analyzing the datasets to clean them up.</a:t>
            </a:r>
          </a:p>
          <a:p>
            <a:r>
              <a:rPr lang="en-US" dirty="0"/>
              <a:t>Datasets will then be split into training, validation, and testing CSV files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179450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9F5E-E67F-0DD5-FD3B-64373214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0E3-17DE-C13B-9122-410D8F9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Computer Vision Model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13F2-C92A-F89E-14AA-4940280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team will be implementing the Computer Vision model in Python.</a:t>
            </a:r>
          </a:p>
          <a:p>
            <a:r>
              <a:rPr lang="en-US" dirty="0"/>
              <a:t>The team will also run their model through the first training run before the next sprint meeting once the dataset is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F5F83-23F9-CF07-375F-E29B2D76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0F4-D6E0-6CB0-3EC5-9588303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Natural Language Processing Model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E43-9780-1160-05CF-5043D65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team will be implementing the Natural Language Processing model in Python</a:t>
            </a:r>
          </a:p>
          <a:p>
            <a:r>
              <a:rPr lang="en-US" dirty="0"/>
              <a:t>The team will also run their model through the first training run before the next sprint meeting once the dataset is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24652-2167-80E5-CFBC-48FDB5403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157-B155-DC91-773D-34FA45B5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Large Language Model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518E-B5A3-0B4C-9ACF-08AD992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team will be implementing the Large Language Model in Python</a:t>
            </a:r>
          </a:p>
          <a:p>
            <a:r>
              <a:rPr lang="en-US" dirty="0"/>
              <a:t>The team will also run their model through the first training run before the next sprint meeting once the dataset is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3C3E-A1CC-A2D7-B8E8-69C288665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18110"/>
          </a:xfrm>
        </p:spPr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243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est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286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InkWave </vt:lpstr>
      <vt:lpstr>Data Set and the type of ML Predictions</vt:lpstr>
      <vt:lpstr>Tasks  </vt:lpstr>
      <vt:lpstr>Cleaning up both the Datasets (4)</vt:lpstr>
      <vt:lpstr>Implement the Computer Vision Model (3) </vt:lpstr>
      <vt:lpstr>Implement the Natural Language Processing Model (3)</vt:lpstr>
      <vt:lpstr>Implement the Large Language Model (3)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InkWave </dc:title>
  <dc:creator>Prerna Joshi Crystalle_77</dc:creator>
  <cp:lastModifiedBy>Prerna Joshi Crystalle_77</cp:lastModifiedBy>
  <cp:revision>4</cp:revision>
  <dcterms:created xsi:type="dcterms:W3CDTF">2024-02-29T18:26:34Z</dcterms:created>
  <dcterms:modified xsi:type="dcterms:W3CDTF">2024-02-29T22:35:05Z</dcterms:modified>
</cp:coreProperties>
</file>