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7" r:id="rId4"/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7" d="100"/>
          <a:sy n="47" d="100"/>
        </p:scale>
        <p:origin x="77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7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0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85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59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8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7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5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5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BA8FBF-7F35-4023-B7CD-31E4C83CF86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8BFE538-4851-4F99-9CC5-67BB2BF0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2151-5620-E6C9-EAF9-CFAC2C003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76487"/>
            <a:ext cx="8825658" cy="1390890"/>
          </a:xfrm>
        </p:spPr>
        <p:txBody>
          <a:bodyPr/>
          <a:lstStyle/>
          <a:p>
            <a:pPr algn="ctr"/>
            <a:r>
              <a:rPr lang="en-US" dirty="0" err="1"/>
              <a:t>InkWave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56C06-1FAF-B63A-C9AC-85A52CA8D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124" y="3367377"/>
            <a:ext cx="8825658" cy="572494"/>
          </a:xfrm>
        </p:spPr>
        <p:txBody>
          <a:bodyPr/>
          <a:lstStyle/>
          <a:p>
            <a:pPr algn="ctr"/>
            <a:r>
              <a:rPr lang="en-US" dirty="0"/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301790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0488-D834-711D-E727-624E448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9660-7534-1818-7906-C72DC6FA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the Computer Vision Model to be specific to the requirements(3): Arnav, Jimmy, Rohan</a:t>
            </a:r>
          </a:p>
          <a:p>
            <a:r>
              <a:rPr lang="en-US" dirty="0"/>
              <a:t>Implementing the Natural Language Processing Model to be specific to the requirements(3): Ryan, Nhan, Evelyn</a:t>
            </a:r>
          </a:p>
          <a:p>
            <a:r>
              <a:rPr lang="en-US" dirty="0"/>
              <a:t>Implementing the Large Language Model to be specific to the requirements(3): Tony, Marvin, Kareem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1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72ECA3-2A46-4A5A-8330-12F7E221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A4A5C4D-76C1-47EA-A0B6-CF294A5F4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9BC618C-AD3C-444D-B8CB-6FB6920D4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7FF31B-10AA-3F28-4FF1-B88447C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393" y="1449324"/>
            <a:ext cx="5171185" cy="41894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Overall Flow Of The Project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C0D00-401D-42B7-94D8-008C7DAA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7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99F5E-E67F-0DD5-FD3B-64373214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10E3-17DE-C13B-9122-410D8F93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Computer Vision Model (3)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13F2-C92A-F89E-14AA-49402804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model should be able to convert images to raw text files.</a:t>
            </a:r>
          </a:p>
          <a:p>
            <a:r>
              <a:rPr lang="en-US" dirty="0"/>
              <a:t>To figure out:</a:t>
            </a:r>
          </a:p>
          <a:p>
            <a:pPr lvl="1"/>
            <a:r>
              <a:rPr lang="en-US" dirty="0"/>
              <a:t>Can CV format the data to correctly tokenize/ break down the words as they are in the image file?</a:t>
            </a:r>
          </a:p>
          <a:p>
            <a:pPr lvl="1"/>
            <a:r>
              <a:rPr lang="en-US" dirty="0"/>
              <a:t>How easy is it to do so?</a:t>
            </a:r>
          </a:p>
          <a:p>
            <a:pPr lvl="1"/>
            <a:r>
              <a:rPr lang="en-US" dirty="0"/>
              <a:t>Can it keep a track of the formatting the image of the notes is in?</a:t>
            </a:r>
          </a:p>
        </p:txBody>
      </p:sp>
    </p:spTree>
    <p:extLst>
      <p:ext uri="{BB962C8B-B14F-4D97-AF65-F5344CB8AC3E}">
        <p14:creationId xmlns:p14="http://schemas.microsoft.com/office/powerpoint/2010/main" val="42437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F5F83-23F9-CF07-375F-E29B2D765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0F4-D6E0-6CB0-3EC5-95883034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Natural Language Processing Model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AE43-9780-1160-05CF-5043D650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Model should be able to reformat the file from a paragraph to pointers/ vice versa</a:t>
            </a:r>
          </a:p>
          <a:p>
            <a:r>
              <a:rPr lang="en-US" dirty="0"/>
              <a:t>To figure out:</a:t>
            </a:r>
          </a:p>
          <a:p>
            <a:pPr lvl="1"/>
            <a:r>
              <a:rPr lang="en-US" dirty="0"/>
              <a:t>Can NLP format the data to correctly tokenize/ break down the words as they are in the image file?</a:t>
            </a:r>
          </a:p>
          <a:p>
            <a:pPr lvl="1"/>
            <a:r>
              <a:rPr lang="en-US" dirty="0"/>
              <a:t>How easy is it to do so?</a:t>
            </a:r>
          </a:p>
          <a:p>
            <a:pPr lvl="1"/>
            <a:r>
              <a:rPr lang="en-US" dirty="0"/>
              <a:t>Can it recheck the grammar and make it better and maintain the format provided?</a:t>
            </a:r>
          </a:p>
          <a:p>
            <a:pPr marL="457200" lvl="1" indent="0">
              <a:buNone/>
            </a:pPr>
            <a:r>
              <a:rPr lang="en-US" dirty="0"/>
              <a:t>(Extra: Can it change the formatting around into different types of bulleting?)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4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24652-2167-80E5-CFBC-48FDB5403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B157-B155-DC91-773D-34FA45B5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Large Language Model (3)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518E-B5A3-0B4C-9ACF-08AD992E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 should be able to contextualize the text provided by the partially formatted file.</a:t>
            </a:r>
          </a:p>
          <a:p>
            <a:r>
              <a:rPr lang="en-US" dirty="0"/>
              <a:t>To figure out:</a:t>
            </a:r>
          </a:p>
          <a:p>
            <a:pPr lvl="1"/>
            <a:r>
              <a:rPr lang="en-US" dirty="0"/>
              <a:t>Can it recheck the grammar to make it better and maintain the format provided?</a:t>
            </a:r>
          </a:p>
          <a:p>
            <a:pPr marL="457200" lvl="1" indent="0">
              <a:buNone/>
            </a:pPr>
            <a:r>
              <a:rPr lang="en-US" dirty="0"/>
              <a:t>(Extra: Can it change the formatting around into different types of bulleting?)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3C3E-A1CC-A2D7-B8E8-69C288665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18110"/>
          </a:xfrm>
        </p:spPr>
        <p:txBody>
          <a:bodyPr/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12431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est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274</TotalTime>
  <Words>289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InkWave </vt:lpstr>
      <vt:lpstr>Tasks  </vt:lpstr>
      <vt:lpstr>Overall Flow Of The Project</vt:lpstr>
      <vt:lpstr>Implement the Computer Vision Model (3) </vt:lpstr>
      <vt:lpstr>Implement the Natural Language Processing Model (3)</vt:lpstr>
      <vt:lpstr>Implement the Large Language Model (3)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InkWave </dc:title>
  <dc:creator>Prerna Joshi Crystalle_77</dc:creator>
  <cp:lastModifiedBy>Prerna Joshi Crystalle_77</cp:lastModifiedBy>
  <cp:revision>2</cp:revision>
  <dcterms:created xsi:type="dcterms:W3CDTF">2024-03-21T18:17:27Z</dcterms:created>
  <dcterms:modified xsi:type="dcterms:W3CDTF">2024-03-22T00:13:22Z</dcterms:modified>
</cp:coreProperties>
</file>