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0075798-AE41-49FE-B822-917DD5D8F2F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3384056-D387-4025-B03B-66145ACE7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0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5798-AE41-49FE-B822-917DD5D8F2F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4056-D387-4025-B03B-66145ACE7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5798-AE41-49FE-B822-917DD5D8F2F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4056-D387-4025-B03B-66145ACE7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99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5798-AE41-49FE-B822-917DD5D8F2F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4056-D387-4025-B03B-66145ACE754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0280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5798-AE41-49FE-B822-917DD5D8F2F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4056-D387-4025-B03B-66145ACE7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87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5798-AE41-49FE-B822-917DD5D8F2F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4056-D387-4025-B03B-66145ACE7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42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5798-AE41-49FE-B822-917DD5D8F2F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4056-D387-4025-B03B-66145ACE7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42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5798-AE41-49FE-B822-917DD5D8F2F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4056-D387-4025-B03B-66145ACE7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6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5798-AE41-49FE-B822-917DD5D8F2F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4056-D387-4025-B03B-66145ACE7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9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5798-AE41-49FE-B822-917DD5D8F2F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4056-D387-4025-B03B-66145ACE7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3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5798-AE41-49FE-B822-917DD5D8F2F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4056-D387-4025-B03B-66145ACE7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2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5798-AE41-49FE-B822-917DD5D8F2F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4056-D387-4025-B03B-66145ACE7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2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5798-AE41-49FE-B822-917DD5D8F2F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4056-D387-4025-B03B-66145ACE7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3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5798-AE41-49FE-B822-917DD5D8F2F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4056-D387-4025-B03B-66145ACE7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2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5798-AE41-49FE-B822-917DD5D8F2F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4056-D387-4025-B03B-66145ACE7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0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5798-AE41-49FE-B822-917DD5D8F2F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4056-D387-4025-B03B-66145ACE7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6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5798-AE41-49FE-B822-917DD5D8F2F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4056-D387-4025-B03B-66145ACE7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9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75798-AE41-49FE-B822-917DD5D8F2F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84056-D387-4025-B03B-66145ACE7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83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0303-D3A7-2452-BAE6-B883FB4673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HTGR Project </a:t>
            </a:r>
            <a:br>
              <a:rPr lang="en-US" dirty="0"/>
            </a:br>
            <a:r>
              <a:rPr lang="en-US" dirty="0"/>
              <a:t>Meeting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5093D-DA38-EAA1-E0FB-3E64C224A6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10/20/2023</a:t>
            </a:r>
          </a:p>
        </p:txBody>
      </p:sp>
    </p:spTree>
    <p:extLst>
      <p:ext uri="{BB962C8B-B14F-4D97-AF65-F5344CB8AC3E}">
        <p14:creationId xmlns:p14="http://schemas.microsoft.com/office/powerpoint/2010/main" val="277610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ABC4-5778-FD91-618D-0B8E2C3B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CE602-7B11-9E33-4853-CECBAE656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we see are the 2 main elements of the data set that appear the most frequently?</a:t>
            </a:r>
          </a:p>
          <a:p>
            <a:r>
              <a:rPr lang="en-US" dirty="0"/>
              <a:t>Why do we think they are important?</a:t>
            </a:r>
          </a:p>
          <a:p>
            <a:r>
              <a:rPr lang="en-US" dirty="0"/>
              <a:t>Which columns don’t matter as much and why?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1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499C-EB28-D641-582D-2BE7D26C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for the first 2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745D2-7C2B-7750-FCB6-FF0C9FBD9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Cleaning up the data (uses NumPy/pandas)</a:t>
            </a:r>
          </a:p>
          <a:p>
            <a:r>
              <a:rPr lang="en-US" dirty="0"/>
              <a:t>Researching on LSTM and GRU</a:t>
            </a:r>
          </a:p>
          <a:p>
            <a:r>
              <a:rPr lang="en-US" dirty="0"/>
              <a:t>Researching on SVM </a:t>
            </a:r>
          </a:p>
          <a:p>
            <a:r>
              <a:rPr lang="en-US" dirty="0"/>
              <a:t>Researching on Random Forest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2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2DA5-321B-087D-4CE4-0C5F68F74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up the data (uses NumPy/pandas)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E08E9-97B4-F4A8-C1C4-68C6C8930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Since we decided on what features are important, we need to have a csv file which contains only the columns and rows of the data set we have decided to work with.</a:t>
            </a:r>
          </a:p>
          <a:p>
            <a:r>
              <a:rPr lang="en-US" dirty="0"/>
              <a:t>This step is called data cleansing.</a:t>
            </a:r>
          </a:p>
          <a:p>
            <a:r>
              <a:rPr lang="en-US" dirty="0"/>
              <a:t>Whichever team performs this task will have to figure out how to use NumPy/ pandas to clean up the data and make a csv file which is reduced to whatever we need.</a:t>
            </a:r>
          </a:p>
          <a:p>
            <a:r>
              <a:rPr lang="en-US" dirty="0"/>
              <a:t>The file needs to be pushed to Git Hub.</a:t>
            </a:r>
          </a:p>
        </p:txBody>
      </p:sp>
    </p:spTree>
    <p:extLst>
      <p:ext uri="{BB962C8B-B14F-4D97-AF65-F5344CB8AC3E}">
        <p14:creationId xmlns:p14="http://schemas.microsoft.com/office/powerpoint/2010/main" val="363109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7828-00C1-DC2C-72B7-98B58417B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Researching on LSTM and GRU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F8DD7-CFE4-B48B-C079-85CE1FC11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LSTM (Long Short-Term Memory)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is a type of recurrent neural network (RNN) architecture designed to address the vanishing gradient problem.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GRU (Gated Recurrent Unit)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is another variant of the RNN architecture aimed at overcoming the vanishing gradient problem while having a simpler structure compared to LSTM.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Whichever team performs this task needs to make a small PowerPoint presentation on what LSTM and GRUs are and should by the end of the task have a brief understanding of those two and justify with a small list of pros and cons to describe why these are or are not a good machine learning model for our project.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52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EDC68-7C40-B51A-50AE-D29623AD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Researching on SVM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9A5B1-265B-3380-712D-D69213B85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SVM (Support Vector Machine)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is a powerful supervised machine learning algorithm used for both classification and regression tasks.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Whichever team performs this task needs to make a small PowerPoint presentation on what LSTM and GRUs are and should by the end of the task have a brief understanding of those two and justify with a small list of pros and cons to describe why these are or are not a good machine learning model for our project.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824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73D5B-3B29-9F8C-B78E-AD98D25C4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Researching on Random Forest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0B47F-96D7-8519-438D-159401E65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Random Forest is an ensemble learning algorithm used for classification and regression tasks.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It builds multiple decision trees, each trained on a random subset of data and a random subset of features.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Whichever team performs this task needs to make a small PowerPoint presentation on what LSTM and GRUs are and should by the end of the task have a brief understanding of those two and justify with a small list of pros and cons to describe why these are or are not a good machine learning model for our project.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201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</TotalTime>
  <Words>474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Söhne</vt:lpstr>
      <vt:lpstr>Tw Cen MT</vt:lpstr>
      <vt:lpstr>Circuit</vt:lpstr>
      <vt:lpstr>Machine Learning HTGR Project  Meeting 1</vt:lpstr>
      <vt:lpstr>Data Observations</vt:lpstr>
      <vt:lpstr>Tasks for the first 2 weeks</vt:lpstr>
      <vt:lpstr>Cleaning up the data (uses NumPy/pandas) </vt:lpstr>
      <vt:lpstr>Researching on LSTM and GRU </vt:lpstr>
      <vt:lpstr>Researching on SVM </vt:lpstr>
      <vt:lpstr>Researching on Random Forest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HTGR Project  Meeting 1</dc:title>
  <dc:creator>Prerna H. Joshi</dc:creator>
  <cp:lastModifiedBy>Prerna H. Joshi</cp:lastModifiedBy>
  <cp:revision>1</cp:revision>
  <dcterms:created xsi:type="dcterms:W3CDTF">2023-10-20T22:33:44Z</dcterms:created>
  <dcterms:modified xsi:type="dcterms:W3CDTF">2023-10-20T22:51:35Z</dcterms:modified>
</cp:coreProperties>
</file>