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9" r:id="rId4"/>
    <p:sldId id="270" r:id="rId5"/>
    <p:sldId id="272" r:id="rId6"/>
    <p:sldId id="266" r:id="rId7"/>
    <p:sldId id="268" r:id="rId8"/>
    <p:sldId id="282" r:id="rId9"/>
    <p:sldId id="278" r:id="rId10"/>
    <p:sldId id="280" r:id="rId11"/>
    <p:sldId id="279" r:id="rId12"/>
    <p:sldId id="291" r:id="rId13"/>
    <p:sldId id="283" r:id="rId14"/>
    <p:sldId id="284" r:id="rId15"/>
    <p:sldId id="285" r:id="rId16"/>
    <p:sldId id="276" r:id="rId17"/>
    <p:sldId id="273" r:id="rId18"/>
    <p:sldId id="274" r:id="rId19"/>
    <p:sldId id="275" r:id="rId20"/>
    <p:sldId id="286" r:id="rId21"/>
    <p:sldId id="289" r:id="rId22"/>
    <p:sldId id="28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2B91AF"/>
    <a:srgbClr val="2C97BC"/>
    <a:srgbClr val="91D3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8CC50-8B6E-4B0D-A51D-2A201C1F0622}" v="22" dt="2019-11-25T02:14:44.892"/>
    <p1510:client id="{CD47EF18-23A8-42D2-8793-00073BD03DDA}" v="301" dt="2019-11-25T21:07:40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660"/>
  </p:normalViewPr>
  <p:slideViewPr>
    <p:cSldViewPr snapToGrid="0">
      <p:cViewPr>
        <p:scale>
          <a:sx n="50" d="100"/>
          <a:sy n="50" d="100"/>
        </p:scale>
        <p:origin x="17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DCE9B-E03D-4C6E-B94A-7DA960D47EF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51D86-B00C-4440-873F-665496DF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 is a collection of callback functions.</a:t>
            </a:r>
          </a:p>
          <a:p>
            <a:r>
              <a:rPr lang="en-US" dirty="0"/>
              <a:t>Slot is an iterator pointing to a specific callback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1D86-B00C-4440-873F-665496DF94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1D86-B00C-4440-873F-665496DF94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1D86-B00C-4440-873F-665496DF94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1D86-B00C-4440-873F-665496DF94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1D86-B00C-4440-873F-665496DF94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7EEE-98F5-4CD6-975F-9914F73A2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AD468-9F4A-4B26-A647-2B491104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70D8-AF91-492A-B011-8A4AD325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7670-6CE4-4077-BB23-20D08E59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480E-B027-4A21-90A8-2CAC92AD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3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54F7-ED66-4AA4-8ADA-B3F45346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EA308-0692-4380-B9BD-A92F5593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6F1B-301E-42BE-9238-2C292677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E74B-0146-46DD-B856-91CC85E7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E78C-5318-4709-BD6C-6B026860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3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32A1D-5645-4BA0-8519-0DFA88951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3339F-6A6E-4F0B-A446-C9BAC479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5764-2957-4B7D-89CA-C8FCB20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D611-E3AC-4DFC-B28A-9964742C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0640-2689-4A00-A6C6-313DE875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2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CC8-3AA1-4858-BDBE-D5C71471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DC7E-4122-4964-972F-0A137250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380B-B8CC-4509-BB9D-212BA9DB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E5C2-9C63-4D48-90B8-74AC9FC5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21EA-EE7D-4D1A-9C3F-8E98FC80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5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5F0-28C1-41DD-955E-862950E7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A8C5-0ABC-4BA2-A691-E6F49AD2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1FA5-EB10-4984-A065-529B0A2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F35A-E4BD-48BC-98E4-07D27E87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47AE-A00B-47F2-A3BF-9C3C690C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1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023E-7D8E-42F9-94D8-AB7D69D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A6D3-2E2E-4E94-8B1B-69A93A1A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8F6C-E859-4E70-84BE-E9EA13E4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AD4F-DE3C-4FDB-9B4C-08A2FEFB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8C04B-FAAA-4AE3-946C-C1C82F74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3461-C294-4BEB-840F-4FBCEE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9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CA09-E6DA-416B-9FBC-0FB7163F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513E-7530-4559-A75A-39AC1B30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111AF-5BD4-4BAD-B2EB-961A0420B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0EC03-E31E-499C-9674-09BE42853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F9A8D-0B84-4D44-8EC1-5C7568FB7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64C8F-7067-49EA-AD9F-2FB1604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92E2-8B09-4BE5-9A06-D481206C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4B8F8-E5D7-476C-A595-3BF2D01B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9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0397-3163-4908-A917-E84ADBFA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DE20-D16F-4688-B7B2-380499B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482BD-09B9-45FD-B37A-3E7D644D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12385-A483-4210-A440-96164727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4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0FE92-AD20-4760-BC2A-0EBD1064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5DE34-DF75-49A0-86B7-42D7066C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22AB-E0B3-409E-B2CF-7A79209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50F-E6FD-4F04-9EEE-CF4ACDEC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C85A-4278-4265-8570-19CF2F30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9093-8E79-4BA9-A602-BAE7DC8A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D33E6-715A-40D8-B7E9-A4643FB0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E33E-BC75-40C4-85CE-4474B096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AA5C-79B0-4370-B038-426B0D96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6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1723-ABB9-44BD-9AAA-B9CBCDCC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82D64-0A33-4107-AB09-C351BD3D4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126B8-D129-4557-BF98-46522EE6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8276-07A1-4713-B31C-097BAE11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81E4-4BEB-4E56-BB3D-043DDD5A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56FF-5228-4F45-BA4A-B657387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CBA28-FD16-4E2C-B981-9CF6164C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A52C-D658-4630-9563-C4938EF0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68A71-394A-4843-9A53-F3CC1147F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2D6E-C0AB-4141-84F2-09EDB6C5D2F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3D01-4F3A-4DD9-BE5D-2E5DDA6F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EC7D-E387-4E33-B8B9-B71ECD82F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C8D8-4181-46CE-AA2D-CA81E8EF1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99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autodesk.com/media-and-entertainment/evaluation-manag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autodesk.com/media-and-entertainment/evaluation-manag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1FD4-BAC1-4691-BD8F-ACB6A043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Lock-free</a:t>
            </a:r>
            <a:r>
              <a:rPr lang="en-US" dirty="0"/>
              <a:t> Signal/Slots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6238-F9C6-47BC-BB9A-7B3F91A6F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9806" y="4837318"/>
            <a:ext cx="3978193" cy="420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yupeng.zhang@autodesk.com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3734E-ECCF-47E8-956C-E82F6FB4542D}"/>
              </a:ext>
            </a:extLst>
          </p:cNvPr>
          <p:cNvSpPr/>
          <p:nvPr/>
        </p:nvSpPr>
        <p:spPr>
          <a:xfrm>
            <a:off x="3639044" y="5257800"/>
            <a:ext cx="7028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hlinkClick r:id="rId2"/>
              </a:rPr>
              <a:t>https://git.autodesk.com/media-and-entertainment/evaluation-manager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3773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Disconnect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6533295" y="3540123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FD1EC-E481-4038-8DEE-B12932250685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6D139-D35B-40AF-BE3D-DDB486F2F9D6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E5ACC-338A-429C-8D01-6EC07B7614FD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5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Disconnect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2694458" y="22668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3461814" y="2266824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8CCD-3721-4E3C-8693-5DB77C60B3D7}"/>
              </a:ext>
            </a:extLst>
          </p:cNvPr>
          <p:cNvSpPr txBox="1"/>
          <p:nvPr/>
        </p:nvSpPr>
        <p:spPr>
          <a:xfrm>
            <a:off x="997830" y="2193746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Recycle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BB0D0-F260-40D6-8933-631C4978BD90}"/>
              </a:ext>
            </a:extLst>
          </p:cNvPr>
          <p:cNvSpPr txBox="1"/>
          <p:nvPr/>
        </p:nvSpPr>
        <p:spPr>
          <a:xfrm>
            <a:off x="997830" y="3656458"/>
            <a:ext cx="161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44961E-2399-44EE-B74B-4C67894DF9DD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CB67DE-9E10-4B00-855A-6E9433905CB4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68097-62DA-4234-91F3-F6D2EA0FBAB1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1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 : Reusing 3/6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2694458" y="22668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3461814" y="2266824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8CCD-3721-4E3C-8693-5DB77C60B3D7}"/>
              </a:ext>
            </a:extLst>
          </p:cNvPr>
          <p:cNvSpPr txBox="1"/>
          <p:nvPr/>
        </p:nvSpPr>
        <p:spPr>
          <a:xfrm>
            <a:off x="997830" y="2193746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Recycle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BB0D0-F260-40D6-8933-631C4978BD90}"/>
              </a:ext>
            </a:extLst>
          </p:cNvPr>
          <p:cNvSpPr txBox="1"/>
          <p:nvPr/>
        </p:nvSpPr>
        <p:spPr>
          <a:xfrm>
            <a:off x="997830" y="3656458"/>
            <a:ext cx="161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44961E-2399-44EE-B74B-4C67894DF9DD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CB67DE-9E10-4B00-855A-6E9433905CB4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68097-62DA-4234-91F3-F6D2EA0FBAB1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37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 : Reusing 3/6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2694458" y="-2171978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3461814" y="1851324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8CCD-3721-4E3C-8693-5DB77C60B3D7}"/>
              </a:ext>
            </a:extLst>
          </p:cNvPr>
          <p:cNvSpPr txBox="1"/>
          <p:nvPr/>
        </p:nvSpPr>
        <p:spPr>
          <a:xfrm>
            <a:off x="997830" y="2193746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Recycle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BB0D0-F260-40D6-8933-631C4978BD90}"/>
              </a:ext>
            </a:extLst>
          </p:cNvPr>
          <p:cNvSpPr txBox="1"/>
          <p:nvPr/>
        </p:nvSpPr>
        <p:spPr>
          <a:xfrm>
            <a:off x="997830" y="3656458"/>
            <a:ext cx="161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47D8A-616E-4811-8E9E-C568DBCFF0CF}"/>
              </a:ext>
            </a:extLst>
          </p:cNvPr>
          <p:cNvSpPr/>
          <p:nvPr/>
        </p:nvSpPr>
        <p:spPr>
          <a:xfrm>
            <a:off x="8839483" y="6981824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69476-BE14-4E6C-BB9A-E434C230044A}"/>
              </a:ext>
            </a:extLst>
          </p:cNvPr>
          <p:cNvSpPr/>
          <p:nvPr/>
        </p:nvSpPr>
        <p:spPr>
          <a:xfrm>
            <a:off x="9606837" y="6981823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8841BE-0E25-4451-8808-DC9A07CC7B51}"/>
              </a:ext>
            </a:extLst>
          </p:cNvPr>
          <p:cNvSpPr/>
          <p:nvPr/>
        </p:nvSpPr>
        <p:spPr>
          <a:xfrm>
            <a:off x="11145672" y="6981824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77795E-920E-4A28-AE61-4F051CDCB8E3}"/>
              </a:ext>
            </a:extLst>
          </p:cNvPr>
          <p:cNvSpPr/>
          <p:nvPr/>
        </p:nvSpPr>
        <p:spPr>
          <a:xfrm>
            <a:off x="10378317" y="6981823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0B119-C2DB-403D-80D7-92233A4A06E2}"/>
              </a:ext>
            </a:extLst>
          </p:cNvPr>
          <p:cNvSpPr txBox="1"/>
          <p:nvPr/>
        </p:nvSpPr>
        <p:spPr>
          <a:xfrm>
            <a:off x="8756973" y="8216900"/>
            <a:ext cx="12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.back()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E5CDAA-EDB9-47B2-A484-9A7DFB527DE5}"/>
              </a:ext>
            </a:extLst>
          </p:cNvPr>
          <p:cNvCxnSpPr>
            <a:cxnSpLocks/>
          </p:cNvCxnSpPr>
          <p:nvPr/>
        </p:nvCxnSpPr>
        <p:spPr>
          <a:xfrm flipV="1">
            <a:off x="9181904" y="7818967"/>
            <a:ext cx="0" cy="397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D7B76-A10E-4D59-AF1E-3EC920BD58BF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3F5E1F-692E-425B-BC2B-715FE47A834F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07FF1-780D-40FD-9849-5B5EF04EB803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 : Append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2694458" y="-2171978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3461814" y="2266822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8CCD-3721-4E3C-8693-5DB77C60B3D7}"/>
              </a:ext>
            </a:extLst>
          </p:cNvPr>
          <p:cNvSpPr txBox="1"/>
          <p:nvPr/>
        </p:nvSpPr>
        <p:spPr>
          <a:xfrm>
            <a:off x="997830" y="2193746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Recycle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BB0D0-F260-40D6-8933-631C4978BD90}"/>
              </a:ext>
            </a:extLst>
          </p:cNvPr>
          <p:cNvSpPr txBox="1"/>
          <p:nvPr/>
        </p:nvSpPr>
        <p:spPr>
          <a:xfrm>
            <a:off x="997830" y="3656458"/>
            <a:ext cx="161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47D8A-616E-4811-8E9E-C568DBCFF0CF}"/>
              </a:ext>
            </a:extLst>
          </p:cNvPr>
          <p:cNvSpPr/>
          <p:nvPr/>
        </p:nvSpPr>
        <p:spPr>
          <a:xfrm>
            <a:off x="8839483" y="3540125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69476-BE14-4E6C-BB9A-E434C230044A}"/>
              </a:ext>
            </a:extLst>
          </p:cNvPr>
          <p:cNvSpPr/>
          <p:nvPr/>
        </p:nvSpPr>
        <p:spPr>
          <a:xfrm>
            <a:off x="9606837" y="3540124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8841BE-0E25-4451-8808-DC9A07CC7B51}"/>
              </a:ext>
            </a:extLst>
          </p:cNvPr>
          <p:cNvSpPr/>
          <p:nvPr/>
        </p:nvSpPr>
        <p:spPr>
          <a:xfrm>
            <a:off x="11145672" y="3540125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77795E-920E-4A28-AE61-4F051CDCB8E3}"/>
              </a:ext>
            </a:extLst>
          </p:cNvPr>
          <p:cNvSpPr/>
          <p:nvPr/>
        </p:nvSpPr>
        <p:spPr>
          <a:xfrm>
            <a:off x="10378317" y="3540124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AEB2BA-00B7-48DB-8A92-846EF92DFBA5}"/>
              </a:ext>
            </a:extLst>
          </p:cNvPr>
          <p:cNvGrpSpPr/>
          <p:nvPr/>
        </p:nvGrpSpPr>
        <p:grpSpPr>
          <a:xfrm>
            <a:off x="8756973" y="4377268"/>
            <a:ext cx="1286650" cy="859598"/>
            <a:chOff x="8756973" y="4377268"/>
            <a:chExt cx="1286650" cy="8595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A0B119-C2DB-403D-80D7-92233A4A06E2}"/>
                </a:ext>
              </a:extLst>
            </p:cNvPr>
            <p:cNvSpPr txBox="1"/>
            <p:nvPr/>
          </p:nvSpPr>
          <p:spPr>
            <a:xfrm>
              <a:off x="8756973" y="4775201"/>
              <a:ext cx="1286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.end()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E5CDAA-EDB9-47B2-A484-9A7DFB527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904" y="4377268"/>
              <a:ext cx="0" cy="3979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625C69-6142-4696-92C5-FAA392D42819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16A390-2ADE-4683-856F-59CD6E6E4EC9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F05079-5B49-46C2-895C-32B9DA9AF0F5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8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 : Append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2694458" y="-2171978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3461814" y="2266822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8CCD-3721-4E3C-8693-5DB77C60B3D7}"/>
              </a:ext>
            </a:extLst>
          </p:cNvPr>
          <p:cNvSpPr txBox="1"/>
          <p:nvPr/>
        </p:nvSpPr>
        <p:spPr>
          <a:xfrm>
            <a:off x="997830" y="2193746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Recycle 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BB0D0-F260-40D6-8933-631C4978BD90}"/>
              </a:ext>
            </a:extLst>
          </p:cNvPr>
          <p:cNvSpPr txBox="1"/>
          <p:nvPr/>
        </p:nvSpPr>
        <p:spPr>
          <a:xfrm>
            <a:off x="997830" y="3656458"/>
            <a:ext cx="161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47D8A-616E-4811-8E9E-C568DBCFF0CF}"/>
              </a:ext>
            </a:extLst>
          </p:cNvPr>
          <p:cNvSpPr/>
          <p:nvPr/>
        </p:nvSpPr>
        <p:spPr>
          <a:xfrm>
            <a:off x="8839483" y="3540125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69476-BE14-4E6C-BB9A-E434C230044A}"/>
              </a:ext>
            </a:extLst>
          </p:cNvPr>
          <p:cNvSpPr/>
          <p:nvPr/>
        </p:nvSpPr>
        <p:spPr>
          <a:xfrm>
            <a:off x="9606837" y="3540124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8841BE-0E25-4451-8808-DC9A07CC7B51}"/>
              </a:ext>
            </a:extLst>
          </p:cNvPr>
          <p:cNvSpPr/>
          <p:nvPr/>
        </p:nvSpPr>
        <p:spPr>
          <a:xfrm>
            <a:off x="11145672" y="3540125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77795E-920E-4A28-AE61-4F051CDCB8E3}"/>
              </a:ext>
            </a:extLst>
          </p:cNvPr>
          <p:cNvSpPr/>
          <p:nvPr/>
        </p:nvSpPr>
        <p:spPr>
          <a:xfrm>
            <a:off x="10378317" y="3540124"/>
            <a:ext cx="684843" cy="6848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sz="3200" dirty="0"/>
              <a:t>11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AEB2BA-00B7-48DB-8A92-846EF92DFBA5}"/>
              </a:ext>
            </a:extLst>
          </p:cNvPr>
          <p:cNvGrpSpPr/>
          <p:nvPr/>
        </p:nvGrpSpPr>
        <p:grpSpPr>
          <a:xfrm>
            <a:off x="9524326" y="4377268"/>
            <a:ext cx="1286650" cy="859598"/>
            <a:chOff x="8756973" y="4377268"/>
            <a:chExt cx="1286650" cy="8595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A0B119-C2DB-403D-80D7-92233A4A06E2}"/>
                </a:ext>
              </a:extLst>
            </p:cNvPr>
            <p:cNvSpPr txBox="1"/>
            <p:nvPr/>
          </p:nvSpPr>
          <p:spPr>
            <a:xfrm>
              <a:off x="8756973" y="4775201"/>
              <a:ext cx="1286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.end()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E5CDAA-EDB9-47B2-A484-9A7DFB527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904" y="4377268"/>
              <a:ext cx="0" cy="3979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BEE542-E213-4EB6-9D01-EA8188A31986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DD227A-979F-4564-964B-D3941E59A029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4E1E9-63F5-4758-AAE2-92EBFB25E770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2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24C0-2146-4F69-8671-2A3BC421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A8C5-08DF-4FD1-B9CA-5104FAD0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itr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something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itr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/*---------------------------*/</a:t>
            </a:r>
          </a:p>
          <a:p>
            <a:pPr marL="0" indent="0">
              <a:buNone/>
            </a:pP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itr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something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itr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229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34DB-89BF-4DB3-8732-87EB9319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!= no std::</a:t>
            </a:r>
            <a:r>
              <a:rPr lang="en-US" dirty="0">
                <a:solidFill>
                  <a:srgbClr val="2B91AF"/>
                </a:solidFill>
              </a:rPr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A3CC-9145-4368-B3A6-744A12FC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36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 lock;</a:t>
            </a:r>
          </a:p>
          <a:p>
            <a:pPr marL="0" indent="0">
              <a:buNone/>
            </a:pPr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expected;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   // spin-locking on ‘lock’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expected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compare_exchange_weak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(expected,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850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34DB-89BF-4DB3-8732-87EB9319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short critical section</a:t>
            </a:r>
            <a:endParaRPr lang="en-US" dirty="0">
              <a:solidFill>
                <a:srgbClr val="2B91A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A3CC-9145-4368-B3A6-744A12FC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36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critical_section</a:t>
            </a:r>
            <a:r>
              <a:rPr lang="en-US" sz="2400" dirty="0">
                <a:latin typeface="Consolas" panose="020B0609020204030204" pitchFamily="49" charset="0"/>
              </a:rPr>
              <a:t>(sum)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sum +=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/*---------------------------*/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atomic_fetch_add</a:t>
            </a:r>
            <a:r>
              <a:rPr lang="en-US" sz="2400" dirty="0">
                <a:latin typeface="Consolas" panose="020B0609020204030204" pitchFamily="49" charset="0"/>
              </a:rPr>
              <a:t>(&amp;sum, 1)</a:t>
            </a:r>
          </a:p>
        </p:txBody>
      </p:sp>
    </p:spTree>
    <p:extLst>
      <p:ext uri="{BB962C8B-B14F-4D97-AF65-F5344CB8AC3E}">
        <p14:creationId xmlns:p14="http://schemas.microsoft.com/office/powerpoint/2010/main" val="30198635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34DB-89BF-4DB3-8732-87EB9319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large work in private</a:t>
            </a:r>
            <a:endParaRPr lang="en-US" dirty="0">
              <a:solidFill>
                <a:srgbClr val="2B91A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A3CC-9145-4368-B3A6-744A12FC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634312" cy="4918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critical_section</a:t>
            </a:r>
            <a:r>
              <a:rPr lang="en-US" sz="2400" dirty="0">
                <a:latin typeface="Consolas" panose="020B0609020204030204" pitchFamily="49" charset="0"/>
              </a:rPr>
              <a:t>(sum) { global 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[100]; }</a:t>
            </a:r>
          </a:p>
          <a:p>
            <a:pPr marL="0" indent="0"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AD47"/>
                </a:solidFill>
                <a:latin typeface="Consolas" panose="020B0609020204030204" pitchFamily="49" charset="0"/>
              </a:rPr>
              <a:t>/*--------------------------------------------------*/</a:t>
            </a:r>
          </a:p>
          <a:p>
            <a:pPr marL="0" indent="0"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* local 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* expected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(!</a:t>
            </a:r>
            <a:r>
              <a:rPr lang="en-US" sz="2400" dirty="0" err="1">
                <a:latin typeface="Consolas" panose="020B0609020204030204" pitchFamily="49" charset="0"/>
              </a:rPr>
              <a:t>global.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compare_exachange_strong</a:t>
            </a:r>
            <a:r>
              <a:rPr lang="en-US" sz="2400" dirty="0">
                <a:latin typeface="Consolas" panose="020B0609020204030204" pitchFamily="49" charset="0"/>
              </a:rPr>
              <a:t>(expected, local))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delete </a:t>
            </a:r>
            <a:r>
              <a:rPr lang="en-US" sz="2400" dirty="0">
                <a:latin typeface="Consolas" panose="020B0609020204030204" pitchFamily="49" charset="0"/>
              </a:rPr>
              <a:t>local;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local = expected;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589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887FB-BEEE-4D28-AE21-58D62A43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63523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0" dirty="0">
                <a:latin typeface="+mj-lt"/>
                <a:ea typeface="+mj-ea"/>
                <a:cs typeface="+mj-cs"/>
              </a:rPr>
              <a:t>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F301-2023-4A01-8B37-92C53FCF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86706"/>
            <a:ext cx="6295869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2C97BC"/>
                </a:solidFill>
                <a:latin typeface="Consolas" panose="020B0609020204030204" pitchFamily="49" charset="0"/>
              </a:rPr>
              <a:t>vector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2C97BC"/>
                </a:solidFill>
                <a:latin typeface="Consolas" panose="020B0609020204030204" pitchFamily="49" charset="0"/>
              </a:rPr>
              <a:t>function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2C97BC"/>
                </a:solidFill>
                <a:latin typeface="Consolas" panose="020B0609020204030204" pitchFamily="49" charset="0"/>
              </a:rPr>
              <a:t>Args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...)&gt;&gt;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7A30E3-2F2A-4925-A84F-B23E29AAF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7737" y="563523"/>
            <a:ext cx="4744726" cy="823912"/>
          </a:xfrm>
        </p:spPr>
        <p:txBody>
          <a:bodyPr/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Slot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BA9FC6-5971-4A0C-B26C-D850F79D2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7737" y="1586706"/>
            <a:ext cx="5366479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2C97BC"/>
                </a:solidFill>
                <a:latin typeface="Consolas" panose="020B0609020204030204" pitchFamily="49" charset="0"/>
              </a:rPr>
              <a:t>vector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CA" sz="2400" dirty="0">
                <a:solidFill>
                  <a:srgbClr val="2C97BC"/>
                </a:solidFill>
                <a:latin typeface="Consolas" panose="020B0609020204030204" pitchFamily="49" charset="0"/>
              </a:rPr>
              <a:t>iterator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CDDDC-AF34-4FA3-8B74-CD56F35B3804}"/>
              </a:ext>
            </a:extLst>
          </p:cNvPr>
          <p:cNvSpPr/>
          <p:nvPr/>
        </p:nvSpPr>
        <p:spPr>
          <a:xfrm>
            <a:off x="2692398" y="354425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9DC7D-B26F-41B9-943C-A54949A9FAA8}"/>
              </a:ext>
            </a:extLst>
          </p:cNvPr>
          <p:cNvSpPr/>
          <p:nvPr/>
        </p:nvSpPr>
        <p:spPr>
          <a:xfrm>
            <a:off x="3459753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7E5AA-D60F-4B02-A36C-8E18EEF64C34}"/>
              </a:ext>
            </a:extLst>
          </p:cNvPr>
          <p:cNvSpPr/>
          <p:nvPr/>
        </p:nvSpPr>
        <p:spPr>
          <a:xfrm>
            <a:off x="4227108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EE426-FE65-4B29-A485-2826C492AA0B}"/>
              </a:ext>
            </a:extLst>
          </p:cNvPr>
          <p:cNvSpPr/>
          <p:nvPr/>
        </p:nvSpPr>
        <p:spPr>
          <a:xfrm>
            <a:off x="4998586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4A753-A681-4457-BA35-FBF8F249CFF6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68250-173C-4C72-B11D-693613774AD6}"/>
              </a:ext>
            </a:extLst>
          </p:cNvPr>
          <p:cNvSpPr/>
          <p:nvPr/>
        </p:nvSpPr>
        <p:spPr>
          <a:xfrm>
            <a:off x="6533296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11DC3-BACE-4F74-BBB1-A85FE9F8E0CA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6CEAB-82CD-4AED-8BC3-E05693590238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</p:spTree>
    <p:extLst>
      <p:ext uri="{BB962C8B-B14F-4D97-AF65-F5344CB8AC3E}">
        <p14:creationId xmlns:p14="http://schemas.microsoft.com/office/powerpoint/2010/main" val="6978368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7974-226A-4118-BC5C-B0991EA3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order &amp; OOO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1A5E-0E3E-4BC7-BE15-6C598ABB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95623" y="201600"/>
            <a:ext cx="5520855" cy="165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Initial Status: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)&gt; function;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ready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 emit  = 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A9CEC-3B15-4C68-B771-C605ACC45C13}"/>
              </a:ext>
            </a:extLst>
          </p:cNvPr>
          <p:cNvSpPr/>
          <p:nvPr/>
        </p:nvSpPr>
        <p:spPr>
          <a:xfrm>
            <a:off x="838200" y="2252207"/>
            <a:ext cx="848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release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r1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emit.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acquire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  // B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(r1 == 0)   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function =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// $C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74DD7-B3CC-40D5-8E09-ED676D249489}"/>
              </a:ext>
            </a:extLst>
          </p:cNvPr>
          <p:cNvSpPr/>
          <p:nvPr/>
        </p:nvSpPr>
        <p:spPr>
          <a:xfrm>
            <a:off x="-5395623" y="2252207"/>
            <a:ext cx="5395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Thread [0] 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r0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ready.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emit.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fetch_add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r1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ready.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function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        // $1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2C2A0-3C15-4073-B403-9EFE9F611C71}"/>
              </a:ext>
            </a:extLst>
          </p:cNvPr>
          <p:cNvSpPr/>
          <p:nvPr/>
        </p:nvSpPr>
        <p:spPr>
          <a:xfrm>
            <a:off x="838200" y="4751686"/>
            <a:ext cx="7376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 -&gt; A -&gt; $C</a:t>
            </a:r>
          </a:p>
        </p:txBody>
      </p:sp>
    </p:spTree>
    <p:extLst>
      <p:ext uri="{BB962C8B-B14F-4D97-AF65-F5344CB8AC3E}">
        <p14:creationId xmlns:p14="http://schemas.microsoft.com/office/powerpoint/2010/main" val="234432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7974-226A-4118-BC5C-B0991EA3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1A5E-0E3E-4BC7-BE15-6C598ABB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95623" y="201600"/>
            <a:ext cx="5520855" cy="165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Initial Status: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)&gt; function;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ready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 emit  = 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A9CEC-3B15-4C68-B771-C605ACC45C13}"/>
              </a:ext>
            </a:extLst>
          </p:cNvPr>
          <p:cNvSpPr/>
          <p:nvPr/>
        </p:nvSpPr>
        <p:spPr>
          <a:xfrm>
            <a:off x="838200" y="2252207"/>
            <a:ext cx="848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seq_cast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r1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emit.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seq_cast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  // B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(r1 == 0)   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function =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// $C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74DD7-B3CC-40D5-8E09-ED676D249489}"/>
              </a:ext>
            </a:extLst>
          </p:cNvPr>
          <p:cNvSpPr/>
          <p:nvPr/>
        </p:nvSpPr>
        <p:spPr>
          <a:xfrm>
            <a:off x="-5395623" y="2252207"/>
            <a:ext cx="5395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Thread [0] 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r0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ready.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emit.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fetch_add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r1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ready.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function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        // $1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2C2A0-3C15-4073-B403-9EFE9F611C71}"/>
              </a:ext>
            </a:extLst>
          </p:cNvPr>
          <p:cNvSpPr/>
          <p:nvPr/>
        </p:nvSpPr>
        <p:spPr>
          <a:xfrm>
            <a:off x="838200" y="4751686"/>
            <a:ext cx="7376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A -&gt; B -&gt; $C</a:t>
            </a:r>
          </a:p>
        </p:txBody>
      </p:sp>
    </p:spTree>
    <p:extLst>
      <p:ext uri="{BB962C8B-B14F-4D97-AF65-F5344CB8AC3E}">
        <p14:creationId xmlns:p14="http://schemas.microsoft.com/office/powerpoint/2010/main" val="142260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7974-226A-4118-BC5C-B0991EA3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A9CEC-3B15-4C68-B771-C605ACC45C13}"/>
              </a:ext>
            </a:extLst>
          </p:cNvPr>
          <p:cNvSpPr/>
          <p:nvPr/>
        </p:nvSpPr>
        <p:spPr>
          <a:xfrm>
            <a:off x="838200" y="3224561"/>
            <a:ext cx="930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r1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fetch_and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~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ready_bit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acq_rel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(!(r1 &amp;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ready_bit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   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function =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ADB2BD-1D97-4C82-97CA-7B48EFA4B24E}"/>
              </a:ext>
            </a:extLst>
          </p:cNvPr>
          <p:cNvSpPr/>
          <p:nvPr/>
        </p:nvSpPr>
        <p:spPr>
          <a:xfrm>
            <a:off x="838200" y="2226792"/>
            <a:ext cx="528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status == (ready &lt;&lt;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31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| emit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27059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1FD4-BAC1-4691-BD8F-ACB6A043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Lock-free</a:t>
            </a:r>
            <a:r>
              <a:rPr lang="en-US" dirty="0"/>
              <a:t> Signal/Slots</a:t>
            </a:r>
            <a:br>
              <a:rPr lang="en-US" dirty="0"/>
            </a:br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6238-F9C6-47BC-BB9A-7B3F91A6F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9806" y="4837318"/>
            <a:ext cx="3978193" cy="420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yupeng.zhang@autodesk.com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3734E-ECCF-47E8-956C-E82F6FB4542D}"/>
              </a:ext>
            </a:extLst>
          </p:cNvPr>
          <p:cNvSpPr/>
          <p:nvPr/>
        </p:nvSpPr>
        <p:spPr>
          <a:xfrm>
            <a:off x="3639044" y="5257800"/>
            <a:ext cx="7028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hlinkClick r:id="rId2"/>
              </a:rPr>
              <a:t>https://git.autodesk.com/media-and-entertainment/evaluation-manager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0724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EDE377-2735-4378-9F39-EECB33F4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F301-2023-4A01-8B37-92C53FCF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79"/>
            <a:ext cx="8671560" cy="2146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Signal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…)&gt;);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CDDDC-AF34-4FA3-8B74-CD56F35B3804}"/>
              </a:ext>
            </a:extLst>
          </p:cNvPr>
          <p:cNvSpPr/>
          <p:nvPr/>
        </p:nvSpPr>
        <p:spPr>
          <a:xfrm>
            <a:off x="2692398" y="6952067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9DC7D-B26F-41B9-943C-A54949A9FAA8}"/>
              </a:ext>
            </a:extLst>
          </p:cNvPr>
          <p:cNvSpPr/>
          <p:nvPr/>
        </p:nvSpPr>
        <p:spPr>
          <a:xfrm>
            <a:off x="3459753" y="694794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7E5AA-D60F-4B02-A36C-8E18EEF64C34}"/>
              </a:ext>
            </a:extLst>
          </p:cNvPr>
          <p:cNvSpPr/>
          <p:nvPr/>
        </p:nvSpPr>
        <p:spPr>
          <a:xfrm>
            <a:off x="4227108" y="694794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EE426-FE65-4B29-A485-2826C492AA0B}"/>
              </a:ext>
            </a:extLst>
          </p:cNvPr>
          <p:cNvSpPr/>
          <p:nvPr/>
        </p:nvSpPr>
        <p:spPr>
          <a:xfrm>
            <a:off x="4998586" y="694794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4A753-A681-4457-BA35-FBF8F249CFF6}"/>
              </a:ext>
            </a:extLst>
          </p:cNvPr>
          <p:cNvSpPr/>
          <p:nvPr/>
        </p:nvSpPr>
        <p:spPr>
          <a:xfrm>
            <a:off x="5765941" y="694794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68250-173C-4C72-B11D-693613774AD6}"/>
              </a:ext>
            </a:extLst>
          </p:cNvPr>
          <p:cNvSpPr/>
          <p:nvPr/>
        </p:nvSpPr>
        <p:spPr>
          <a:xfrm>
            <a:off x="6533296" y="694794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11DC3-BACE-4F74-BBB1-A85FE9F8E0CA}"/>
              </a:ext>
            </a:extLst>
          </p:cNvPr>
          <p:cNvSpPr/>
          <p:nvPr/>
        </p:nvSpPr>
        <p:spPr>
          <a:xfrm>
            <a:off x="7304775" y="6947940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6CEAB-82CD-4AED-8BC3-E05693590238}"/>
              </a:ext>
            </a:extLst>
          </p:cNvPr>
          <p:cNvSpPr/>
          <p:nvPr/>
        </p:nvSpPr>
        <p:spPr>
          <a:xfrm>
            <a:off x="8072130" y="6947941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F219F-5271-4AFD-9933-32CD66082BFB}"/>
              </a:ext>
            </a:extLst>
          </p:cNvPr>
          <p:cNvSpPr/>
          <p:nvPr/>
        </p:nvSpPr>
        <p:spPr>
          <a:xfrm>
            <a:off x="838200" y="4021132"/>
            <a:ext cx="561258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~Slot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disconnect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FBDB-6C41-4651-857B-4BD2C1CF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1EACB-1959-48AB-980F-77B94951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Slot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...){...});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slot.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disconnect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9954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FBDB-6C41-4651-857B-4BD2C1CF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1EACB-1959-48AB-980F-77B94951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Slot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([&amp;](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slot2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...){...});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slot.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disconnect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651478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7D61C-81DA-488E-AFBC-42C0D0FF46C8}"/>
              </a:ext>
            </a:extLst>
          </p:cNvPr>
          <p:cNvSpPr/>
          <p:nvPr/>
        </p:nvSpPr>
        <p:spPr>
          <a:xfrm>
            <a:off x="2692398" y="3544251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3459753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4227108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9EC54-ED7E-4EF9-8EEC-83C29AFB666B}"/>
              </a:ext>
            </a:extLst>
          </p:cNvPr>
          <p:cNvSpPr/>
          <p:nvPr/>
        </p:nvSpPr>
        <p:spPr>
          <a:xfrm>
            <a:off x="6533296" y="3540125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44CD9-0294-4B66-815E-04C288A98B25}"/>
              </a:ext>
            </a:extLst>
          </p:cNvPr>
          <p:cNvSpPr/>
          <p:nvPr/>
        </p:nvSpPr>
        <p:spPr>
          <a:xfrm>
            <a:off x="5765941" y="70072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-338124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DBDB1E-ED3D-4F63-B35F-6F6799392F25}"/>
              </a:ext>
            </a:extLst>
          </p:cNvPr>
          <p:cNvCxnSpPr>
            <a:cxnSpLocks/>
          </p:cNvCxnSpPr>
          <p:nvPr/>
        </p:nvCxnSpPr>
        <p:spPr>
          <a:xfrm>
            <a:off x="-2266950" y="3090732"/>
            <a:ext cx="5219700" cy="0"/>
          </a:xfrm>
          <a:prstGeom prst="straightConnector1">
            <a:avLst/>
          </a:prstGeom>
          <a:ln w="762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1024251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5C2AC-FF26-4622-BFF3-ADD672A86276}"/>
              </a:ext>
            </a:extLst>
          </p:cNvPr>
          <p:cNvCxnSpPr>
            <a:cxnSpLocks/>
          </p:cNvCxnSpPr>
          <p:nvPr/>
        </p:nvCxnSpPr>
        <p:spPr>
          <a:xfrm>
            <a:off x="-4381500" y="2576382"/>
            <a:ext cx="5219700" cy="0"/>
          </a:xfrm>
          <a:prstGeom prst="straightConnector1">
            <a:avLst/>
          </a:prstGeom>
          <a:ln w="762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DE4E1C-76D8-49AD-BF08-08455CC88E82}"/>
              </a:ext>
            </a:extLst>
          </p:cNvPr>
          <p:cNvSpPr/>
          <p:nvPr/>
        </p:nvSpPr>
        <p:spPr>
          <a:xfrm>
            <a:off x="8839485" y="-1488438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1409960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7D61C-81DA-488E-AFBC-42C0D0FF46C8}"/>
              </a:ext>
            </a:extLst>
          </p:cNvPr>
          <p:cNvSpPr/>
          <p:nvPr/>
        </p:nvSpPr>
        <p:spPr>
          <a:xfrm>
            <a:off x="2692398" y="-342422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882545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9EC54-ED7E-4EF9-8EEC-83C29AFB666B}"/>
              </a:ext>
            </a:extLst>
          </p:cNvPr>
          <p:cNvSpPr/>
          <p:nvPr/>
        </p:nvSpPr>
        <p:spPr>
          <a:xfrm>
            <a:off x="6533296" y="5235575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44CD9-0294-4B66-815E-04C288A98B25}"/>
              </a:ext>
            </a:extLst>
          </p:cNvPr>
          <p:cNvSpPr/>
          <p:nvPr/>
        </p:nvSpPr>
        <p:spPr>
          <a:xfrm>
            <a:off x="5765941" y="7007224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197702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DBDB1E-ED3D-4F63-B35F-6F6799392F25}"/>
              </a:ext>
            </a:extLst>
          </p:cNvPr>
          <p:cNvCxnSpPr>
            <a:cxnSpLocks/>
          </p:cNvCxnSpPr>
          <p:nvPr/>
        </p:nvCxnSpPr>
        <p:spPr>
          <a:xfrm>
            <a:off x="6362700" y="3090732"/>
            <a:ext cx="6502400" cy="0"/>
          </a:xfrm>
          <a:prstGeom prst="straightConnector1">
            <a:avLst/>
          </a:prstGeom>
          <a:ln w="762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9A574-3E90-4873-A1A8-C56B4B276706}"/>
              </a:ext>
            </a:extLst>
          </p:cNvPr>
          <p:cNvCxnSpPr>
            <a:cxnSpLocks/>
          </p:cNvCxnSpPr>
          <p:nvPr/>
        </p:nvCxnSpPr>
        <p:spPr>
          <a:xfrm>
            <a:off x="0" y="2576382"/>
            <a:ext cx="5219700" cy="0"/>
          </a:xfrm>
          <a:prstGeom prst="straightConnector1">
            <a:avLst/>
          </a:prstGeom>
          <a:ln w="762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42BBAC-A20F-4E82-BE5C-BEFD3FB9761D}"/>
              </a:ext>
            </a:extLst>
          </p:cNvPr>
          <p:cNvSpPr/>
          <p:nvPr/>
        </p:nvSpPr>
        <p:spPr>
          <a:xfrm>
            <a:off x="4032133" y="677040"/>
            <a:ext cx="5326552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sz="4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Lock-free, Block-free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404A6-A08A-4534-8C83-9EEF80332406}"/>
              </a:ext>
            </a:extLst>
          </p:cNvPr>
          <p:cNvSpPr/>
          <p:nvPr/>
        </p:nvSpPr>
        <p:spPr>
          <a:xfrm>
            <a:off x="8839485" y="1448691"/>
            <a:ext cx="684843" cy="684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153971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37716"/>
            <a:ext cx="684843" cy="684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37716"/>
            <a:ext cx="684843" cy="6848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0539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37716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3771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37716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3771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3771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4227107" y="353771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6533295" y="3537714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2371CE-16F9-4BB9-9AFF-F93A64690354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F0D06E-5F47-4B40-AFC3-D47D834A5553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B90A5D-C2E9-4141-BCDE-4A310BCCED02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6718DB-1108-4956-ACF7-B3919DD82F78}"/>
              </a:ext>
            </a:extLst>
          </p:cNvPr>
          <p:cNvGrpSpPr/>
          <p:nvPr/>
        </p:nvGrpSpPr>
        <p:grpSpPr>
          <a:xfrm>
            <a:off x="1538759" y="1838049"/>
            <a:ext cx="10561263" cy="690988"/>
            <a:chOff x="2694459" y="1838049"/>
            <a:chExt cx="10561263" cy="6909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22DEA9-D513-42E8-822B-B0F8947F9F69}"/>
                </a:ext>
              </a:extLst>
            </p:cNvPr>
            <p:cNvSpPr/>
            <p:nvPr/>
          </p:nvSpPr>
          <p:spPr>
            <a:xfrm>
              <a:off x="4550725" y="1838049"/>
              <a:ext cx="684843" cy="684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3960E5-6A03-4F3A-9180-6A0D5782FD07}"/>
                </a:ext>
              </a:extLst>
            </p:cNvPr>
            <p:cNvSpPr/>
            <p:nvPr/>
          </p:nvSpPr>
          <p:spPr>
            <a:xfrm>
              <a:off x="7519322" y="1844194"/>
              <a:ext cx="684843" cy="68484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I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624FA3-78F6-4AF6-9EB4-B0727DB9B898}"/>
                </a:ext>
              </a:extLst>
            </p:cNvPr>
            <p:cNvSpPr/>
            <p:nvPr/>
          </p:nvSpPr>
          <p:spPr>
            <a:xfrm>
              <a:off x="2694459" y="1838049"/>
              <a:ext cx="684843" cy="6848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G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490565-30BB-4A30-AE8D-16A9E0EFC2DF}"/>
                </a:ext>
              </a:extLst>
            </p:cNvPr>
            <p:cNvSpPr txBox="1"/>
            <p:nvPr/>
          </p:nvSpPr>
          <p:spPr>
            <a:xfrm>
              <a:off x="8204160" y="2005685"/>
              <a:ext cx="2586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Initializing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20D58F-5634-4A88-9DAE-0786034A96B6}"/>
                </a:ext>
              </a:extLst>
            </p:cNvPr>
            <p:cNvSpPr txBox="1"/>
            <p:nvPr/>
          </p:nvSpPr>
          <p:spPr>
            <a:xfrm>
              <a:off x="5235561" y="2005685"/>
              <a:ext cx="2586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Disconnected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B7800C-D6B9-49BF-BDB8-C2C644D6F109}"/>
                </a:ext>
              </a:extLst>
            </p:cNvPr>
            <p:cNvSpPr txBox="1"/>
            <p:nvPr/>
          </p:nvSpPr>
          <p:spPr>
            <a:xfrm>
              <a:off x="3379300" y="1988457"/>
              <a:ext cx="2586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Good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B1C5F6-7D0D-456A-82F3-844EE9B8AB52}"/>
                </a:ext>
              </a:extLst>
            </p:cNvPr>
            <p:cNvSpPr/>
            <p:nvPr/>
          </p:nvSpPr>
          <p:spPr>
            <a:xfrm>
              <a:off x="10000395" y="1838049"/>
              <a:ext cx="684843" cy="68484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/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7C8F88-18DA-46A2-B22C-C4E92FBA8AB7}"/>
                </a:ext>
              </a:extLst>
            </p:cNvPr>
            <p:cNvSpPr txBox="1"/>
            <p:nvPr/>
          </p:nvSpPr>
          <p:spPr>
            <a:xfrm>
              <a:off x="10668961" y="1988457"/>
              <a:ext cx="2586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44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15FD-60ED-443E-9A18-F3C43708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1312C-CA1B-42E1-B366-C26AB3DAB839}"/>
              </a:ext>
            </a:extLst>
          </p:cNvPr>
          <p:cNvSpPr/>
          <p:nvPr/>
        </p:nvSpPr>
        <p:spPr>
          <a:xfrm>
            <a:off x="2694459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657D-02E7-498E-AAFD-4D7EFA30B4E2}"/>
              </a:ext>
            </a:extLst>
          </p:cNvPr>
          <p:cNvSpPr/>
          <p:nvPr/>
        </p:nvSpPr>
        <p:spPr>
          <a:xfrm>
            <a:off x="3461814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3D4C-9F08-4851-B31F-DBA57AED3EB2}"/>
              </a:ext>
            </a:extLst>
          </p:cNvPr>
          <p:cNvSpPr/>
          <p:nvPr/>
        </p:nvSpPr>
        <p:spPr>
          <a:xfrm>
            <a:off x="4998586" y="3542948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6E31C-132E-4FBD-A3E9-A8AD58A0A8D5}"/>
              </a:ext>
            </a:extLst>
          </p:cNvPr>
          <p:cNvSpPr/>
          <p:nvPr/>
        </p:nvSpPr>
        <p:spPr>
          <a:xfrm>
            <a:off x="5765941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EEA-6D8F-4DA7-A2EF-51FE1E9D2F06}"/>
              </a:ext>
            </a:extLst>
          </p:cNvPr>
          <p:cNvSpPr/>
          <p:nvPr/>
        </p:nvSpPr>
        <p:spPr>
          <a:xfrm>
            <a:off x="653329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BE1-543D-4988-B62F-3231ADCC92AD}"/>
              </a:ext>
            </a:extLst>
          </p:cNvPr>
          <p:cNvSpPr/>
          <p:nvPr/>
        </p:nvSpPr>
        <p:spPr>
          <a:xfrm>
            <a:off x="8072130" y="3540125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B9FC5-1E5B-4A9E-B03B-D785AF6343CE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F04D-B49E-4E25-B590-9BA53FB7A150}"/>
              </a:ext>
            </a:extLst>
          </p:cNvPr>
          <p:cNvSpPr/>
          <p:nvPr/>
        </p:nvSpPr>
        <p:spPr>
          <a:xfrm>
            <a:off x="7304775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8DF87-07AE-4CA4-AA9C-D2350AE4CD52}"/>
              </a:ext>
            </a:extLst>
          </p:cNvPr>
          <p:cNvSpPr/>
          <p:nvPr/>
        </p:nvSpPr>
        <p:spPr>
          <a:xfrm>
            <a:off x="4227107" y="3540124"/>
            <a:ext cx="684843" cy="684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4DD2A8-AE0B-4BCF-9E31-CDC805202F03}"/>
              </a:ext>
            </a:extLst>
          </p:cNvPr>
          <p:cNvSpPr/>
          <p:nvPr/>
        </p:nvSpPr>
        <p:spPr>
          <a:xfrm>
            <a:off x="6533295" y="3540123"/>
            <a:ext cx="684843" cy="684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6</a:t>
            </a:r>
            <a:endParaRPr lang="en-CA" sz="3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F539E5-4213-47EC-90CA-5A17E7FC5B92}"/>
              </a:ext>
            </a:extLst>
          </p:cNvPr>
          <p:cNvCxnSpPr>
            <a:cxnSpLocks/>
          </p:cNvCxnSpPr>
          <p:nvPr/>
        </p:nvCxnSpPr>
        <p:spPr>
          <a:xfrm>
            <a:off x="4227107" y="4662002"/>
            <a:ext cx="279599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0F6584-5434-48E6-938B-311C4D716562}"/>
              </a:ext>
            </a:extLst>
          </p:cNvPr>
          <p:cNvCxnSpPr>
            <a:cxnSpLocks/>
          </p:cNvCxnSpPr>
          <p:nvPr/>
        </p:nvCxnSpPr>
        <p:spPr>
          <a:xfrm>
            <a:off x="2673686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47114A-D192-4BBC-AD0C-C66F3DB8DA2F}"/>
              </a:ext>
            </a:extLst>
          </p:cNvPr>
          <p:cNvCxnSpPr>
            <a:cxnSpLocks/>
          </p:cNvCxnSpPr>
          <p:nvPr/>
        </p:nvCxnSpPr>
        <p:spPr>
          <a:xfrm>
            <a:off x="3438979" y="4662002"/>
            <a:ext cx="788128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7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895</Words>
  <Application>Microsoft Office PowerPoint</Application>
  <PresentationFormat>Widescreen</PresentationFormat>
  <Paragraphs>244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Lock-free Signal/Slots</vt:lpstr>
      <vt:lpstr>PowerPoint Presentation</vt:lpstr>
      <vt:lpstr>Interface</vt:lpstr>
      <vt:lpstr>Example</vt:lpstr>
      <vt:lpstr>Recursive</vt:lpstr>
      <vt:lpstr>Thread safety</vt:lpstr>
      <vt:lpstr>Thread safety</vt:lpstr>
      <vt:lpstr>Emit</vt:lpstr>
      <vt:lpstr>Disconnection</vt:lpstr>
      <vt:lpstr>Disconnect</vt:lpstr>
      <vt:lpstr>Disconnect</vt:lpstr>
      <vt:lpstr>Connect : Reusing 3/6</vt:lpstr>
      <vt:lpstr>Connect : Reusing 3/6</vt:lpstr>
      <vt:lpstr>Connect : Append</vt:lpstr>
      <vt:lpstr>Connect : Append</vt:lpstr>
      <vt:lpstr>Reference stability</vt:lpstr>
      <vt:lpstr>Lock-free != no std::mutex</vt:lpstr>
      <vt:lpstr>Very short critical section</vt:lpstr>
      <vt:lpstr>Do large work in private</vt:lpstr>
      <vt:lpstr>Memory order &amp; OOO execution</vt:lpstr>
      <vt:lpstr>Sequential cast?</vt:lpstr>
      <vt:lpstr>Combine status</vt:lpstr>
      <vt:lpstr>Lock-free Signal/Slots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Signal/Slots</dc:title>
  <dc:creator>Yupeng Zhang</dc:creator>
  <cp:lastModifiedBy>Yupeng Zhang</cp:lastModifiedBy>
  <cp:revision>5</cp:revision>
  <dcterms:created xsi:type="dcterms:W3CDTF">2019-11-25T01:35:33Z</dcterms:created>
  <dcterms:modified xsi:type="dcterms:W3CDTF">2019-11-25T21:08:50Z</dcterms:modified>
</cp:coreProperties>
</file>