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6" r:id="rId3"/>
    <p:sldId id="284" r:id="rId4"/>
    <p:sldId id="293" r:id="rId5"/>
    <p:sldId id="279" r:id="rId6"/>
    <p:sldId id="283" r:id="rId7"/>
    <p:sldId id="287" r:id="rId8"/>
    <p:sldId id="289" r:id="rId9"/>
    <p:sldId id="288" r:id="rId10"/>
    <p:sldId id="294" r:id="rId11"/>
    <p:sldId id="282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716A27-4DA0-352E-8525-3CAF3D60F2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6C9E9B-FABB-183F-7E9B-48EDCB695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4939-DADF-B04D-B861-683DA5E64479}" type="datetime1">
              <a:rPr lang="es-CL" smtClean="0"/>
              <a:t>09-08-23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0AC93-13BE-E918-0030-1530BA7B90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5DCE62-1CFB-17E2-0ECF-5E2DEFEEB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F8D6-124B-9B4D-98A3-AE4E8C18C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90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367F-E0F7-6840-B986-2D63E185F200}" type="datetime1">
              <a:rPr lang="es-CL" smtClean="0"/>
              <a:t>09-08-23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653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58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4605-D80D-674C-8C32-BDDBBFA16D07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ECD-F7FB-CF45-941F-156288B74AFC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157-FD39-954D-917F-14E0E683E660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672C-2315-E84A-88C6-5661F67034B1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337-4537-A540-A620-6A4A33F200AE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59D-AE17-C742-A6D1-1551743A7A04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D66-B7F3-4941-BEC8-DCB22AAC1889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20AE-872B-434E-9471-DBFD41E70097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6F90-F2EF-E34B-9E30-3B9F3EF42700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61F5-80D9-1E4E-9705-A60A06EC8544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625F-8BBE-B24A-8B3D-9BB977163F31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2EE9-134A-EB41-8CB0-37F57425C891}" type="datetime2">
              <a:rPr lang="es-CL" smtClean="0"/>
              <a:t>miércoles, 9 de agosto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4B9FEB-E928-E431-6EE8-275C2D57E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31" t="24990" r="1010" b="17704"/>
          <a:stretch/>
        </p:blipFill>
        <p:spPr>
          <a:xfrm>
            <a:off x="1095156" y="3327989"/>
            <a:ext cx="3583170" cy="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29D09D-DB79-9A04-6220-3AC80FFEE6A7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1D036-8ACA-47CD-103E-67D92F7F021B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20C32A9-8DC1-4F7D-5712-BC83A6F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5D94E4-0A72-75F9-E896-CA503E490304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B0DB52-E122-5DCA-5399-921FCFB0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66DCB8-D862-E199-5320-4BF6BA093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1" t="24990" r="1010" b="17704"/>
          <a:stretch/>
        </p:blipFill>
        <p:spPr>
          <a:xfrm>
            <a:off x="4667696" y="3668230"/>
            <a:ext cx="3583170" cy="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573719-F0A6-5420-09BD-EBC94030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31" t="24990" r="1010" b="17704"/>
          <a:stretch/>
        </p:blipFill>
        <p:spPr>
          <a:xfrm>
            <a:off x="903768" y="4529470"/>
            <a:ext cx="2881423" cy="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actividad 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169528-60B4-9B8B-3BE1-FE8FDA5F79B9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40F47E-5448-9D69-F146-8DF40942A00C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10F86CC-14C3-8446-1F72-A506CAC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A8B4DC-4A5B-071C-1EF4-7207C5FE1FDB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47BAC0-3E4F-9779-179F-F53CD914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054E5-2D01-C34A-8BDE-FE8A08C87FDA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E7235C-59DD-0CE2-180A-B44DAC3A7FC6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3555832-D5B6-0BDA-EC9B-77A214D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ABFC1E-A751-63F7-9D23-30874EFB33D6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FE9492-BC51-52BC-EF33-6CA33065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7BB4A0-43CB-6687-4FB2-6DB3F0775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1" t="24990" r="1010" b="17704"/>
          <a:stretch/>
        </p:blipFill>
        <p:spPr>
          <a:xfrm>
            <a:off x="903768" y="4529470"/>
            <a:ext cx="2881423" cy="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anual del IPC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C5458-9818-42CE-AAC6-48B0B246C26C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B43D57-1ECB-1F2F-D072-D688FEA62D7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D4AFE0A-ACBE-89F0-CE95-7337DCB3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70C757-2179-88B9-F858-7A861346BA08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2AB755-68B4-7511-9CDE-73107A2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475FC9-5DB4-5A59-345F-CD700555C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1" t="24990" r="1010" b="17704"/>
          <a:stretch/>
        </p:blipFill>
        <p:spPr>
          <a:xfrm>
            <a:off x="903768" y="4529470"/>
            <a:ext cx="2881423" cy="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094E99-B43A-1D0D-4312-45ECBC699745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0FBC1-E69F-25A1-0BB3-F3B645C8D319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17EC47A-84A9-1D2D-2A9F-F7CD6DC2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7F4E8A-3B42-BF53-3BE9-BBF079EC154C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D38587-14D6-1FC3-0570-B4CF7EC3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DBCF2-328E-DC79-8648-89C86885C5EF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3F7364-FFA3-0DE2-DD80-82343843C3A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2D6C067-258C-D3C3-7CD9-EA4E76CA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EB1901-C95E-BDAF-B738-245511C3B250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C70E3F-7D2D-0F80-E900-6E814FFC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" y="184752"/>
            <a:ext cx="4878911" cy="8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64</Words>
  <Application>Microsoft Macintosh PowerPoint</Application>
  <PresentationFormat>Panorámica</PresentationFormat>
  <Paragraphs>21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81</cp:revision>
  <dcterms:created xsi:type="dcterms:W3CDTF">2022-07-06T16:51:08Z</dcterms:created>
  <dcterms:modified xsi:type="dcterms:W3CDTF">2023-08-09T13:59:53Z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