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371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ectual_property" TargetMode="External"/><Relationship Id="rId4" Type="http://schemas.openxmlformats.org/officeDocument/2006/relationships/hyperlink" Target="https://en.wikipedia.org/wiki/Software" TargetMode="External"/><Relationship Id="rId5" Type="http://schemas.openxmlformats.org/officeDocument/2006/relationships/hyperlink" Target="https://en.wikipedia.org/wiki/Open_source_licens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MEALq" TargetMode="External"/><Relationship Id="rId4" Type="http://schemas.openxmlformats.org/officeDocument/2006/relationships/hyperlink" Target="https://flic.kr/p/4zD8t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 is to give you a primer on how to contribute to a Open Source Project.  We will be walking you through steps it takes to contribute to an open source project as well as discuss with you the terminology. 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other little thing … the contributor agreement</a:t>
            </a:r>
            <a:endParaRPr sz="1000"/>
          </a:p>
          <a:p>
            <a:pPr marL="457200" lvl="0" indent="-295275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22222"/>
                </a:solidFill>
              </a:rPr>
              <a:t>defines the terms under which </a:t>
            </a:r>
            <a:r>
              <a:rPr lang="en" sz="1050" u="sng">
                <a:solidFill>
                  <a:srgbClr val="0B0080"/>
                </a:solidFill>
                <a:hlinkClick r:id="rId3"/>
              </a:rPr>
              <a:t>intellectual property</a:t>
            </a:r>
            <a:r>
              <a:rPr lang="en" sz="1050">
                <a:solidFill>
                  <a:srgbClr val="222222"/>
                </a:solidFill>
              </a:rPr>
              <a:t> has been contributed to a company/project, typically </a:t>
            </a:r>
            <a:r>
              <a:rPr lang="en" sz="1050" u="sng">
                <a:solidFill>
                  <a:srgbClr val="0B0080"/>
                </a:solidFill>
                <a:hlinkClick r:id="rId4"/>
              </a:rPr>
              <a:t>software</a:t>
            </a:r>
            <a:r>
              <a:rPr lang="en" sz="1050">
                <a:solidFill>
                  <a:srgbClr val="222222"/>
                </a:solidFill>
              </a:rPr>
              <a:t> under an </a:t>
            </a:r>
            <a:r>
              <a:rPr lang="en" sz="1050" u="sng">
                <a:solidFill>
                  <a:srgbClr val="0B0080"/>
                </a:solidFill>
                <a:hlinkClick r:id="rId5"/>
              </a:rPr>
              <a:t>open source license</a:t>
            </a:r>
            <a:r>
              <a:rPr lang="en" sz="1050">
                <a:solidFill>
                  <a:srgbClr val="222222"/>
                </a:solidFill>
              </a:rPr>
              <a:t>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Always read it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one is different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are contributing on your company’s time ask first before contributing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ask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also answer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Also make great opportunities to study the issue and get a deep dive into a project.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 sure to tag your questions properly in StackOverflow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Spring projects are hosted on GitHub, so one of the prerequisites to contributing to the Spring family of open source projects is that you have a GitHub account.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have used git.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 you have a have github account?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Have committed to an Opensource project?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have have you ever signed a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can spell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2018 is synomous with opensource .  Have you ever contributed to another repo?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a new Feature on a project you use.  I.e a new Bell or whistle?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 bug fix and have a fix?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its taking the committers too long to get to an existing issue.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tactcial to fix a known problem that affects your project/company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My customer’s can’t order thair taco’s at Tasty Taco’s because the Transaction model is busted in the new release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the community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your knowledge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good on a Resume’  You can show folks your github repo and refer to the code that you have added to a opensource project.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number of folks joined Spring by being contributors to a Spring Project and became an expert.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https://flic.kr/p/MEALq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https://flic.kr/p/4zD8tf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https://flic.kr/p/nbAtrh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(being a good steward of the Open Source Community)</a:t>
            </a:r>
            <a:endParaRPr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Everyone who has contributed something back to the project.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Documentation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Code: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Feature Adds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Bug Fixes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Build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Pom or build.gradle updates etc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Being a contributor means you can answer questions on Stack Overflow/gitter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 can speak on the OpenSource project at local user groups, meetups or conferences.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Many Spring employees got their position by speaking, answering question on SO, writing books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let you tell others about changes you've pushed to a GitHub repository. Once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sent, interested parties can review the set of changes, discuss potential modifications, and even push follow-up commits if necessary.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committer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individual who is able to modify the source code of a particular piece of open-source software. To contribute source code on most large projects, one must make modifications and then "commit" those changes to a central repository such as Git (or CVS).(wikipedia)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How to become a committer 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01700" lvl="0" indent="-295275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appointed by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successfully voted in by the community of committers</a:t>
            </a:r>
            <a:endParaRPr sz="1050">
              <a:solidFill>
                <a:srgbClr val="222222"/>
              </a:solidFill>
            </a:endParaRPr>
          </a:p>
          <a:p>
            <a:pPr marL="0" lvl="0" indent="0" rtl="0"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Responsibilities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meets coding standards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fixes the problem or adds prescribed functionality according to issue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it works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Make sure it has tests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the build after PR has been applied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Merge code into repo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Own it!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https://twitter.com/jimgough/status/436948955281100800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Discuss difference between a question and an issue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an issue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be a feature or a bug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affect Code, Build or Docs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Insert issues on github issues or Jira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Questions 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do I do X, because documentation doesn’t cover it well (hint contribute ;-) )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Interaction between software doesn’t behave as it is supposed to.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questions on SO or gitter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https://flic.kr/p/bNzhAT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06275" y="7439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Do I Get Started in Open Source?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DevNexus 2018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License Agreement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27650" y="3951175"/>
            <a:ext cx="672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Breaking Into Open Source: https://vimeo.com/204987258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Code of Conduct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Conventions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Source Control 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3222"/>
            <a:ext cx="3186199" cy="11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t="19123" b="17488"/>
          <a:stretch/>
        </p:blipFill>
        <p:spPr>
          <a:xfrm>
            <a:off x="4063100" y="3029725"/>
            <a:ext cx="4218225" cy="1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Open Issues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19123" b="17488"/>
          <a:stretch/>
        </p:blipFill>
        <p:spPr>
          <a:xfrm>
            <a:off x="59225" y="1069475"/>
            <a:ext cx="4225150" cy="15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048" y="2814748"/>
            <a:ext cx="3699976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Ask Questions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27" y="3024002"/>
            <a:ext cx="1623575" cy="16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88" y="1321713"/>
            <a:ext cx="376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Build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50" y="1358775"/>
            <a:ext cx="3238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275" y="3046200"/>
            <a:ext cx="4610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 in the Life of a Contributor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(First time)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363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project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507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the project to local machine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651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CLA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03900" y="3377050"/>
            <a:ext cx="89361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https://github.com/spring-projects/spring-integration/blob/master/CONTRIBUTING.adoc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99" name="Shape 199"/>
          <p:cNvCxnSpPr>
            <a:stCxn id="195" idx="3"/>
            <a:endCxn id="196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stCxn id="195" idx="3"/>
            <a:endCxn id="196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4832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(Your Bug Fix)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900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topic branch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26783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your magic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945625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message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58738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2291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PR</a:t>
            </a:r>
            <a:endParaRPr/>
          </a:p>
        </p:txBody>
      </p:sp>
      <p:cxnSp>
        <p:nvCxnSpPr>
          <p:cNvPr id="213" name="Shape 213"/>
          <p:cNvCxnSpPr>
            <a:endCxn id="209" idx="1"/>
          </p:cNvCxnSpPr>
          <p:nvPr/>
        </p:nvCxnSpPr>
        <p:spPr>
          <a:xfrm>
            <a:off x="19147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3574563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52343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691218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/>
          <p:nvPr/>
        </p:nvSpPr>
        <p:spPr>
          <a:xfrm>
            <a:off x="558740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cxnSp>
        <p:nvCxnSpPr>
          <p:cNvPr id="218" name="Shape 218"/>
          <p:cNvCxnSpPr>
            <a:stCxn id="212" idx="2"/>
            <a:endCxn id="217" idx="3"/>
          </p:cNvCxnSpPr>
          <p:nvPr/>
        </p:nvCxnSpPr>
        <p:spPr>
          <a:xfrm rot="5400000">
            <a:off x="6917300" y="2203825"/>
            <a:ext cx="969300" cy="9792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226785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changes</a:t>
            </a:r>
            <a:endParaRPr/>
          </a:p>
        </p:txBody>
      </p:sp>
      <p:cxnSp>
        <p:nvCxnSpPr>
          <p:cNvPr id="220" name="Shape 220"/>
          <p:cNvCxnSpPr>
            <a:stCxn id="217" idx="1"/>
            <a:endCxn id="219" idx="3"/>
          </p:cNvCxnSpPr>
          <p:nvPr/>
        </p:nvCxnSpPr>
        <p:spPr>
          <a:xfrm rot="10800000">
            <a:off x="3592700" y="3177925"/>
            <a:ext cx="1994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3865725" y="3954500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</a:t>
            </a:r>
            <a:endParaRPr/>
          </a:p>
        </p:txBody>
      </p:sp>
      <p:cxnSp>
        <p:nvCxnSpPr>
          <p:cNvPr id="222" name="Shape 222"/>
          <p:cNvCxnSpPr>
            <a:stCxn id="217" idx="1"/>
            <a:endCxn id="221" idx="0"/>
          </p:cNvCxnSpPr>
          <p:nvPr/>
        </p:nvCxnSpPr>
        <p:spPr>
          <a:xfrm flipH="1">
            <a:off x="4528100" y="3177925"/>
            <a:ext cx="1059300" cy="7767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>
            <a:stCxn id="219" idx="0"/>
            <a:endCxn id="209" idx="2"/>
          </p:cNvCxnSpPr>
          <p:nvPr/>
        </p:nvCxnSpPr>
        <p:spPr>
          <a:xfrm rot="10800000">
            <a:off x="2930250" y="2208775"/>
            <a:ext cx="0" cy="55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23" y="0"/>
            <a:ext cx="88101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 Are You?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 (cont) 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0" y="942600"/>
            <a:ext cx="2553026" cy="1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550" y="2671425"/>
            <a:ext cx="2895200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Contributor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Committer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Vs. Questions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46" y="1302725"/>
            <a:ext cx="2543200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794</Words>
  <Application>Microsoft Macintosh PowerPoint</Application>
  <PresentationFormat>On-screen Show (16:9)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Montserrat</vt:lpstr>
      <vt:lpstr>Material</vt:lpstr>
      <vt:lpstr>PowerPoint Presentation</vt:lpstr>
      <vt:lpstr>PowerPoint Presentation</vt:lpstr>
      <vt:lpstr>PowerPoint Presentation</vt:lpstr>
      <vt:lpstr>Why Contribute?</vt:lpstr>
      <vt:lpstr>Why Contribute (cont) ?</vt:lpstr>
      <vt:lpstr>Roles - Contributor</vt:lpstr>
      <vt:lpstr>Pull Request</vt:lpstr>
      <vt:lpstr>Roles - Committer</vt:lpstr>
      <vt:lpstr>Issues Vs. Questions</vt:lpstr>
      <vt:lpstr>Contributor License Agreement</vt:lpstr>
      <vt:lpstr>Contributor Code of Conduct</vt:lpstr>
      <vt:lpstr>Code Conventions</vt:lpstr>
      <vt:lpstr>Tools - Source Control </vt:lpstr>
      <vt:lpstr>Tools - Open Issues</vt:lpstr>
      <vt:lpstr>Tools - Ask Questions</vt:lpstr>
      <vt:lpstr>Tools - Build</vt:lpstr>
      <vt:lpstr>A Day in the Life of a Contributor</vt:lpstr>
      <vt:lpstr>Steps (First time)</vt:lpstr>
      <vt:lpstr>Steps (Your Bug Fix)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Glenn Renfro</cp:lastModifiedBy>
  <cp:revision>3</cp:revision>
  <dcterms:modified xsi:type="dcterms:W3CDTF">2018-02-15T21:58:57Z</dcterms:modified>
</cp:coreProperties>
</file>