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58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3AC5D-CF31-41C7-AA9A-AF0071A5D529}" v="15" dt="2020-02-23T23:16:43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Turner" userId="497818628621fe1c" providerId="LiveId" clId="{6773AC5D-CF31-41C7-AA9A-AF0071A5D529}"/>
    <pc:docChg chg="undo custSel mod addSld delSld modSld">
      <pc:chgData name="Josh Turner" userId="497818628621fe1c" providerId="LiveId" clId="{6773AC5D-CF31-41C7-AA9A-AF0071A5D529}" dt="2020-02-23T23:16:43.560" v="721"/>
      <pc:docMkLst>
        <pc:docMk/>
      </pc:docMkLst>
      <pc:sldChg chg="modSp">
        <pc:chgData name="Josh Turner" userId="497818628621fe1c" providerId="LiveId" clId="{6773AC5D-CF31-41C7-AA9A-AF0071A5D529}" dt="2020-02-22T17:30:06.831" v="0" actId="20577"/>
        <pc:sldMkLst>
          <pc:docMk/>
          <pc:sldMk cId="1269761164" sldId="256"/>
        </pc:sldMkLst>
        <pc:spChg chg="mod">
          <ac:chgData name="Josh Turner" userId="497818628621fe1c" providerId="LiveId" clId="{6773AC5D-CF31-41C7-AA9A-AF0071A5D529}" dt="2020-02-22T17:30:06.831" v="0" actId="20577"/>
          <ac:spMkLst>
            <pc:docMk/>
            <pc:sldMk cId="1269761164" sldId="256"/>
            <ac:spMk id="3" creationId="{4F01DA0F-2845-4BD7-8596-401FBBFB78A5}"/>
          </ac:spMkLst>
        </pc:spChg>
      </pc:sldChg>
      <pc:sldChg chg="addSp delSp modSp">
        <pc:chgData name="Josh Turner" userId="497818628621fe1c" providerId="LiveId" clId="{6773AC5D-CF31-41C7-AA9A-AF0071A5D529}" dt="2020-02-22T22:44:18.176" v="535" actId="26606"/>
        <pc:sldMkLst>
          <pc:docMk/>
          <pc:sldMk cId="1910983852" sldId="258"/>
        </pc:sldMkLst>
        <pc:spChg chg="mod">
          <ac:chgData name="Josh Turner" userId="497818628621fe1c" providerId="LiveId" clId="{6773AC5D-CF31-41C7-AA9A-AF0071A5D529}" dt="2020-02-22T22:44:18.176" v="535" actId="26606"/>
          <ac:spMkLst>
            <pc:docMk/>
            <pc:sldMk cId="1910983852" sldId="258"/>
            <ac:spMk id="2" creationId="{0248D117-DFF7-4AAA-AA85-D2CF461EFB39}"/>
          </ac:spMkLst>
        </pc:spChg>
        <pc:spChg chg="mod">
          <ac:chgData name="Josh Turner" userId="497818628621fe1c" providerId="LiveId" clId="{6773AC5D-CF31-41C7-AA9A-AF0071A5D529}" dt="2020-02-22T22:44:18.176" v="535" actId="26606"/>
          <ac:spMkLst>
            <pc:docMk/>
            <pc:sldMk cId="1910983852" sldId="258"/>
            <ac:spMk id="3" creationId="{0C8914FC-FDC2-4222-8D69-35423C05A7CD}"/>
          </ac:spMkLst>
        </pc:spChg>
        <pc:spChg chg="add del">
          <ac:chgData name="Josh Turner" userId="497818628621fe1c" providerId="LiveId" clId="{6773AC5D-CF31-41C7-AA9A-AF0071A5D529}" dt="2020-02-22T22:44:18.176" v="535" actId="26606"/>
          <ac:spMkLst>
            <pc:docMk/>
            <pc:sldMk cId="1910983852" sldId="258"/>
            <ac:spMk id="10" creationId="{9F4444CE-BC8D-4D61-B303-4C05614E62AB}"/>
          </ac:spMkLst>
        </pc:spChg>
        <pc:spChg chg="add del">
          <ac:chgData name="Josh Turner" userId="497818628621fe1c" providerId="LiveId" clId="{6773AC5D-CF31-41C7-AA9A-AF0071A5D529}" dt="2020-02-22T22:44:18.176" v="535" actId="26606"/>
          <ac:spMkLst>
            <pc:docMk/>
            <pc:sldMk cId="1910983852" sldId="258"/>
            <ac:spMk id="12" creationId="{62423CA5-E2E1-4789-B759-9906C1C94063}"/>
          </ac:spMkLst>
        </pc:spChg>
        <pc:spChg chg="add del">
          <ac:chgData name="Josh Turner" userId="497818628621fe1c" providerId="LiveId" clId="{6773AC5D-CF31-41C7-AA9A-AF0071A5D529}" dt="2020-02-22T22:44:18.176" v="535" actId="26606"/>
          <ac:spMkLst>
            <pc:docMk/>
            <pc:sldMk cId="1910983852" sldId="258"/>
            <ac:spMk id="14" creationId="{73772B81-181F-48B7-8826-4D9686D15DF5}"/>
          </ac:spMkLst>
        </pc:spChg>
        <pc:spChg chg="add del">
          <ac:chgData name="Josh Turner" userId="497818628621fe1c" providerId="LiveId" clId="{6773AC5D-CF31-41C7-AA9A-AF0071A5D529}" dt="2020-02-22T22:44:18.176" v="535" actId="26606"/>
          <ac:spMkLst>
            <pc:docMk/>
            <pc:sldMk cId="1910983852" sldId="258"/>
            <ac:spMk id="16" creationId="{B2205F6E-03C6-4E92-877C-E2482F6599AA}"/>
          </ac:spMkLst>
        </pc:spChg>
        <pc:picChg chg="mod">
          <ac:chgData name="Josh Turner" userId="497818628621fe1c" providerId="LiveId" clId="{6773AC5D-CF31-41C7-AA9A-AF0071A5D529}" dt="2020-02-22T22:44:18.176" v="535" actId="26606"/>
          <ac:picMkLst>
            <pc:docMk/>
            <pc:sldMk cId="1910983852" sldId="258"/>
            <ac:picMk id="5" creationId="{0E0AB818-3DA9-46D4-81E4-83119549C3C2}"/>
          </ac:picMkLst>
        </pc:picChg>
      </pc:sldChg>
      <pc:sldChg chg="modSp">
        <pc:chgData name="Josh Turner" userId="497818628621fe1c" providerId="LiveId" clId="{6773AC5D-CF31-41C7-AA9A-AF0071A5D529}" dt="2020-02-22T23:05:59.966" v="716" actId="1076"/>
        <pc:sldMkLst>
          <pc:docMk/>
          <pc:sldMk cId="2187761550" sldId="259"/>
        </pc:sldMkLst>
        <pc:picChg chg="mod">
          <ac:chgData name="Josh Turner" userId="497818628621fe1c" providerId="LiveId" clId="{6773AC5D-CF31-41C7-AA9A-AF0071A5D529}" dt="2020-02-22T23:05:59.966" v="716" actId="1076"/>
          <ac:picMkLst>
            <pc:docMk/>
            <pc:sldMk cId="2187761550" sldId="259"/>
            <ac:picMk id="5" creationId="{4620869F-32FB-4654-95D2-B4D799E793D1}"/>
          </ac:picMkLst>
        </pc:picChg>
      </pc:sldChg>
      <pc:sldChg chg="modTransition">
        <pc:chgData name="Josh Turner" userId="497818628621fe1c" providerId="LiveId" clId="{6773AC5D-CF31-41C7-AA9A-AF0071A5D529}" dt="2020-02-23T23:16:43.560" v="721"/>
        <pc:sldMkLst>
          <pc:docMk/>
          <pc:sldMk cId="74652922" sldId="260"/>
        </pc:sldMkLst>
      </pc:sldChg>
      <pc:sldChg chg="modSp">
        <pc:chgData name="Josh Turner" userId="497818628621fe1c" providerId="LiveId" clId="{6773AC5D-CF31-41C7-AA9A-AF0071A5D529}" dt="2020-02-22T23:06:22.596" v="719" actId="20577"/>
        <pc:sldMkLst>
          <pc:docMk/>
          <pc:sldMk cId="1912874835" sldId="261"/>
        </pc:sldMkLst>
        <pc:spChg chg="mod">
          <ac:chgData name="Josh Turner" userId="497818628621fe1c" providerId="LiveId" clId="{6773AC5D-CF31-41C7-AA9A-AF0071A5D529}" dt="2020-02-22T22:43:59.572" v="534" actId="26606"/>
          <ac:spMkLst>
            <pc:docMk/>
            <pc:sldMk cId="1912874835" sldId="261"/>
            <ac:spMk id="2" creationId="{3A533167-4EE1-412A-AAF0-83A2E8DB5356}"/>
          </ac:spMkLst>
        </pc:spChg>
        <pc:spChg chg="mod">
          <ac:chgData name="Josh Turner" userId="497818628621fe1c" providerId="LiveId" clId="{6773AC5D-CF31-41C7-AA9A-AF0071A5D529}" dt="2020-02-22T23:06:22.596" v="719" actId="20577"/>
          <ac:spMkLst>
            <pc:docMk/>
            <pc:sldMk cId="1912874835" sldId="261"/>
            <ac:spMk id="3" creationId="{E474441B-628C-4E99-92AC-0DC12D60BD48}"/>
          </ac:spMkLst>
        </pc:spChg>
        <pc:picChg chg="mod">
          <ac:chgData name="Josh Turner" userId="497818628621fe1c" providerId="LiveId" clId="{6773AC5D-CF31-41C7-AA9A-AF0071A5D529}" dt="2020-02-22T22:43:59.572" v="534" actId="26606"/>
          <ac:picMkLst>
            <pc:docMk/>
            <pc:sldMk cId="1912874835" sldId="261"/>
            <ac:picMk id="5" creationId="{F4C7492F-E8F8-4B63-AA75-5EDED35B1E26}"/>
          </ac:picMkLst>
        </pc:picChg>
      </pc:sldChg>
      <pc:sldChg chg="addSp modSp add mod setBg">
        <pc:chgData name="Josh Turner" userId="497818628621fe1c" providerId="LiveId" clId="{6773AC5D-CF31-41C7-AA9A-AF0071A5D529}" dt="2020-02-22T22:43:09.484" v="529" actId="27349"/>
        <pc:sldMkLst>
          <pc:docMk/>
          <pc:sldMk cId="2348258722" sldId="262"/>
        </pc:sldMkLst>
        <pc:spChg chg="mod">
          <ac:chgData name="Josh Turner" userId="497818628621fe1c" providerId="LiveId" clId="{6773AC5D-CF31-41C7-AA9A-AF0071A5D529}" dt="2020-02-22T22:42:59.006" v="528" actId="26606"/>
          <ac:spMkLst>
            <pc:docMk/>
            <pc:sldMk cId="2348258722" sldId="262"/>
            <ac:spMk id="2" creationId="{17EC0A99-0490-4B3E-81FE-7089FE25C3B5}"/>
          </ac:spMkLst>
        </pc:spChg>
        <pc:spChg chg="mod ord">
          <ac:chgData name="Josh Turner" userId="497818628621fe1c" providerId="LiveId" clId="{6773AC5D-CF31-41C7-AA9A-AF0071A5D529}" dt="2020-02-22T22:42:59.006" v="528" actId="26606"/>
          <ac:spMkLst>
            <pc:docMk/>
            <pc:sldMk cId="2348258722" sldId="262"/>
            <ac:spMk id="3" creationId="{6C5915F3-4E1A-4AD7-B0AB-CF96C4124DBE}"/>
          </ac:spMkLst>
        </pc:spChg>
        <pc:picChg chg="add mod">
          <ac:chgData name="Josh Turner" userId="497818628621fe1c" providerId="LiveId" clId="{6773AC5D-CF31-41C7-AA9A-AF0071A5D529}" dt="2020-02-22T22:43:09.484" v="529" actId="27349"/>
          <ac:picMkLst>
            <pc:docMk/>
            <pc:sldMk cId="2348258722" sldId="262"/>
            <ac:picMk id="5" creationId="{ED538B9C-0503-444D-BA49-5FD688986591}"/>
          </ac:picMkLst>
        </pc:picChg>
      </pc:sldChg>
      <pc:sldChg chg="addSp delSp modSp add mod setBg">
        <pc:chgData name="Josh Turner" userId="497818628621fe1c" providerId="LiveId" clId="{6773AC5D-CF31-41C7-AA9A-AF0071A5D529}" dt="2020-02-22T23:05:02.039" v="713" actId="478"/>
        <pc:sldMkLst>
          <pc:docMk/>
          <pc:sldMk cId="1316577853" sldId="263"/>
        </pc:sldMkLst>
        <pc:spChg chg="mod">
          <ac:chgData name="Josh Turner" userId="497818628621fe1c" providerId="LiveId" clId="{6773AC5D-CF31-41C7-AA9A-AF0071A5D529}" dt="2020-02-22T23:02:36.158" v="684" actId="26606"/>
          <ac:spMkLst>
            <pc:docMk/>
            <pc:sldMk cId="1316577853" sldId="263"/>
            <ac:spMk id="2" creationId="{5688A86E-354A-4277-8704-6F243D1EB274}"/>
          </ac:spMkLst>
        </pc:spChg>
        <pc:spChg chg="del">
          <ac:chgData name="Josh Turner" userId="497818628621fe1c" providerId="LiveId" clId="{6773AC5D-CF31-41C7-AA9A-AF0071A5D529}" dt="2020-02-22T22:52:44.761" v="647" actId="931"/>
          <ac:spMkLst>
            <pc:docMk/>
            <pc:sldMk cId="1316577853" sldId="263"/>
            <ac:spMk id="3" creationId="{27475994-E2BF-4CED-8D9C-67C8D4D2EEA1}"/>
          </ac:spMkLst>
        </pc:spChg>
        <pc:spChg chg="add del mod">
          <ac:chgData name="Josh Turner" userId="497818628621fe1c" providerId="LiveId" clId="{6773AC5D-CF31-41C7-AA9A-AF0071A5D529}" dt="2020-02-22T23:01:38.827" v="660" actId="931"/>
          <ac:spMkLst>
            <pc:docMk/>
            <pc:sldMk cId="1316577853" sldId="263"/>
            <ac:spMk id="9" creationId="{65693F89-817C-4AE5-8279-525B3D387C4E}"/>
          </ac:spMkLst>
        </pc:spChg>
        <pc:spChg chg="add del">
          <ac:chgData name="Josh Turner" userId="497818628621fe1c" providerId="LiveId" clId="{6773AC5D-CF31-41C7-AA9A-AF0071A5D529}" dt="2020-02-22T23:02:36.158" v="684" actId="26606"/>
          <ac:spMkLst>
            <pc:docMk/>
            <pc:sldMk cId="1316577853" sldId="263"/>
            <ac:spMk id="30" creationId="{DC0F695B-5443-43AA-9050-05AFBFF3E1F9}"/>
          </ac:spMkLst>
        </pc:spChg>
        <pc:grpChg chg="add del">
          <ac:chgData name="Josh Turner" userId="497818628621fe1c" providerId="LiveId" clId="{6773AC5D-CF31-41C7-AA9A-AF0071A5D529}" dt="2020-02-22T22:54:47.588" v="657" actId="26606"/>
          <ac:grpSpMkLst>
            <pc:docMk/>
            <pc:sldMk cId="1316577853" sldId="263"/>
            <ac:grpSpMk id="12" creationId="{90A61547-2555-4DE2-A37F-A53E54917441}"/>
          </ac:grpSpMkLst>
        </pc:grpChg>
        <pc:picChg chg="add del mod ord">
          <ac:chgData name="Josh Turner" userId="497818628621fe1c" providerId="LiveId" clId="{6773AC5D-CF31-41C7-AA9A-AF0071A5D529}" dt="2020-02-22T23:01:31.811" v="659" actId="478"/>
          <ac:picMkLst>
            <pc:docMk/>
            <pc:sldMk cId="1316577853" sldId="263"/>
            <ac:picMk id="5" creationId="{36C7CE3E-4BEB-4087-9F5E-49F0492855C8}"/>
          </ac:picMkLst>
        </pc:picChg>
        <pc:picChg chg="add del mod">
          <ac:chgData name="Josh Turner" userId="497818628621fe1c" providerId="LiveId" clId="{6773AC5D-CF31-41C7-AA9A-AF0071A5D529}" dt="2020-02-22T23:01:30.003" v="658" actId="478"/>
          <ac:picMkLst>
            <pc:docMk/>
            <pc:sldMk cId="1316577853" sldId="263"/>
            <ac:picMk id="7" creationId="{FE7AE084-415A-449A-A415-7FC0246C8726}"/>
          </ac:picMkLst>
        </pc:picChg>
        <pc:picChg chg="add mod">
          <ac:chgData name="Josh Turner" userId="497818628621fe1c" providerId="LiveId" clId="{6773AC5D-CF31-41C7-AA9A-AF0071A5D529}" dt="2020-02-22T23:05:01.122" v="711" actId="14100"/>
          <ac:picMkLst>
            <pc:docMk/>
            <pc:sldMk cId="1316577853" sldId="263"/>
            <ac:picMk id="11" creationId="{5EB19A37-DDB2-4AC4-8ADF-2B419301DFC4}"/>
          </ac:picMkLst>
        </pc:picChg>
        <pc:picChg chg="add del mod">
          <ac:chgData name="Josh Turner" userId="497818628621fe1c" providerId="LiveId" clId="{6773AC5D-CF31-41C7-AA9A-AF0071A5D529}" dt="2020-02-22T23:05:01.532" v="712" actId="478"/>
          <ac:picMkLst>
            <pc:docMk/>
            <pc:sldMk cId="1316577853" sldId="263"/>
            <ac:picMk id="24" creationId="{E6967916-CB7C-4020-814B-54546CA643A9}"/>
          </ac:picMkLst>
        </pc:picChg>
        <pc:picChg chg="add del mod">
          <ac:chgData name="Josh Turner" userId="497818628621fe1c" providerId="LiveId" clId="{6773AC5D-CF31-41C7-AA9A-AF0071A5D529}" dt="2020-02-22T23:05:02.039" v="713" actId="478"/>
          <ac:picMkLst>
            <pc:docMk/>
            <pc:sldMk cId="1316577853" sldId="263"/>
            <ac:picMk id="26" creationId="{BBFCA2F0-73F5-41E8-8D25-358566D024EB}"/>
          </ac:picMkLst>
        </pc:picChg>
        <pc:picChg chg="add del mod">
          <ac:chgData name="Josh Turner" userId="497818628621fe1c" providerId="LiveId" clId="{6773AC5D-CF31-41C7-AA9A-AF0071A5D529}" dt="2020-02-22T23:05:00.285" v="709" actId="931"/>
          <ac:picMkLst>
            <pc:docMk/>
            <pc:sldMk cId="1316577853" sldId="263"/>
            <ac:picMk id="28" creationId="{06528F86-D820-406B-9935-7D84B8FE8E9E}"/>
          </ac:picMkLst>
        </pc:picChg>
      </pc:sldChg>
      <pc:sldChg chg="addSp delSp modSp add del">
        <pc:chgData name="Josh Turner" userId="497818628621fe1c" providerId="LiveId" clId="{6773AC5D-CF31-41C7-AA9A-AF0071A5D529}" dt="2020-02-22T23:05:16.573" v="714" actId="2696"/>
        <pc:sldMkLst>
          <pc:docMk/>
          <pc:sldMk cId="1325425689" sldId="264"/>
        </pc:sldMkLst>
        <pc:picChg chg="add del mod">
          <ac:chgData name="Josh Turner" userId="497818628621fe1c" providerId="LiveId" clId="{6773AC5D-CF31-41C7-AA9A-AF0071A5D529}" dt="2020-02-22T23:04:57.271" v="704" actId="931"/>
          <ac:picMkLst>
            <pc:docMk/>
            <pc:sldMk cId="1325425689" sldId="264"/>
            <ac:picMk id="3" creationId="{EE2593FF-213D-4E32-A07F-ED36C7ACE3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5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57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9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43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92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11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1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6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6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3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11F95-512F-4F82-A16C-8CB16F3C138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B6AF66-97B8-43DB-9669-6DD3DC02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5A3A-3863-435E-8AC7-35294E7D0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Antenatal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1DA0F-2845-4BD7-8596-401FBBFB7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Iteration 1 Recap</a:t>
            </a:r>
          </a:p>
          <a:p>
            <a:endParaRPr lang="en-US" dirty="0"/>
          </a:p>
          <a:p>
            <a:r>
              <a:rPr lang="en-US" dirty="0"/>
              <a:t>Joshua Turner, Joseph Small, </a:t>
            </a:r>
            <a:r>
              <a:rPr lang="en-US" dirty="0" err="1"/>
              <a:t>Dejan</a:t>
            </a:r>
            <a:r>
              <a:rPr lang="en-US" dirty="0"/>
              <a:t> </a:t>
            </a:r>
            <a:r>
              <a:rPr lang="en-US" dirty="0" err="1"/>
              <a:t>Tisma</a:t>
            </a:r>
            <a:r>
              <a:rPr lang="en-US" dirty="0"/>
              <a:t>, Cameron Rothwell</a:t>
            </a:r>
          </a:p>
        </p:txBody>
      </p:sp>
    </p:spTree>
    <p:extLst>
      <p:ext uri="{BB962C8B-B14F-4D97-AF65-F5344CB8AC3E}">
        <p14:creationId xmlns:p14="http://schemas.microsoft.com/office/powerpoint/2010/main" val="126976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B3BE-D1BB-4DCD-81AA-AE0A7374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Main Objectives:</a:t>
            </a:r>
          </a:p>
        </p:txBody>
      </p:sp>
      <p:pic>
        <p:nvPicPr>
          <p:cNvPr id="5" name="Graphic 4" descr="Pin">
            <a:extLst>
              <a:ext uri="{FF2B5EF4-FFF2-40B4-BE49-F238E27FC236}">
                <a16:creationId xmlns:a16="http://schemas.microsoft.com/office/drawing/2014/main" id="{D77168E7-E077-4802-A0D3-F030920F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5BC1-0AD9-4125-9E4E-60DD195F3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Determine a collaborative process to use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Agile or UP? Somewhere in between?</a:t>
            </a:r>
          </a:p>
          <a:p>
            <a:pPr>
              <a:lnSpc>
                <a:spcPct val="150000"/>
              </a:lnSpc>
            </a:pPr>
            <a:r>
              <a:rPr lang="en-US" dirty="0"/>
              <a:t>Discover core use cases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 a domain model</a:t>
            </a:r>
          </a:p>
          <a:p>
            <a:pPr>
              <a:lnSpc>
                <a:spcPct val="150000"/>
              </a:lnSpc>
            </a:pPr>
            <a:r>
              <a:rPr lang="en-US" dirty="0"/>
              <a:t>Define a baseline architecture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it extendable?</a:t>
            </a:r>
          </a:p>
        </p:txBody>
      </p:sp>
    </p:spTree>
    <p:extLst>
      <p:ext uri="{BB962C8B-B14F-4D97-AF65-F5344CB8AC3E}">
        <p14:creationId xmlns:p14="http://schemas.microsoft.com/office/powerpoint/2010/main" val="60454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223F-B10D-4121-9F3D-951ABD15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176"/>
          </a:xfrm>
        </p:spPr>
        <p:txBody>
          <a:bodyPr/>
          <a:lstStyle/>
          <a:p>
            <a:r>
              <a:rPr lang="en-US" dirty="0"/>
              <a:t>Domain Model: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20869F-32FB-4654-95D2-B4D799E79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73" y="195408"/>
            <a:ext cx="7969432" cy="6467183"/>
          </a:xfrm>
        </p:spPr>
      </p:pic>
    </p:spTree>
    <p:extLst>
      <p:ext uri="{BB962C8B-B14F-4D97-AF65-F5344CB8AC3E}">
        <p14:creationId xmlns:p14="http://schemas.microsoft.com/office/powerpoint/2010/main" val="218776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0A99-0490-4B3E-81FE-7089FE25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Use Cases:</a:t>
            </a:r>
          </a:p>
        </p:txBody>
      </p:sp>
      <p:pic>
        <p:nvPicPr>
          <p:cNvPr id="5" name="Graphic 4" descr="Doctor">
            <a:extLst>
              <a:ext uri="{FF2B5EF4-FFF2-40B4-BE49-F238E27FC236}">
                <a16:creationId xmlns:a16="http://schemas.microsoft.com/office/drawing/2014/main" id="{ED538B9C-0503-444D-BA49-5FD688986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15F3-4E1A-4AD7-B0AB-CF96C412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 dirty="0"/>
              <a:t>Retrieve Patient Information</a:t>
            </a:r>
          </a:p>
          <a:p>
            <a:pPr lvl="1"/>
            <a:r>
              <a:rPr lang="en-US" dirty="0"/>
              <a:t>To be collaborated with Consultant Register</a:t>
            </a:r>
          </a:p>
          <a:p>
            <a:pPr lvl="1"/>
            <a:r>
              <a:rPr lang="en-US" dirty="0"/>
              <a:t>Began this Iteration</a:t>
            </a:r>
          </a:p>
          <a:p>
            <a:r>
              <a:rPr lang="en-US" dirty="0"/>
              <a:t>Record information about visit</a:t>
            </a:r>
          </a:p>
          <a:p>
            <a:pPr lvl="1"/>
            <a:r>
              <a:rPr lang="en-US" dirty="0"/>
              <a:t>Data persistence and UI</a:t>
            </a:r>
          </a:p>
          <a:p>
            <a:pPr lvl="1"/>
            <a:r>
              <a:rPr lang="en-US" dirty="0"/>
              <a:t>Began this iteration</a:t>
            </a:r>
          </a:p>
          <a:p>
            <a:r>
              <a:rPr lang="en-US" dirty="0"/>
              <a:t>Retrieve information about previous visits</a:t>
            </a:r>
          </a:p>
          <a:p>
            <a:r>
              <a:rPr lang="en-US" dirty="0"/>
              <a:t>Generate a monthly report</a:t>
            </a:r>
          </a:p>
          <a:p>
            <a:pPr lvl="1"/>
            <a:r>
              <a:rPr lang="en-US" dirty="0"/>
              <a:t>Automated process</a:t>
            </a:r>
          </a:p>
          <a:p>
            <a:r>
              <a:rPr lang="en-US" dirty="0"/>
              <a:t>Alerts for time sensitive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D117-DFF7-4AAA-AA85-D2CF461E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Work Completed: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914FC-FDC2-4222-8D69-35423C05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en-US"/>
              <a:t>Core use cases defined</a:t>
            </a:r>
          </a:p>
          <a:p>
            <a:pPr lvl="1"/>
            <a:r>
              <a:rPr lang="en-US"/>
              <a:t>First two slated for partial completion this iteration</a:t>
            </a:r>
          </a:p>
          <a:p>
            <a:r>
              <a:rPr lang="en-US"/>
              <a:t>Base Patient and Visit classes defined</a:t>
            </a:r>
          </a:p>
          <a:p>
            <a:pPr lvl="1"/>
            <a:r>
              <a:rPr lang="en-US"/>
              <a:t>Useable throughout our application</a:t>
            </a:r>
          </a:p>
          <a:p>
            <a:pPr lvl="1"/>
            <a:r>
              <a:rPr lang="en-US"/>
              <a:t>Constructed to be extended</a:t>
            </a:r>
          </a:p>
          <a:p>
            <a:r>
              <a:rPr lang="en-US"/>
              <a:t>Full architecture developed</a:t>
            </a:r>
          </a:p>
          <a:p>
            <a:pPr lvl="1"/>
            <a:r>
              <a:rPr lang="en-US"/>
              <a:t>Data access and persistence</a:t>
            </a:r>
          </a:p>
          <a:p>
            <a:pPr lvl="1"/>
            <a:r>
              <a:rPr lang="en-US"/>
              <a:t>Full MVC architecture</a:t>
            </a:r>
          </a:p>
          <a:p>
            <a:pPr lvl="1"/>
            <a:r>
              <a:rPr lang="en-US"/>
              <a:t>CLI built for demo, to be replaced</a:t>
            </a:r>
          </a:p>
          <a:p>
            <a:pPr lvl="1"/>
            <a:endParaRPr lang="en-US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0E0AB818-3DA9-46D4-81E4-83119549C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8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3167-4EE1-412A-AAF0-83A2E8DB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A Look Ahead:</a:t>
            </a:r>
            <a:br>
              <a:rPr lang="en-US"/>
            </a:br>
            <a:r>
              <a:rPr lang="en-US"/>
              <a:t>Iteration 2</a:t>
            </a:r>
          </a:p>
        </p:txBody>
      </p:sp>
      <p:pic>
        <p:nvPicPr>
          <p:cNvPr id="5" name="Graphic 4" descr="Back RTL">
            <a:extLst>
              <a:ext uri="{FF2B5EF4-FFF2-40B4-BE49-F238E27FC236}">
                <a16:creationId xmlns:a16="http://schemas.microsoft.com/office/drawing/2014/main" id="{F4C7492F-E8F8-4B63-AA75-5EDED35B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39" y="2159331"/>
            <a:ext cx="3769831" cy="37698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441B-628C-4E99-92AC-0DC12D60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r>
              <a:rPr lang="en-US" dirty="0"/>
              <a:t>Extend Base Visit Class</a:t>
            </a:r>
          </a:p>
          <a:p>
            <a:pPr lvl="1"/>
            <a:r>
              <a:rPr lang="en-US" dirty="0"/>
              <a:t>Addition of Subsequent Visits</a:t>
            </a:r>
          </a:p>
          <a:p>
            <a:r>
              <a:rPr lang="en-US" dirty="0"/>
              <a:t>Extend Base Patient Class</a:t>
            </a:r>
          </a:p>
          <a:p>
            <a:pPr lvl="1"/>
            <a:r>
              <a:rPr lang="en-US" dirty="0"/>
              <a:t>Addition of team specific medical information</a:t>
            </a:r>
          </a:p>
          <a:p>
            <a:r>
              <a:rPr lang="en-US" dirty="0"/>
              <a:t>Addition of new classes</a:t>
            </a:r>
          </a:p>
          <a:p>
            <a:pPr lvl="1"/>
            <a:r>
              <a:rPr lang="en-US" dirty="0"/>
              <a:t>Sickling, Doses</a:t>
            </a:r>
          </a:p>
          <a:p>
            <a:r>
              <a:rPr lang="en-US" dirty="0"/>
              <a:t>Construct Swing UI</a:t>
            </a:r>
          </a:p>
          <a:p>
            <a:pPr lvl="1"/>
            <a:r>
              <a:rPr lang="en-US" dirty="0"/>
              <a:t>Will replace CLI</a:t>
            </a:r>
          </a:p>
        </p:txBody>
      </p:sp>
    </p:spTree>
    <p:extLst>
      <p:ext uri="{BB962C8B-B14F-4D97-AF65-F5344CB8AC3E}">
        <p14:creationId xmlns:p14="http://schemas.microsoft.com/office/powerpoint/2010/main" val="191287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A86E-354A-4277-8704-6F243D1E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</a:t>
            </a:r>
            <a:endParaRPr lang="en-US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B19A37-DDB2-4AC4-8ADF-2B419301D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85523"/>
            <a:ext cx="5464013" cy="1089754"/>
          </a:xfr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967916-CB7C-4020-814B-54546CA64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92675"/>
            <a:ext cx="5067739" cy="127265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FCA2F0-73F5-41E8-8D25-358566D02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382723"/>
            <a:ext cx="10798476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7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6FD5710-9C12-40A5-B4BB-39B8252D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</a:t>
            </a:r>
            <a:r>
              <a:rPr lang="en-US" sz="5400" dirty="0"/>
              <a:t>?</a:t>
            </a:r>
            <a:br>
              <a:rPr lang="en-US" sz="5400" dirty="0"/>
            </a:br>
            <a:r>
              <a:rPr lang="en-US" sz="5400" dirty="0"/>
              <a:t>Feedback?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Questions">
            <a:extLst>
              <a:ext uri="{FF2B5EF4-FFF2-40B4-BE49-F238E27FC236}">
                <a16:creationId xmlns:a16="http://schemas.microsoft.com/office/drawing/2014/main" id="{B090FD7A-9538-4BAA-91D7-7DCAED52B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2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Antenatal Care</vt:lpstr>
      <vt:lpstr>Main Objectives:</vt:lpstr>
      <vt:lpstr>Domain Model:</vt:lpstr>
      <vt:lpstr>Use Cases:</vt:lpstr>
      <vt:lpstr>Work Completed:</vt:lpstr>
      <vt:lpstr>A Look Ahead: Iteration 2</vt:lpstr>
      <vt:lpstr>Demonstration:</vt:lpstr>
      <vt:lpstr>Questions?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Antenatal Care</dc:title>
  <dc:creator>Josh Turner</dc:creator>
  <cp:lastModifiedBy>Josh Turner</cp:lastModifiedBy>
  <cp:revision>1</cp:revision>
  <dcterms:created xsi:type="dcterms:W3CDTF">2020-02-22T22:44:18Z</dcterms:created>
  <dcterms:modified xsi:type="dcterms:W3CDTF">2020-02-23T23:16:52Z</dcterms:modified>
</cp:coreProperties>
</file>