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9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Antenatal – Iteration 3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Project Leader: Cameron Rothwell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Programming Team 1: Joseph Small, Joshua Turner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Programming Team 2: Dejan Tisma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0" y="2426760"/>
            <a:ext cx="8508960" cy="6533280"/>
          </a:xfrm>
          <a:prstGeom prst="rect">
            <a:avLst/>
          </a:prstGeom>
          <a:ln>
            <a:noFill/>
          </a:ln>
        </p:spPr>
      </p:pic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3383280" y="731520"/>
            <a:ext cx="8097480" cy="621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Generate Monthly Report CSV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360000" y="2555640"/>
            <a:ext cx="9178920" cy="35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Plans for next iteration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Display a list of visits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Refactoring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Small bug/feature fixes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Wrapping up the project/prep for iteration 5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Background Information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5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Antenatal Jobs: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90000"/>
              </a:lnSpc>
              <a:spcAft>
                <a:spcPts val="1134"/>
              </a:spcAft>
            </a:pPr>
            <a:r>
              <a:rPr lang="en-US" sz="2100" spc="-1" dirty="0">
                <a:solidFill>
                  <a:srgbClr val="1C1C1C"/>
                </a:solidFill>
                <a:latin typeface="Source Sans Pro Light"/>
              </a:rPr>
              <a:t>- Display information about a patient’s pregnancy</a:t>
            </a:r>
          </a:p>
          <a:p>
            <a:pPr marL="288000">
              <a:lnSpc>
                <a:spcPct val="90000"/>
              </a:lnSpc>
              <a:spcAft>
                <a:spcPts val="1134"/>
              </a:spcAft>
            </a:pPr>
            <a:r>
              <a:rPr lang="en-US" sz="2100" spc="-1" dirty="0">
                <a:solidFill>
                  <a:srgbClr val="1C1C1C"/>
                </a:solidFill>
                <a:latin typeface="Source Sans Pro Light"/>
              </a:rPr>
              <a:t>- Store information gathered from each visit</a:t>
            </a:r>
          </a:p>
          <a:p>
            <a:pPr marL="288000">
              <a:lnSpc>
                <a:spcPct val="90000"/>
              </a:lnSpc>
              <a:spcAft>
                <a:spcPts val="1134"/>
              </a:spcAft>
            </a:pPr>
            <a:r>
              <a:rPr lang="en-US" sz="2100" spc="-1" dirty="0">
                <a:solidFill>
                  <a:srgbClr val="1C1C1C"/>
                </a:solidFill>
                <a:latin typeface="Source Sans Pro Light"/>
              </a:rPr>
              <a:t>- Generate a monthly report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Work done in previous iterations: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90000"/>
              </a:lnSpc>
              <a:spcAft>
                <a:spcPts val="1134"/>
              </a:spcAft>
            </a:pPr>
            <a:r>
              <a:rPr lang="en-US" sz="2100" spc="-1" dirty="0">
                <a:solidFill>
                  <a:srgbClr val="1C1C1C"/>
                </a:solidFill>
                <a:latin typeface="Source Sans Pro Light"/>
              </a:rPr>
              <a:t>- Added first draft of Swing UI</a:t>
            </a:r>
          </a:p>
          <a:p>
            <a:pPr marL="288000">
              <a:lnSpc>
                <a:spcPct val="90000"/>
              </a:lnSpc>
              <a:spcAft>
                <a:spcPts val="1134"/>
              </a:spcAft>
            </a:pPr>
            <a:r>
              <a:rPr lang="en-US" sz="2100" spc="-1" dirty="0">
                <a:solidFill>
                  <a:srgbClr val="1C1C1C"/>
                </a:solidFill>
                <a:latin typeface="Source Sans Pro Light"/>
              </a:rPr>
              <a:t>- Added models/controllers for use cases: displaying information and storing visit information</a:t>
            </a:r>
          </a:p>
          <a:p>
            <a:pPr marL="288000">
              <a:lnSpc>
                <a:spcPct val="90000"/>
              </a:lnSpc>
              <a:spcAft>
                <a:spcPts val="1134"/>
              </a:spcAft>
            </a:pPr>
            <a:r>
              <a:rPr lang="en-US" sz="2100" spc="-1" dirty="0">
                <a:solidFill>
                  <a:srgbClr val="1C1C1C"/>
                </a:solidFill>
                <a:latin typeface="Source Sans Pro Light"/>
              </a:rPr>
              <a:t>- Implement patient search package from consulting register group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Objectives for this iteration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Start on Generate Monthly Report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Create methods necessary to generate this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(optional) Add output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Add functionality to UI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Storing Visit Information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Add classes for Sickling, PMCTC, TT, IPT, Dose. Add these fields to UI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Displaying Patient Information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Make Patient Information UI page read-only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Add fields for displaying Sickling, PMCTC, TT, IPT, Dose to UI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Refactoring 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MedicalInformation &gt; PatientInfo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Split UI code from one huge class into one for each UI tab, with a UI controller class to unite them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Remove redundant data from multiple classes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Add more unit testing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Problems/Risk Management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Switching to online classes/Spring break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I (Project leader) was very busy being kicked off campus</a:t>
            </a:r>
          </a:p>
          <a:p>
            <a:pPr marL="288000">
              <a:spcAft>
                <a:spcPts val="1134"/>
              </a:spcAft>
            </a:pPr>
            <a:r>
              <a:rPr lang="en-US" sz="2200" spc="-1" dirty="0">
                <a:solidFill>
                  <a:srgbClr val="1C1C1C"/>
                </a:solidFill>
                <a:latin typeface="Source Sans Pro Light"/>
              </a:rPr>
              <a:t>- Dealing with jobs also switching to remote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Spring break recovery</a:t>
            </a: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Extra meetings, virtual meetings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Starting a new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Assigned it to the individual programming team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Team 2 depended on new classes from Team 1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These new classes were made priority so Team 2 wasn’t held up very long. In practice, no time was lost.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Specifically, Monthly Report use case methods needed Sickling, PMCTC, TT, IPT, Dose classes from Team 1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Time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500" lnSpcReduction="1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We accomplished all objectives, go team!</a:t>
            </a:r>
            <a:endParaRPr lang="en-US" sz="2600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Start on Generate Monthly Report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Estimate: 6.5h (8.5h including optional task)</a:t>
            </a:r>
            <a:endParaRPr lang="en-US" sz="2200" b="0" strike="noStrike" spc="-1" dirty="0">
              <a:latin typeface="Arial"/>
            </a:endParaRPr>
          </a:p>
          <a:p>
            <a:pPr marL="576000">
              <a:lnSpc>
                <a:spcPct val="100000"/>
              </a:lnSpc>
              <a:spcAft>
                <a:spcPts val="850"/>
              </a:spcAft>
            </a:pPr>
            <a:r>
              <a:rPr lang="en-US" sz="18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High estimate because of unknowns</a:t>
            </a:r>
            <a:endParaRPr lang="en-US" sz="18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Actual: ~12h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Storing Visit Information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Estimate: 3h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Actual: 3h 10m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Displaying Patient Information use case</a:t>
            </a:r>
            <a:endParaRPr lang="en-US" sz="26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Estimate: 6.5h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  <a:ea typeface="DejaVu Sans"/>
              </a:rPr>
              <a:t>- Actual: 4.25h</a:t>
            </a:r>
            <a:endParaRPr lang="en-US" sz="22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-1" y="1737360"/>
            <a:ext cx="10080625" cy="40151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View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102357" y="2872854"/>
            <a:ext cx="9887803" cy="26358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New UI Examples (sorry for format)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-91440" y="2273760"/>
            <a:ext cx="6948360" cy="5283720"/>
          </a:xfrm>
          <a:prstGeom prst="rect">
            <a:avLst/>
          </a:prstGeom>
          <a:ln>
            <a:noFill/>
          </a:ln>
        </p:spPr>
      </p:pic>
      <p:pic>
        <p:nvPicPr>
          <p:cNvPr id="140" name="Picture 139"/>
          <p:cNvPicPr/>
          <p:nvPr/>
        </p:nvPicPr>
        <p:blipFill>
          <a:blip r:embed="rId3"/>
          <a:stretch/>
        </p:blipFill>
        <p:spPr>
          <a:xfrm>
            <a:off x="4846320" y="2926080"/>
            <a:ext cx="5076000" cy="323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268200" y="2131560"/>
            <a:ext cx="7137360" cy="542736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3"/>
          <a:stretch/>
        </p:blipFill>
        <p:spPr>
          <a:xfrm>
            <a:off x="4861080" y="2094480"/>
            <a:ext cx="8579520" cy="46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431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Cameron Rothwell</cp:lastModifiedBy>
  <cp:revision>40</cp:revision>
  <dcterms:created xsi:type="dcterms:W3CDTF">2020-03-30T08:29:30Z</dcterms:created>
  <dcterms:modified xsi:type="dcterms:W3CDTF">2020-03-30T15:40:19Z</dcterms:modified>
  <dc:language>en-US</dc:language>
</cp:coreProperties>
</file>