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258" r:id="rId4"/>
    <p:sldId id="259" r:id="rId5"/>
    <p:sldId id="260" r:id="rId6"/>
    <p:sldId id="261" r:id="rId7"/>
    <p:sldId id="262" r:id="rId8"/>
    <p:sldId id="263" r:id="rId9"/>
  </p:sldIdLst>
  <p:sldSz cx="12599988"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556"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C9D178-81D0-47D8-B9C8-5232F502371D}" type="doc">
      <dgm:prSet loTypeId="urn:microsoft.com/office/officeart/2005/8/layout/cycle5" loCatId="cycle" qsTypeId="urn:microsoft.com/office/officeart/2005/8/quickstyle/3d3" qsCatId="3D" csTypeId="urn:microsoft.com/office/officeart/2005/8/colors/accent1_2" csCatId="accent1" phldr="1"/>
      <dgm:spPr/>
      <dgm:t>
        <a:bodyPr/>
        <a:lstStyle/>
        <a:p>
          <a:endParaRPr lang="en-IN"/>
        </a:p>
      </dgm:t>
    </dgm:pt>
    <dgm:pt modelId="{D215AEAA-9E84-4530-9B35-8725A32DD953}">
      <dgm:prSet phldrT="[Text]" custT="1"/>
      <dgm:spPr/>
      <dgm:t>
        <a:bodyPr/>
        <a:lstStyle/>
        <a:p>
          <a:r>
            <a:rPr lang="en-IN" sz="1600" b="1" i="0" dirty="0">
              <a:solidFill>
                <a:schemeClr val="tx1"/>
              </a:solidFill>
            </a:rPr>
            <a:t>Onboarding</a:t>
          </a:r>
        </a:p>
        <a:p>
          <a:r>
            <a:rPr lang="en-IN" sz="1200" b="1" i="0" dirty="0">
              <a:solidFill>
                <a:srgbClr val="FFFF00"/>
              </a:solidFill>
            </a:rPr>
            <a:t>[U</a:t>
          </a:r>
          <a:r>
            <a:rPr lang="en-US" sz="1200" b="1" i="0" dirty="0" err="1">
              <a:solidFill>
                <a:srgbClr val="FFFF00"/>
              </a:solidFill>
            </a:rPr>
            <a:t>sers</a:t>
          </a:r>
          <a:r>
            <a:rPr lang="en-US" sz="1200" b="1" i="0" dirty="0">
              <a:solidFill>
                <a:srgbClr val="FFFF00"/>
              </a:solidFill>
            </a:rPr>
            <a:t> can register and create an account also log in</a:t>
          </a:r>
          <a:r>
            <a:rPr lang="en-IN" sz="1200" b="1" i="0" dirty="0">
              <a:solidFill>
                <a:srgbClr val="FFFF00"/>
              </a:solidFill>
            </a:rPr>
            <a:t>]</a:t>
          </a:r>
          <a:endParaRPr lang="en-IN" sz="1200" b="1" dirty="0">
            <a:solidFill>
              <a:srgbClr val="FFFF00"/>
            </a:solidFill>
          </a:endParaRPr>
        </a:p>
      </dgm:t>
    </dgm:pt>
    <dgm:pt modelId="{B3EB31AC-823D-48BC-98B9-08DEC61233CA}" type="parTrans" cxnId="{374B810A-B357-438F-AC78-0CC90CEA011F}">
      <dgm:prSet/>
      <dgm:spPr/>
      <dgm:t>
        <a:bodyPr/>
        <a:lstStyle/>
        <a:p>
          <a:endParaRPr lang="en-IN"/>
        </a:p>
      </dgm:t>
    </dgm:pt>
    <dgm:pt modelId="{8797152E-6FFC-405F-B394-2CC02E0C2B5F}" type="sibTrans" cxnId="{374B810A-B357-438F-AC78-0CC90CEA011F}">
      <dgm:prSet/>
      <dgm:spPr/>
      <dgm:t>
        <a:bodyPr/>
        <a:lstStyle/>
        <a:p>
          <a:endParaRPr lang="en-IN"/>
        </a:p>
      </dgm:t>
    </dgm:pt>
    <dgm:pt modelId="{67E873F3-44D5-4167-A7C2-BE23133BB7D8}">
      <dgm:prSet phldrT="[Text]" custT="1"/>
      <dgm:spPr/>
      <dgm:t>
        <a:bodyPr/>
        <a:lstStyle/>
        <a:p>
          <a:pPr algn="ctr">
            <a:buFont typeface="Arial" panose="020B0604020202020204" pitchFamily="34" charset="0"/>
            <a:buChar char="•"/>
          </a:pPr>
          <a:r>
            <a:rPr lang="en-IN" sz="1600" b="1" i="0" dirty="0">
              <a:solidFill>
                <a:schemeClr val="tx1"/>
              </a:solidFill>
            </a:rPr>
            <a:t>Home Screen</a:t>
          </a:r>
        </a:p>
        <a:p>
          <a:pPr algn="ctr">
            <a:buFont typeface="Arial" panose="020B0604020202020204" pitchFamily="34" charset="0"/>
            <a:buChar char="•"/>
          </a:pPr>
          <a:r>
            <a:rPr lang="en-US" sz="1200" b="1" i="0" dirty="0">
              <a:solidFill>
                <a:srgbClr val="FFFF00"/>
              </a:solidFill>
            </a:rPr>
            <a:t>[Users can view their active trips or create new trip group</a:t>
          </a:r>
          <a:r>
            <a:rPr lang="en-US" sz="1400" b="1" i="0" dirty="0"/>
            <a:t>]</a:t>
          </a:r>
          <a:endParaRPr lang="en-IN" sz="1400" b="1" dirty="0"/>
        </a:p>
      </dgm:t>
    </dgm:pt>
    <dgm:pt modelId="{001BC53B-B904-4EE8-B832-3547A9A26D87}" type="parTrans" cxnId="{9611DB6B-4354-4D33-B218-8536605E9E4E}">
      <dgm:prSet/>
      <dgm:spPr/>
      <dgm:t>
        <a:bodyPr/>
        <a:lstStyle/>
        <a:p>
          <a:endParaRPr lang="en-IN"/>
        </a:p>
      </dgm:t>
    </dgm:pt>
    <dgm:pt modelId="{E50CB7D1-37B2-4067-A54A-F681967D47AF}" type="sibTrans" cxnId="{9611DB6B-4354-4D33-B218-8536605E9E4E}">
      <dgm:prSet/>
      <dgm:spPr/>
      <dgm:t>
        <a:bodyPr/>
        <a:lstStyle/>
        <a:p>
          <a:endParaRPr lang="en-IN"/>
        </a:p>
      </dgm:t>
    </dgm:pt>
    <dgm:pt modelId="{367B7EA8-886F-4AC4-8732-CD369343D941}">
      <dgm:prSet phldrT="[Text]" custT="1"/>
      <dgm:spPr/>
      <dgm:t>
        <a:bodyPr/>
        <a:lstStyle/>
        <a:p>
          <a:pPr>
            <a:buFont typeface="Arial" panose="020B0604020202020204" pitchFamily="34" charset="0"/>
            <a:buChar char="•"/>
          </a:pPr>
          <a:r>
            <a:rPr lang="en-IN" sz="1600" b="1" i="0" dirty="0">
              <a:solidFill>
                <a:schemeClr val="tx1"/>
              </a:solidFill>
            </a:rPr>
            <a:t>Trip Details</a:t>
          </a:r>
        </a:p>
        <a:p>
          <a:pPr>
            <a:buFont typeface="Arial" panose="020B0604020202020204" pitchFamily="34" charset="0"/>
            <a:buChar char="•"/>
          </a:pPr>
          <a:r>
            <a:rPr lang="en-US" sz="1200" b="1" i="0" dirty="0">
              <a:solidFill>
                <a:srgbClr val="FFFF00"/>
              </a:solidFill>
            </a:rPr>
            <a:t>[Users can enter the details of the trip, such as the destination, dates, and purpose.]</a:t>
          </a:r>
          <a:endParaRPr lang="en-IN" sz="1200" b="1" dirty="0">
            <a:solidFill>
              <a:srgbClr val="FFFF00"/>
            </a:solidFill>
          </a:endParaRPr>
        </a:p>
      </dgm:t>
    </dgm:pt>
    <dgm:pt modelId="{D0A12696-CA4C-4648-84FA-72EAE06456AC}" type="parTrans" cxnId="{44FD3503-1C97-42D4-A08F-588B6BCF5E3B}">
      <dgm:prSet/>
      <dgm:spPr/>
      <dgm:t>
        <a:bodyPr/>
        <a:lstStyle/>
        <a:p>
          <a:endParaRPr lang="en-IN"/>
        </a:p>
      </dgm:t>
    </dgm:pt>
    <dgm:pt modelId="{42054406-A3C9-4DE1-A2F5-59AEBB156883}" type="sibTrans" cxnId="{44FD3503-1C97-42D4-A08F-588B6BCF5E3B}">
      <dgm:prSet/>
      <dgm:spPr/>
      <dgm:t>
        <a:bodyPr/>
        <a:lstStyle/>
        <a:p>
          <a:endParaRPr lang="en-IN"/>
        </a:p>
      </dgm:t>
    </dgm:pt>
    <dgm:pt modelId="{C0CCA145-624C-49E5-9138-DE6C5867ACDE}">
      <dgm:prSet phldrT="[Text]" custT="1"/>
      <dgm:spPr/>
      <dgm:t>
        <a:bodyPr/>
        <a:lstStyle/>
        <a:p>
          <a:pPr algn="ctr">
            <a:buFont typeface="Arial" panose="020B0604020202020204" pitchFamily="34" charset="0"/>
            <a:buChar char="•"/>
          </a:pPr>
          <a:r>
            <a:rPr lang="en-IN" sz="1600" b="1" i="0" dirty="0">
              <a:solidFill>
                <a:schemeClr val="tx1"/>
              </a:solidFill>
            </a:rPr>
            <a:t>Add/Edit Expense Entry</a:t>
          </a:r>
          <a:endParaRPr lang="en-IN" sz="900" b="0" i="0" dirty="0">
            <a:solidFill>
              <a:schemeClr val="tx1"/>
            </a:solidFill>
          </a:endParaRPr>
        </a:p>
        <a:p>
          <a:pPr algn="just">
            <a:buFont typeface="Arial" panose="020B0604020202020204" pitchFamily="34" charset="0"/>
            <a:buChar char="•"/>
          </a:pPr>
          <a:r>
            <a:rPr lang="en-US" sz="1200" b="1" i="0" dirty="0">
              <a:solidFill>
                <a:srgbClr val="FFFF00"/>
              </a:solidFill>
            </a:rPr>
            <a:t>[Users can add new expenses, including the amount, description, and category. Also can attach receipt copies.]</a:t>
          </a:r>
          <a:endParaRPr lang="en-IN" sz="1200" b="1" dirty="0">
            <a:solidFill>
              <a:srgbClr val="FFFF00"/>
            </a:solidFill>
          </a:endParaRPr>
        </a:p>
      </dgm:t>
    </dgm:pt>
    <dgm:pt modelId="{74BBBCAF-D5E2-465C-AFE9-DFD2EA16FFB7}" type="parTrans" cxnId="{12014BC1-EF81-4FF7-A0F6-FB9818950B42}">
      <dgm:prSet/>
      <dgm:spPr/>
      <dgm:t>
        <a:bodyPr/>
        <a:lstStyle/>
        <a:p>
          <a:endParaRPr lang="en-IN"/>
        </a:p>
      </dgm:t>
    </dgm:pt>
    <dgm:pt modelId="{56356817-98CB-4F97-9613-2990BDA920B9}" type="sibTrans" cxnId="{12014BC1-EF81-4FF7-A0F6-FB9818950B42}">
      <dgm:prSet/>
      <dgm:spPr/>
      <dgm:t>
        <a:bodyPr/>
        <a:lstStyle/>
        <a:p>
          <a:endParaRPr lang="en-IN"/>
        </a:p>
      </dgm:t>
    </dgm:pt>
    <dgm:pt modelId="{540A0550-0446-4EBF-AAE7-A1BAB07C46C4}">
      <dgm:prSet phldrT="[Text]" custT="1"/>
      <dgm:spPr/>
      <dgm:t>
        <a:bodyPr/>
        <a:lstStyle/>
        <a:p>
          <a:pPr>
            <a:buFont typeface="Arial" panose="020B0604020202020204" pitchFamily="34" charset="0"/>
            <a:buChar char="•"/>
          </a:pPr>
          <a:r>
            <a:rPr lang="en-IN" sz="1600" b="1" i="0" dirty="0">
              <a:solidFill>
                <a:schemeClr val="tx1"/>
              </a:solidFill>
            </a:rPr>
            <a:t>Expense Management</a:t>
          </a:r>
        </a:p>
        <a:p>
          <a:pPr>
            <a:buFont typeface="Arial" panose="020B0604020202020204" pitchFamily="34" charset="0"/>
            <a:buChar char="•"/>
          </a:pPr>
          <a:r>
            <a:rPr lang="en-US" sz="1200" b="1" i="0" dirty="0">
              <a:solidFill>
                <a:srgbClr val="FFFF00"/>
              </a:solidFill>
            </a:rPr>
            <a:t>[Users can tag or </a:t>
          </a:r>
          <a:r>
            <a:rPr lang="en-US" sz="1200" b="1" i="0" dirty="0" err="1">
              <a:solidFill>
                <a:srgbClr val="FFFF00"/>
              </a:solidFill>
            </a:rPr>
            <a:t>untag</a:t>
          </a:r>
          <a:r>
            <a:rPr lang="en-US" sz="1200" b="1" i="0" dirty="0">
              <a:solidFill>
                <a:srgbClr val="FFFF00"/>
              </a:solidFill>
            </a:rPr>
            <a:t> group members for each expense.</a:t>
          </a:r>
        </a:p>
        <a:p>
          <a:pPr>
            <a:buFont typeface="Arial" panose="020B0604020202020204" pitchFamily="34" charset="0"/>
            <a:buChar char="•"/>
          </a:pPr>
          <a:r>
            <a:rPr lang="en-US" sz="1200" b="1" i="0" dirty="0">
              <a:solidFill>
                <a:srgbClr val="FFFF00"/>
              </a:solidFill>
            </a:rPr>
            <a:t>Users can split expenses equally among all group members.]</a:t>
          </a:r>
          <a:endParaRPr lang="en-IN" sz="1200" b="1" dirty="0">
            <a:solidFill>
              <a:srgbClr val="FFFF00"/>
            </a:solidFill>
          </a:endParaRPr>
        </a:p>
      </dgm:t>
    </dgm:pt>
    <dgm:pt modelId="{29E55283-1A12-4A08-B629-DE8FF61224B6}" type="parTrans" cxnId="{ACCB9C0F-CAE8-45AF-AEE9-F13E93B8F3BA}">
      <dgm:prSet/>
      <dgm:spPr/>
      <dgm:t>
        <a:bodyPr/>
        <a:lstStyle/>
        <a:p>
          <a:endParaRPr lang="en-IN"/>
        </a:p>
      </dgm:t>
    </dgm:pt>
    <dgm:pt modelId="{26F71ED8-0DBC-45B1-BE22-491E65EB8FED}" type="sibTrans" cxnId="{ACCB9C0F-CAE8-45AF-AEE9-F13E93B8F3BA}">
      <dgm:prSet/>
      <dgm:spPr/>
      <dgm:t>
        <a:bodyPr/>
        <a:lstStyle/>
        <a:p>
          <a:endParaRPr lang="en-IN"/>
        </a:p>
      </dgm:t>
    </dgm:pt>
    <dgm:pt modelId="{DB388C62-DCAF-4BB7-B438-6CC64C9308DD}">
      <dgm:prSet phldrT="[Text]" custT="1"/>
      <dgm:spPr/>
      <dgm:t>
        <a:bodyPr/>
        <a:lstStyle/>
        <a:p>
          <a:r>
            <a:rPr lang="en-IN" sz="1600" b="1" i="0" dirty="0">
              <a:solidFill>
                <a:schemeClr val="tx1"/>
              </a:solidFill>
            </a:rPr>
            <a:t>Group Closure </a:t>
          </a:r>
        </a:p>
        <a:p>
          <a:r>
            <a:rPr lang="en-US" sz="1200" b="1" i="0" dirty="0">
              <a:solidFill>
                <a:srgbClr val="FFFF00"/>
              </a:solidFill>
            </a:rPr>
            <a:t>[Once all expenses are split equally and reconciled with payments, the group can be closed. A summary will be provided.]</a:t>
          </a:r>
          <a:endParaRPr lang="en-IN" sz="1200" b="1" dirty="0">
            <a:solidFill>
              <a:srgbClr val="FFFF00"/>
            </a:solidFill>
          </a:endParaRPr>
        </a:p>
      </dgm:t>
    </dgm:pt>
    <dgm:pt modelId="{7E5AB965-72B0-4E6C-B2F8-7CAAF9D0394B}" type="parTrans" cxnId="{0D1B03EE-996F-4C30-8571-637C16D29690}">
      <dgm:prSet/>
      <dgm:spPr/>
      <dgm:t>
        <a:bodyPr/>
        <a:lstStyle/>
        <a:p>
          <a:endParaRPr lang="en-IN"/>
        </a:p>
      </dgm:t>
    </dgm:pt>
    <dgm:pt modelId="{17C356EC-1401-40D4-B38A-7F4B4ED5B7F2}" type="sibTrans" cxnId="{0D1B03EE-996F-4C30-8571-637C16D29690}">
      <dgm:prSet/>
      <dgm:spPr/>
      <dgm:t>
        <a:bodyPr/>
        <a:lstStyle/>
        <a:p>
          <a:endParaRPr lang="en-IN"/>
        </a:p>
      </dgm:t>
    </dgm:pt>
    <dgm:pt modelId="{229E516D-73D7-4FC1-8492-89E3BE95B4F9}">
      <dgm:prSet phldrT="[Text]" custT="1"/>
      <dgm:spPr/>
      <dgm:t>
        <a:bodyPr/>
        <a:lstStyle/>
        <a:p>
          <a:r>
            <a:rPr lang="en-IN" sz="1600" b="1" i="0" dirty="0">
              <a:solidFill>
                <a:schemeClr val="tx1"/>
              </a:solidFill>
            </a:rPr>
            <a:t>Payback</a:t>
          </a:r>
        </a:p>
        <a:p>
          <a:r>
            <a:rPr lang="en-US" sz="1200" b="1" i="0" dirty="0">
              <a:solidFill>
                <a:srgbClr val="FFFF00"/>
              </a:solidFill>
            </a:rPr>
            <a:t>[Users can initiate paybacks to selected group members. Paybacks can be done in whole or in parts.]</a:t>
          </a:r>
          <a:endParaRPr lang="en-IN" sz="1200" b="1" dirty="0">
            <a:solidFill>
              <a:srgbClr val="FFFF00"/>
            </a:solidFill>
          </a:endParaRPr>
        </a:p>
      </dgm:t>
    </dgm:pt>
    <dgm:pt modelId="{F40960BA-9098-4E2F-9862-FED4F34C168A}" type="parTrans" cxnId="{F82BA3A9-CD56-455B-B1F1-06BC4C36D9B0}">
      <dgm:prSet/>
      <dgm:spPr/>
      <dgm:t>
        <a:bodyPr/>
        <a:lstStyle/>
        <a:p>
          <a:endParaRPr lang="en-IN"/>
        </a:p>
      </dgm:t>
    </dgm:pt>
    <dgm:pt modelId="{6F79C76E-1CCE-47F4-99C7-EB484A1833AD}" type="sibTrans" cxnId="{F82BA3A9-CD56-455B-B1F1-06BC4C36D9B0}">
      <dgm:prSet/>
      <dgm:spPr/>
      <dgm:t>
        <a:bodyPr/>
        <a:lstStyle/>
        <a:p>
          <a:endParaRPr lang="en-IN"/>
        </a:p>
      </dgm:t>
    </dgm:pt>
    <dgm:pt modelId="{B842A402-0F03-4B8C-96B0-5993A2A9A9A4}" type="pres">
      <dgm:prSet presAssocID="{8AC9D178-81D0-47D8-B9C8-5232F502371D}" presName="cycle" presStyleCnt="0">
        <dgm:presLayoutVars>
          <dgm:dir/>
          <dgm:resizeHandles val="exact"/>
        </dgm:presLayoutVars>
      </dgm:prSet>
      <dgm:spPr/>
    </dgm:pt>
    <dgm:pt modelId="{D0EC773A-D5D4-4ECD-AB3C-DC8FB1EFFD0A}" type="pres">
      <dgm:prSet presAssocID="{D215AEAA-9E84-4530-9B35-8725A32DD953}" presName="node" presStyleLbl="node1" presStyleIdx="0" presStyleCnt="7" custScaleX="165109" custScaleY="111062">
        <dgm:presLayoutVars>
          <dgm:bulletEnabled val="1"/>
        </dgm:presLayoutVars>
      </dgm:prSet>
      <dgm:spPr/>
    </dgm:pt>
    <dgm:pt modelId="{D435CB16-F3CE-47ED-B60C-1C44FF962C63}" type="pres">
      <dgm:prSet presAssocID="{D215AEAA-9E84-4530-9B35-8725A32DD953}" presName="spNode" presStyleCnt="0"/>
      <dgm:spPr/>
    </dgm:pt>
    <dgm:pt modelId="{A99D144C-3311-4C9D-9F86-91DB4481E4E8}" type="pres">
      <dgm:prSet presAssocID="{8797152E-6FFC-405F-B394-2CC02E0C2B5F}" presName="sibTrans" presStyleLbl="sibTrans1D1" presStyleIdx="0" presStyleCnt="7"/>
      <dgm:spPr/>
    </dgm:pt>
    <dgm:pt modelId="{9F79FC92-2092-443E-9A4F-B0FF6C5E7AD3}" type="pres">
      <dgm:prSet presAssocID="{67E873F3-44D5-4167-A7C2-BE23133BB7D8}" presName="node" presStyleLbl="node1" presStyleIdx="1" presStyleCnt="7" custScaleX="202307" custScaleY="128451" custRadScaleRad="94324" custRadScaleInc="52592">
        <dgm:presLayoutVars>
          <dgm:bulletEnabled val="1"/>
        </dgm:presLayoutVars>
      </dgm:prSet>
      <dgm:spPr/>
    </dgm:pt>
    <dgm:pt modelId="{E3C6AF24-C74C-4631-99DD-9A4A50C0642E}" type="pres">
      <dgm:prSet presAssocID="{67E873F3-44D5-4167-A7C2-BE23133BB7D8}" presName="spNode" presStyleCnt="0"/>
      <dgm:spPr/>
    </dgm:pt>
    <dgm:pt modelId="{D2EBF5EB-D232-4CA4-8491-E77E24EC7392}" type="pres">
      <dgm:prSet presAssocID="{E50CB7D1-37B2-4067-A54A-F681967D47AF}" presName="sibTrans" presStyleLbl="sibTrans1D1" presStyleIdx="1" presStyleCnt="7"/>
      <dgm:spPr/>
    </dgm:pt>
    <dgm:pt modelId="{6B648C1B-ACCC-46BA-BA92-AAED34A45A04}" type="pres">
      <dgm:prSet presAssocID="{367B7EA8-886F-4AC4-8732-CD369343D941}" presName="node" presStyleLbl="node1" presStyleIdx="2" presStyleCnt="7" custScaleX="241720" custScaleY="111134" custRadScaleRad="96380" custRadScaleInc="-46570">
        <dgm:presLayoutVars>
          <dgm:bulletEnabled val="1"/>
        </dgm:presLayoutVars>
      </dgm:prSet>
      <dgm:spPr/>
    </dgm:pt>
    <dgm:pt modelId="{FD8C6BA6-935B-4092-ADDD-94703C005834}" type="pres">
      <dgm:prSet presAssocID="{367B7EA8-886F-4AC4-8732-CD369343D941}" presName="spNode" presStyleCnt="0"/>
      <dgm:spPr/>
    </dgm:pt>
    <dgm:pt modelId="{A4869507-861D-4DA6-BCBA-D91BE659B515}" type="pres">
      <dgm:prSet presAssocID="{42054406-A3C9-4DE1-A2F5-59AEBB156883}" presName="sibTrans" presStyleLbl="sibTrans1D1" presStyleIdx="2" presStyleCnt="7"/>
      <dgm:spPr/>
    </dgm:pt>
    <dgm:pt modelId="{60397805-879E-412B-8AD9-D1E21F8F03F1}" type="pres">
      <dgm:prSet presAssocID="{C0CCA145-624C-49E5-9138-DE6C5867ACDE}" presName="node" presStyleLbl="node1" presStyleIdx="3" presStyleCnt="7" custScaleX="250792" custScaleY="130381" custRadScaleRad="115856" custRadScaleInc="-164288">
        <dgm:presLayoutVars>
          <dgm:bulletEnabled val="1"/>
        </dgm:presLayoutVars>
      </dgm:prSet>
      <dgm:spPr/>
    </dgm:pt>
    <dgm:pt modelId="{3B557951-CB0D-4768-BA89-62A55AA1E479}" type="pres">
      <dgm:prSet presAssocID="{C0CCA145-624C-49E5-9138-DE6C5867ACDE}" presName="spNode" presStyleCnt="0"/>
      <dgm:spPr/>
    </dgm:pt>
    <dgm:pt modelId="{10EFC95F-AE84-4225-91A2-FF757EB0AC81}" type="pres">
      <dgm:prSet presAssocID="{56356817-98CB-4F97-9613-2990BDA920B9}" presName="sibTrans" presStyleLbl="sibTrans1D1" presStyleIdx="3" presStyleCnt="7"/>
      <dgm:spPr/>
    </dgm:pt>
    <dgm:pt modelId="{E5A3F7AF-FB37-4CE8-8DCD-4ACA3235DD1E}" type="pres">
      <dgm:prSet presAssocID="{540A0550-0446-4EBF-AAE7-A1BAB07C46C4}" presName="node" presStyleLbl="node1" presStyleIdx="4" presStyleCnt="7" custScaleX="278995" custScaleY="138330" custRadScaleRad="109732" custRadScaleInc="155900">
        <dgm:presLayoutVars>
          <dgm:bulletEnabled val="1"/>
        </dgm:presLayoutVars>
      </dgm:prSet>
      <dgm:spPr/>
    </dgm:pt>
    <dgm:pt modelId="{533ECFDD-75F3-459D-9526-B438F2860F93}" type="pres">
      <dgm:prSet presAssocID="{540A0550-0446-4EBF-AAE7-A1BAB07C46C4}" presName="spNode" presStyleCnt="0"/>
      <dgm:spPr/>
    </dgm:pt>
    <dgm:pt modelId="{32E0F905-0678-4F3F-A1EE-CF461E7D4928}" type="pres">
      <dgm:prSet presAssocID="{26F71ED8-0DBC-45B1-BE22-491E65EB8FED}" presName="sibTrans" presStyleLbl="sibTrans1D1" presStyleIdx="4" presStyleCnt="7"/>
      <dgm:spPr/>
    </dgm:pt>
    <dgm:pt modelId="{E099D415-3EC7-4604-8A25-4326AB88E815}" type="pres">
      <dgm:prSet presAssocID="{229E516D-73D7-4FC1-8492-89E3BE95B4F9}" presName="node" presStyleLbl="node1" presStyleIdx="5" presStyleCnt="7" custScaleX="255861" custScaleY="110146" custRadScaleRad="88029" custRadScaleInc="43866">
        <dgm:presLayoutVars>
          <dgm:bulletEnabled val="1"/>
        </dgm:presLayoutVars>
      </dgm:prSet>
      <dgm:spPr/>
    </dgm:pt>
    <dgm:pt modelId="{C1DE58E1-5856-404F-B84D-EEDBFACEE451}" type="pres">
      <dgm:prSet presAssocID="{229E516D-73D7-4FC1-8492-89E3BE95B4F9}" presName="spNode" presStyleCnt="0"/>
      <dgm:spPr/>
    </dgm:pt>
    <dgm:pt modelId="{898126E9-73D4-4428-B413-CA96420DC166}" type="pres">
      <dgm:prSet presAssocID="{6F79C76E-1CCE-47F4-99C7-EB484A1833AD}" presName="sibTrans" presStyleLbl="sibTrans1D1" presStyleIdx="5" presStyleCnt="7"/>
      <dgm:spPr/>
    </dgm:pt>
    <dgm:pt modelId="{E41B631C-CFE6-4EF5-8C85-29F2BED06A02}" type="pres">
      <dgm:prSet presAssocID="{DB388C62-DCAF-4BB7-B438-6CC64C9308DD}" presName="node" presStyleLbl="node1" presStyleIdx="6" presStyleCnt="7" custScaleX="223857" custScaleY="128549" custRadScaleRad="84039" custRadScaleInc="-27217">
        <dgm:presLayoutVars>
          <dgm:bulletEnabled val="1"/>
        </dgm:presLayoutVars>
      </dgm:prSet>
      <dgm:spPr/>
    </dgm:pt>
    <dgm:pt modelId="{D6BDBE32-B343-4EC4-AFBA-031557FD734D}" type="pres">
      <dgm:prSet presAssocID="{DB388C62-DCAF-4BB7-B438-6CC64C9308DD}" presName="spNode" presStyleCnt="0"/>
      <dgm:spPr/>
    </dgm:pt>
    <dgm:pt modelId="{A5CBDD01-DA02-4868-88BE-2F08665C00D2}" type="pres">
      <dgm:prSet presAssocID="{17C356EC-1401-40D4-B38A-7F4B4ED5B7F2}" presName="sibTrans" presStyleLbl="sibTrans1D1" presStyleIdx="6" presStyleCnt="7"/>
      <dgm:spPr/>
    </dgm:pt>
  </dgm:ptLst>
  <dgm:cxnLst>
    <dgm:cxn modelId="{2F37BD00-5012-41CB-9C85-60D20E974B8A}" type="presOf" srcId="{17C356EC-1401-40D4-B38A-7F4B4ED5B7F2}" destId="{A5CBDD01-DA02-4868-88BE-2F08665C00D2}" srcOrd="0" destOrd="0" presId="urn:microsoft.com/office/officeart/2005/8/layout/cycle5"/>
    <dgm:cxn modelId="{44FD3503-1C97-42D4-A08F-588B6BCF5E3B}" srcId="{8AC9D178-81D0-47D8-B9C8-5232F502371D}" destId="{367B7EA8-886F-4AC4-8732-CD369343D941}" srcOrd="2" destOrd="0" parTransId="{D0A12696-CA4C-4648-84FA-72EAE06456AC}" sibTransId="{42054406-A3C9-4DE1-A2F5-59AEBB156883}"/>
    <dgm:cxn modelId="{374B810A-B357-438F-AC78-0CC90CEA011F}" srcId="{8AC9D178-81D0-47D8-B9C8-5232F502371D}" destId="{D215AEAA-9E84-4530-9B35-8725A32DD953}" srcOrd="0" destOrd="0" parTransId="{B3EB31AC-823D-48BC-98B9-08DEC61233CA}" sibTransId="{8797152E-6FFC-405F-B394-2CC02E0C2B5F}"/>
    <dgm:cxn modelId="{383A760B-06C9-462B-89F0-1FE4FBB82C4F}" type="presOf" srcId="{56356817-98CB-4F97-9613-2990BDA920B9}" destId="{10EFC95F-AE84-4225-91A2-FF757EB0AC81}" srcOrd="0" destOrd="0" presId="urn:microsoft.com/office/officeart/2005/8/layout/cycle5"/>
    <dgm:cxn modelId="{ACCB9C0F-CAE8-45AF-AEE9-F13E93B8F3BA}" srcId="{8AC9D178-81D0-47D8-B9C8-5232F502371D}" destId="{540A0550-0446-4EBF-AAE7-A1BAB07C46C4}" srcOrd="4" destOrd="0" parTransId="{29E55283-1A12-4A08-B629-DE8FF61224B6}" sibTransId="{26F71ED8-0DBC-45B1-BE22-491E65EB8FED}"/>
    <dgm:cxn modelId="{70540F10-87B3-4B34-9A8A-C397951FCF56}" type="presOf" srcId="{DB388C62-DCAF-4BB7-B438-6CC64C9308DD}" destId="{E41B631C-CFE6-4EF5-8C85-29F2BED06A02}" srcOrd="0" destOrd="0" presId="urn:microsoft.com/office/officeart/2005/8/layout/cycle5"/>
    <dgm:cxn modelId="{0732C737-6C6B-4038-B879-A13DDC840606}" type="presOf" srcId="{D215AEAA-9E84-4530-9B35-8725A32DD953}" destId="{D0EC773A-D5D4-4ECD-AB3C-DC8FB1EFFD0A}" srcOrd="0" destOrd="0" presId="urn:microsoft.com/office/officeart/2005/8/layout/cycle5"/>
    <dgm:cxn modelId="{D77FD462-C630-48F4-AC29-E90C60EA0BCF}" type="presOf" srcId="{E50CB7D1-37B2-4067-A54A-F681967D47AF}" destId="{D2EBF5EB-D232-4CA4-8491-E77E24EC7392}" srcOrd="0" destOrd="0" presId="urn:microsoft.com/office/officeart/2005/8/layout/cycle5"/>
    <dgm:cxn modelId="{F5281563-EFD5-4FA8-BC91-42832B8B430C}" type="presOf" srcId="{367B7EA8-886F-4AC4-8732-CD369343D941}" destId="{6B648C1B-ACCC-46BA-BA92-AAED34A45A04}" srcOrd="0" destOrd="0" presId="urn:microsoft.com/office/officeart/2005/8/layout/cycle5"/>
    <dgm:cxn modelId="{9611DB6B-4354-4D33-B218-8536605E9E4E}" srcId="{8AC9D178-81D0-47D8-B9C8-5232F502371D}" destId="{67E873F3-44D5-4167-A7C2-BE23133BB7D8}" srcOrd="1" destOrd="0" parTransId="{001BC53B-B904-4EE8-B832-3547A9A26D87}" sibTransId="{E50CB7D1-37B2-4067-A54A-F681967D47AF}"/>
    <dgm:cxn modelId="{BF28776E-F3CF-4A8F-BD08-EB8952F7B7EB}" type="presOf" srcId="{6F79C76E-1CCE-47F4-99C7-EB484A1833AD}" destId="{898126E9-73D4-4428-B413-CA96420DC166}" srcOrd="0" destOrd="0" presId="urn:microsoft.com/office/officeart/2005/8/layout/cycle5"/>
    <dgm:cxn modelId="{A2C78C7C-8AA8-43D7-B084-A502791AEEBE}" type="presOf" srcId="{8797152E-6FFC-405F-B394-2CC02E0C2B5F}" destId="{A99D144C-3311-4C9D-9F86-91DB4481E4E8}" srcOrd="0" destOrd="0" presId="urn:microsoft.com/office/officeart/2005/8/layout/cycle5"/>
    <dgm:cxn modelId="{0AE79881-34CA-43AD-A6E4-7E941361078B}" type="presOf" srcId="{C0CCA145-624C-49E5-9138-DE6C5867ACDE}" destId="{60397805-879E-412B-8AD9-D1E21F8F03F1}" srcOrd="0" destOrd="0" presId="urn:microsoft.com/office/officeart/2005/8/layout/cycle5"/>
    <dgm:cxn modelId="{300366A4-F0A9-4533-BA8E-3275176DF3A3}" type="presOf" srcId="{67E873F3-44D5-4167-A7C2-BE23133BB7D8}" destId="{9F79FC92-2092-443E-9A4F-B0FF6C5E7AD3}" srcOrd="0" destOrd="0" presId="urn:microsoft.com/office/officeart/2005/8/layout/cycle5"/>
    <dgm:cxn modelId="{F82BA3A9-CD56-455B-B1F1-06BC4C36D9B0}" srcId="{8AC9D178-81D0-47D8-B9C8-5232F502371D}" destId="{229E516D-73D7-4FC1-8492-89E3BE95B4F9}" srcOrd="5" destOrd="0" parTransId="{F40960BA-9098-4E2F-9862-FED4F34C168A}" sibTransId="{6F79C76E-1CCE-47F4-99C7-EB484A1833AD}"/>
    <dgm:cxn modelId="{49E136AD-8443-42EF-BA0B-B9F6CEFAE401}" type="presOf" srcId="{42054406-A3C9-4DE1-A2F5-59AEBB156883}" destId="{A4869507-861D-4DA6-BCBA-D91BE659B515}" srcOrd="0" destOrd="0" presId="urn:microsoft.com/office/officeart/2005/8/layout/cycle5"/>
    <dgm:cxn modelId="{12014BC1-EF81-4FF7-A0F6-FB9818950B42}" srcId="{8AC9D178-81D0-47D8-B9C8-5232F502371D}" destId="{C0CCA145-624C-49E5-9138-DE6C5867ACDE}" srcOrd="3" destOrd="0" parTransId="{74BBBCAF-D5E2-465C-AFE9-DFD2EA16FFB7}" sibTransId="{56356817-98CB-4F97-9613-2990BDA920B9}"/>
    <dgm:cxn modelId="{FBA3CAC9-2E84-40F0-AF2D-47F57FAD35B9}" type="presOf" srcId="{26F71ED8-0DBC-45B1-BE22-491E65EB8FED}" destId="{32E0F905-0678-4F3F-A1EE-CF461E7D4928}" srcOrd="0" destOrd="0" presId="urn:microsoft.com/office/officeart/2005/8/layout/cycle5"/>
    <dgm:cxn modelId="{48BA99CF-83A8-4100-AA9C-6BFB88E0B079}" type="presOf" srcId="{229E516D-73D7-4FC1-8492-89E3BE95B4F9}" destId="{E099D415-3EC7-4604-8A25-4326AB88E815}" srcOrd="0" destOrd="0" presId="urn:microsoft.com/office/officeart/2005/8/layout/cycle5"/>
    <dgm:cxn modelId="{A0F7DCD7-8A35-4063-A63B-F1C83E2C2FAA}" type="presOf" srcId="{540A0550-0446-4EBF-AAE7-A1BAB07C46C4}" destId="{E5A3F7AF-FB37-4CE8-8DCD-4ACA3235DD1E}" srcOrd="0" destOrd="0" presId="urn:microsoft.com/office/officeart/2005/8/layout/cycle5"/>
    <dgm:cxn modelId="{5EACF0E4-B877-4A7B-8863-C83ADD98C005}" type="presOf" srcId="{8AC9D178-81D0-47D8-B9C8-5232F502371D}" destId="{B842A402-0F03-4B8C-96B0-5993A2A9A9A4}" srcOrd="0" destOrd="0" presId="urn:microsoft.com/office/officeart/2005/8/layout/cycle5"/>
    <dgm:cxn modelId="{0D1B03EE-996F-4C30-8571-637C16D29690}" srcId="{8AC9D178-81D0-47D8-B9C8-5232F502371D}" destId="{DB388C62-DCAF-4BB7-B438-6CC64C9308DD}" srcOrd="6" destOrd="0" parTransId="{7E5AB965-72B0-4E6C-B2F8-7CAAF9D0394B}" sibTransId="{17C356EC-1401-40D4-B38A-7F4B4ED5B7F2}"/>
    <dgm:cxn modelId="{32483995-47E7-48C0-80F0-B0772EBA8733}" type="presParOf" srcId="{B842A402-0F03-4B8C-96B0-5993A2A9A9A4}" destId="{D0EC773A-D5D4-4ECD-AB3C-DC8FB1EFFD0A}" srcOrd="0" destOrd="0" presId="urn:microsoft.com/office/officeart/2005/8/layout/cycle5"/>
    <dgm:cxn modelId="{5FF107E8-18AE-4F28-8071-122A8664AE8D}" type="presParOf" srcId="{B842A402-0F03-4B8C-96B0-5993A2A9A9A4}" destId="{D435CB16-F3CE-47ED-B60C-1C44FF962C63}" srcOrd="1" destOrd="0" presId="urn:microsoft.com/office/officeart/2005/8/layout/cycle5"/>
    <dgm:cxn modelId="{D041EE7D-4704-41B0-9684-5D4CBD0DC0A5}" type="presParOf" srcId="{B842A402-0F03-4B8C-96B0-5993A2A9A9A4}" destId="{A99D144C-3311-4C9D-9F86-91DB4481E4E8}" srcOrd="2" destOrd="0" presId="urn:microsoft.com/office/officeart/2005/8/layout/cycle5"/>
    <dgm:cxn modelId="{AD6B5B83-4C89-426E-811F-F8CAFBFCE547}" type="presParOf" srcId="{B842A402-0F03-4B8C-96B0-5993A2A9A9A4}" destId="{9F79FC92-2092-443E-9A4F-B0FF6C5E7AD3}" srcOrd="3" destOrd="0" presId="urn:microsoft.com/office/officeart/2005/8/layout/cycle5"/>
    <dgm:cxn modelId="{557A0241-DA69-485C-9228-1685FDD233B1}" type="presParOf" srcId="{B842A402-0F03-4B8C-96B0-5993A2A9A9A4}" destId="{E3C6AF24-C74C-4631-99DD-9A4A50C0642E}" srcOrd="4" destOrd="0" presId="urn:microsoft.com/office/officeart/2005/8/layout/cycle5"/>
    <dgm:cxn modelId="{F68DE180-330B-4ED2-9588-3B986A30EBF5}" type="presParOf" srcId="{B842A402-0F03-4B8C-96B0-5993A2A9A9A4}" destId="{D2EBF5EB-D232-4CA4-8491-E77E24EC7392}" srcOrd="5" destOrd="0" presId="urn:microsoft.com/office/officeart/2005/8/layout/cycle5"/>
    <dgm:cxn modelId="{EB28F6C2-CA0B-4AD0-BCC4-75CD8FB6B914}" type="presParOf" srcId="{B842A402-0F03-4B8C-96B0-5993A2A9A9A4}" destId="{6B648C1B-ACCC-46BA-BA92-AAED34A45A04}" srcOrd="6" destOrd="0" presId="urn:microsoft.com/office/officeart/2005/8/layout/cycle5"/>
    <dgm:cxn modelId="{BCCFBC52-DA32-4D1C-85C2-B3C9EF4C471A}" type="presParOf" srcId="{B842A402-0F03-4B8C-96B0-5993A2A9A9A4}" destId="{FD8C6BA6-935B-4092-ADDD-94703C005834}" srcOrd="7" destOrd="0" presId="urn:microsoft.com/office/officeart/2005/8/layout/cycle5"/>
    <dgm:cxn modelId="{BAD96F85-BDBA-4F01-919F-008BDD518EAC}" type="presParOf" srcId="{B842A402-0F03-4B8C-96B0-5993A2A9A9A4}" destId="{A4869507-861D-4DA6-BCBA-D91BE659B515}" srcOrd="8" destOrd="0" presId="urn:microsoft.com/office/officeart/2005/8/layout/cycle5"/>
    <dgm:cxn modelId="{386E9F4F-A739-4363-8760-367BB8BDBEAB}" type="presParOf" srcId="{B842A402-0F03-4B8C-96B0-5993A2A9A9A4}" destId="{60397805-879E-412B-8AD9-D1E21F8F03F1}" srcOrd="9" destOrd="0" presId="urn:microsoft.com/office/officeart/2005/8/layout/cycle5"/>
    <dgm:cxn modelId="{3BD359DD-A5C8-4107-8FAC-8F9223071B3A}" type="presParOf" srcId="{B842A402-0F03-4B8C-96B0-5993A2A9A9A4}" destId="{3B557951-CB0D-4768-BA89-62A55AA1E479}" srcOrd="10" destOrd="0" presId="urn:microsoft.com/office/officeart/2005/8/layout/cycle5"/>
    <dgm:cxn modelId="{3E984B7F-FF32-4EDE-BFA8-B88CC7525F11}" type="presParOf" srcId="{B842A402-0F03-4B8C-96B0-5993A2A9A9A4}" destId="{10EFC95F-AE84-4225-91A2-FF757EB0AC81}" srcOrd="11" destOrd="0" presId="urn:microsoft.com/office/officeart/2005/8/layout/cycle5"/>
    <dgm:cxn modelId="{5321CFB5-754A-428D-B513-4B2A51838BF6}" type="presParOf" srcId="{B842A402-0F03-4B8C-96B0-5993A2A9A9A4}" destId="{E5A3F7AF-FB37-4CE8-8DCD-4ACA3235DD1E}" srcOrd="12" destOrd="0" presId="urn:microsoft.com/office/officeart/2005/8/layout/cycle5"/>
    <dgm:cxn modelId="{20865D58-250F-4885-9F5F-29F925A3549B}" type="presParOf" srcId="{B842A402-0F03-4B8C-96B0-5993A2A9A9A4}" destId="{533ECFDD-75F3-459D-9526-B438F2860F93}" srcOrd="13" destOrd="0" presId="urn:microsoft.com/office/officeart/2005/8/layout/cycle5"/>
    <dgm:cxn modelId="{57A89D4B-30CA-4871-8CEF-D6B4004455E9}" type="presParOf" srcId="{B842A402-0F03-4B8C-96B0-5993A2A9A9A4}" destId="{32E0F905-0678-4F3F-A1EE-CF461E7D4928}" srcOrd="14" destOrd="0" presId="urn:microsoft.com/office/officeart/2005/8/layout/cycle5"/>
    <dgm:cxn modelId="{72F3A200-F28D-4D18-9395-7F5ADF7643D6}" type="presParOf" srcId="{B842A402-0F03-4B8C-96B0-5993A2A9A9A4}" destId="{E099D415-3EC7-4604-8A25-4326AB88E815}" srcOrd="15" destOrd="0" presId="urn:microsoft.com/office/officeart/2005/8/layout/cycle5"/>
    <dgm:cxn modelId="{03826387-2D50-407E-BC10-2C0BD131D791}" type="presParOf" srcId="{B842A402-0F03-4B8C-96B0-5993A2A9A9A4}" destId="{C1DE58E1-5856-404F-B84D-EEDBFACEE451}" srcOrd="16" destOrd="0" presId="urn:microsoft.com/office/officeart/2005/8/layout/cycle5"/>
    <dgm:cxn modelId="{C0CF8DE2-0876-441B-98E6-05366516DFFA}" type="presParOf" srcId="{B842A402-0F03-4B8C-96B0-5993A2A9A9A4}" destId="{898126E9-73D4-4428-B413-CA96420DC166}" srcOrd="17" destOrd="0" presId="urn:microsoft.com/office/officeart/2005/8/layout/cycle5"/>
    <dgm:cxn modelId="{FF7EEB0A-A95D-4005-86AE-DBC8FD5771C0}" type="presParOf" srcId="{B842A402-0F03-4B8C-96B0-5993A2A9A9A4}" destId="{E41B631C-CFE6-4EF5-8C85-29F2BED06A02}" srcOrd="18" destOrd="0" presId="urn:microsoft.com/office/officeart/2005/8/layout/cycle5"/>
    <dgm:cxn modelId="{A40937E5-76F3-40E1-A6F1-78C8458AF12B}" type="presParOf" srcId="{B842A402-0F03-4B8C-96B0-5993A2A9A9A4}" destId="{D6BDBE32-B343-4EC4-AFBA-031557FD734D}" srcOrd="19" destOrd="0" presId="urn:microsoft.com/office/officeart/2005/8/layout/cycle5"/>
    <dgm:cxn modelId="{2E003061-7F40-4038-82B1-5A77A16DD8F8}" type="presParOf" srcId="{B842A402-0F03-4B8C-96B0-5993A2A9A9A4}" destId="{A5CBDD01-DA02-4868-88BE-2F08665C00D2}" srcOrd="20"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C773A-D5D4-4ECD-AB3C-DC8FB1EFFD0A}">
      <dsp:nvSpPr>
        <dsp:cNvPr id="0" name=""/>
        <dsp:cNvSpPr/>
      </dsp:nvSpPr>
      <dsp:spPr>
        <a:xfrm>
          <a:off x="5200072" y="-107601"/>
          <a:ext cx="2298261" cy="1004864"/>
        </a:xfrm>
        <a:prstGeom prst="roundRect">
          <a:avLst/>
        </a:prstGeom>
        <a:solidFill>
          <a:schemeClr val="accent1">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i="0" kern="1200" dirty="0">
              <a:solidFill>
                <a:schemeClr val="tx1"/>
              </a:solidFill>
            </a:rPr>
            <a:t>Onboarding</a:t>
          </a:r>
        </a:p>
        <a:p>
          <a:pPr marL="0" lvl="0" indent="0" algn="ctr" defTabSz="711200">
            <a:lnSpc>
              <a:spcPct val="90000"/>
            </a:lnSpc>
            <a:spcBef>
              <a:spcPct val="0"/>
            </a:spcBef>
            <a:spcAft>
              <a:spcPct val="35000"/>
            </a:spcAft>
            <a:buNone/>
          </a:pPr>
          <a:r>
            <a:rPr lang="en-IN" sz="1200" b="1" i="0" kern="1200" dirty="0">
              <a:solidFill>
                <a:srgbClr val="FFFF00"/>
              </a:solidFill>
            </a:rPr>
            <a:t>[U</a:t>
          </a:r>
          <a:r>
            <a:rPr lang="en-US" sz="1200" b="1" i="0" kern="1200" dirty="0" err="1">
              <a:solidFill>
                <a:srgbClr val="FFFF00"/>
              </a:solidFill>
            </a:rPr>
            <a:t>sers</a:t>
          </a:r>
          <a:r>
            <a:rPr lang="en-US" sz="1200" b="1" i="0" kern="1200" dirty="0">
              <a:solidFill>
                <a:srgbClr val="FFFF00"/>
              </a:solidFill>
            </a:rPr>
            <a:t> can register and create an account also log in</a:t>
          </a:r>
          <a:r>
            <a:rPr lang="en-IN" sz="1200" b="1" i="0" kern="1200" dirty="0">
              <a:solidFill>
                <a:srgbClr val="FFFF00"/>
              </a:solidFill>
            </a:rPr>
            <a:t>]</a:t>
          </a:r>
          <a:endParaRPr lang="en-IN" sz="1200" b="1" kern="1200" dirty="0">
            <a:solidFill>
              <a:srgbClr val="FFFF00"/>
            </a:solidFill>
          </a:endParaRPr>
        </a:p>
      </dsp:txBody>
      <dsp:txXfrm>
        <a:off x="5249125" y="-58548"/>
        <a:ext cx="2200155" cy="906758"/>
      </dsp:txXfrm>
    </dsp:sp>
    <dsp:sp modelId="{A99D144C-3311-4C9D-9F86-91DB4481E4E8}">
      <dsp:nvSpPr>
        <dsp:cNvPr id="0" name=""/>
        <dsp:cNvSpPr/>
      </dsp:nvSpPr>
      <dsp:spPr>
        <a:xfrm>
          <a:off x="3331929" y="120608"/>
          <a:ext cx="5162373" cy="5162373"/>
        </a:xfrm>
        <a:custGeom>
          <a:avLst/>
          <a:gdLst/>
          <a:ahLst/>
          <a:cxnLst/>
          <a:rect l="0" t="0" r="0" b="0"/>
          <a:pathLst>
            <a:path>
              <a:moveTo>
                <a:pt x="4279756" y="637636"/>
              </a:moveTo>
              <a:arcTo wR="2581186" hR="2581186" stAng="18669113" swAng="590533"/>
            </a:path>
          </a:pathLst>
        </a:custGeom>
        <a:noFill/>
        <a:ln w="9525" cap="rnd" cmpd="sng" algn="ctr">
          <a:solidFill>
            <a:schemeClr val="accent1">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9F79FC92-2092-443E-9A4F-B0FF6C5E7AD3}">
      <dsp:nvSpPr>
        <dsp:cNvPr id="0" name=""/>
        <dsp:cNvSpPr/>
      </dsp:nvSpPr>
      <dsp:spPr>
        <a:xfrm>
          <a:off x="7059051" y="1193968"/>
          <a:ext cx="2816045" cy="1162196"/>
        </a:xfrm>
        <a:prstGeom prst="roundRect">
          <a:avLst/>
        </a:prstGeom>
        <a:solidFill>
          <a:schemeClr val="accent1">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IN" sz="1600" b="1" i="0" kern="1200" dirty="0">
              <a:solidFill>
                <a:schemeClr val="tx1"/>
              </a:solidFill>
            </a:rPr>
            <a:t>Home Screen</a:t>
          </a:r>
        </a:p>
        <a:p>
          <a:pPr marL="0" lvl="0" indent="0" algn="ctr" defTabSz="711200">
            <a:lnSpc>
              <a:spcPct val="90000"/>
            </a:lnSpc>
            <a:spcBef>
              <a:spcPct val="0"/>
            </a:spcBef>
            <a:spcAft>
              <a:spcPct val="35000"/>
            </a:spcAft>
            <a:buFont typeface="Arial" panose="020B0604020202020204" pitchFamily="34" charset="0"/>
            <a:buNone/>
          </a:pPr>
          <a:r>
            <a:rPr lang="en-US" sz="1200" b="1" i="0" kern="1200" dirty="0">
              <a:solidFill>
                <a:srgbClr val="FFFF00"/>
              </a:solidFill>
            </a:rPr>
            <a:t>[Users can view their active trips or create new trip group</a:t>
          </a:r>
          <a:r>
            <a:rPr lang="en-US" sz="1400" b="1" i="0" kern="1200" dirty="0"/>
            <a:t>]</a:t>
          </a:r>
          <a:endParaRPr lang="en-IN" sz="1400" b="1" kern="1200" dirty="0"/>
        </a:p>
      </dsp:txBody>
      <dsp:txXfrm>
        <a:off x="7115785" y="1250702"/>
        <a:ext cx="2702577" cy="1048728"/>
      </dsp:txXfrm>
    </dsp:sp>
    <dsp:sp modelId="{D2EBF5EB-D232-4CA4-8491-E77E24EC7392}">
      <dsp:nvSpPr>
        <dsp:cNvPr id="0" name=""/>
        <dsp:cNvSpPr/>
      </dsp:nvSpPr>
      <dsp:spPr>
        <a:xfrm>
          <a:off x="3752640" y="797935"/>
          <a:ext cx="5162373" cy="5162373"/>
        </a:xfrm>
        <a:custGeom>
          <a:avLst/>
          <a:gdLst/>
          <a:ahLst/>
          <a:cxnLst/>
          <a:rect l="0" t="0" r="0" b="0"/>
          <a:pathLst>
            <a:path>
              <a:moveTo>
                <a:pt x="4977762" y="1622567"/>
              </a:moveTo>
              <a:arcTo wR="2581186" hR="2581186" stAng="20291929" swAng="278756"/>
            </a:path>
          </a:pathLst>
        </a:custGeom>
        <a:noFill/>
        <a:ln w="9525" cap="rnd" cmpd="sng" algn="ctr">
          <a:solidFill>
            <a:schemeClr val="accent1">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6B648C1B-ACCC-46BA-BA92-AAED34A45A04}">
      <dsp:nvSpPr>
        <dsp:cNvPr id="0" name=""/>
        <dsp:cNvSpPr/>
      </dsp:nvSpPr>
      <dsp:spPr>
        <a:xfrm>
          <a:off x="7145626" y="2684618"/>
          <a:ext cx="3364661" cy="1005516"/>
        </a:xfrm>
        <a:prstGeom prst="roundRect">
          <a:avLst/>
        </a:prstGeom>
        <a:solidFill>
          <a:schemeClr val="accent1">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IN" sz="1600" b="1" i="0" kern="1200" dirty="0">
              <a:solidFill>
                <a:schemeClr val="tx1"/>
              </a:solidFill>
            </a:rPr>
            <a:t>Trip Details</a:t>
          </a:r>
        </a:p>
        <a:p>
          <a:pPr marL="0" lvl="0" indent="0" algn="ctr" defTabSz="711200">
            <a:lnSpc>
              <a:spcPct val="90000"/>
            </a:lnSpc>
            <a:spcBef>
              <a:spcPct val="0"/>
            </a:spcBef>
            <a:spcAft>
              <a:spcPct val="35000"/>
            </a:spcAft>
            <a:buFont typeface="Arial" panose="020B0604020202020204" pitchFamily="34" charset="0"/>
            <a:buNone/>
          </a:pPr>
          <a:r>
            <a:rPr lang="en-US" sz="1200" b="1" i="0" kern="1200" dirty="0">
              <a:solidFill>
                <a:srgbClr val="FFFF00"/>
              </a:solidFill>
            </a:rPr>
            <a:t>[Users can enter the details of the trip, such as the destination, dates, and purpose.]</a:t>
          </a:r>
          <a:endParaRPr lang="en-IN" sz="1200" b="1" kern="1200" dirty="0">
            <a:solidFill>
              <a:srgbClr val="FFFF00"/>
            </a:solidFill>
          </a:endParaRPr>
        </a:p>
      </dsp:txBody>
      <dsp:txXfrm>
        <a:off x="7194711" y="2733703"/>
        <a:ext cx="3266491" cy="907346"/>
      </dsp:txXfrm>
    </dsp:sp>
    <dsp:sp modelId="{A4869507-861D-4DA6-BCBA-D91BE659B515}">
      <dsp:nvSpPr>
        <dsp:cNvPr id="0" name=""/>
        <dsp:cNvSpPr/>
      </dsp:nvSpPr>
      <dsp:spPr>
        <a:xfrm>
          <a:off x="4333679" y="2941877"/>
          <a:ext cx="5162373" cy="5162373"/>
        </a:xfrm>
        <a:custGeom>
          <a:avLst/>
          <a:gdLst/>
          <a:ahLst/>
          <a:cxnLst/>
          <a:rect l="0" t="0" r="0" b="0"/>
          <a:pathLst>
            <a:path>
              <a:moveTo>
                <a:pt x="4480181" y="832945"/>
              </a:moveTo>
              <a:arcTo wR="2581186" hR="2581186" stAng="19042013" swAng="471657"/>
            </a:path>
          </a:pathLst>
        </a:custGeom>
        <a:noFill/>
        <a:ln w="9525" cap="rnd" cmpd="sng" algn="ctr">
          <a:solidFill>
            <a:schemeClr val="accent1">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60397805-879E-412B-8AD9-D1E21F8F03F1}">
      <dsp:nvSpPr>
        <dsp:cNvPr id="0" name=""/>
        <dsp:cNvSpPr/>
      </dsp:nvSpPr>
      <dsp:spPr>
        <a:xfrm>
          <a:off x="7019316" y="4149086"/>
          <a:ext cx="3490940" cy="1179658"/>
        </a:xfrm>
        <a:prstGeom prst="roundRect">
          <a:avLst/>
        </a:prstGeom>
        <a:solidFill>
          <a:schemeClr val="accent1">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IN" sz="1600" b="1" i="0" kern="1200" dirty="0">
              <a:solidFill>
                <a:schemeClr val="tx1"/>
              </a:solidFill>
            </a:rPr>
            <a:t>Add/Edit Expense Entry</a:t>
          </a:r>
          <a:endParaRPr lang="en-IN" sz="900" b="0" i="0" kern="1200" dirty="0">
            <a:solidFill>
              <a:schemeClr val="tx1"/>
            </a:solidFill>
          </a:endParaRPr>
        </a:p>
        <a:p>
          <a:pPr marL="0" lvl="0" indent="0" algn="just" defTabSz="711200">
            <a:lnSpc>
              <a:spcPct val="90000"/>
            </a:lnSpc>
            <a:spcBef>
              <a:spcPct val="0"/>
            </a:spcBef>
            <a:spcAft>
              <a:spcPct val="35000"/>
            </a:spcAft>
            <a:buFont typeface="Arial" panose="020B0604020202020204" pitchFamily="34" charset="0"/>
            <a:buNone/>
          </a:pPr>
          <a:r>
            <a:rPr lang="en-US" sz="1200" b="1" i="0" kern="1200" dirty="0">
              <a:solidFill>
                <a:srgbClr val="FFFF00"/>
              </a:solidFill>
            </a:rPr>
            <a:t>[Users can add new expenses, including the amount, description, and category. Also can attach receipt copies.]</a:t>
          </a:r>
          <a:endParaRPr lang="en-IN" sz="1200" b="1" kern="1200" dirty="0">
            <a:solidFill>
              <a:srgbClr val="FFFF00"/>
            </a:solidFill>
          </a:endParaRPr>
        </a:p>
      </dsp:txBody>
      <dsp:txXfrm>
        <a:off x="7076902" y="4206672"/>
        <a:ext cx="3375768" cy="1064486"/>
      </dsp:txXfrm>
    </dsp:sp>
    <dsp:sp modelId="{10EFC95F-AE84-4225-91A2-FF757EB0AC81}">
      <dsp:nvSpPr>
        <dsp:cNvPr id="0" name=""/>
        <dsp:cNvSpPr/>
      </dsp:nvSpPr>
      <dsp:spPr>
        <a:xfrm>
          <a:off x="3902402" y="815439"/>
          <a:ext cx="5162373" cy="5162373"/>
        </a:xfrm>
        <a:custGeom>
          <a:avLst/>
          <a:gdLst/>
          <a:ahLst/>
          <a:cxnLst/>
          <a:rect l="0" t="0" r="0" b="0"/>
          <a:pathLst>
            <a:path>
              <a:moveTo>
                <a:pt x="3726347" y="4894438"/>
              </a:moveTo>
              <a:arcTo wR="2581186" hR="2581186" stAng="3819755" swAng="3161166"/>
            </a:path>
          </a:pathLst>
        </a:custGeom>
        <a:noFill/>
        <a:ln w="9525" cap="rnd" cmpd="sng" algn="ctr">
          <a:solidFill>
            <a:schemeClr val="accent1">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E5A3F7AF-FB37-4CE8-8DCD-4ACA3235DD1E}">
      <dsp:nvSpPr>
        <dsp:cNvPr id="0" name=""/>
        <dsp:cNvSpPr/>
      </dsp:nvSpPr>
      <dsp:spPr>
        <a:xfrm>
          <a:off x="2162167" y="4076829"/>
          <a:ext cx="3883516" cy="1251579"/>
        </a:xfrm>
        <a:prstGeom prst="roundRect">
          <a:avLst/>
        </a:prstGeom>
        <a:solidFill>
          <a:schemeClr val="accent1">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IN" sz="1600" b="1" i="0" kern="1200" dirty="0">
              <a:solidFill>
                <a:schemeClr val="tx1"/>
              </a:solidFill>
            </a:rPr>
            <a:t>Expense Management</a:t>
          </a:r>
        </a:p>
        <a:p>
          <a:pPr marL="0" lvl="0" indent="0" algn="ctr" defTabSz="711200">
            <a:lnSpc>
              <a:spcPct val="90000"/>
            </a:lnSpc>
            <a:spcBef>
              <a:spcPct val="0"/>
            </a:spcBef>
            <a:spcAft>
              <a:spcPct val="35000"/>
            </a:spcAft>
            <a:buFont typeface="Arial" panose="020B0604020202020204" pitchFamily="34" charset="0"/>
            <a:buNone/>
          </a:pPr>
          <a:r>
            <a:rPr lang="en-US" sz="1200" b="1" i="0" kern="1200" dirty="0">
              <a:solidFill>
                <a:srgbClr val="FFFF00"/>
              </a:solidFill>
            </a:rPr>
            <a:t>[Users can tag or </a:t>
          </a:r>
          <a:r>
            <a:rPr lang="en-US" sz="1200" b="1" i="0" kern="1200" dirty="0" err="1">
              <a:solidFill>
                <a:srgbClr val="FFFF00"/>
              </a:solidFill>
            </a:rPr>
            <a:t>untag</a:t>
          </a:r>
          <a:r>
            <a:rPr lang="en-US" sz="1200" b="1" i="0" kern="1200" dirty="0">
              <a:solidFill>
                <a:srgbClr val="FFFF00"/>
              </a:solidFill>
            </a:rPr>
            <a:t> group members for each expense.</a:t>
          </a:r>
        </a:p>
        <a:p>
          <a:pPr marL="0" lvl="0" indent="0" algn="ctr" defTabSz="711200">
            <a:lnSpc>
              <a:spcPct val="90000"/>
            </a:lnSpc>
            <a:spcBef>
              <a:spcPct val="0"/>
            </a:spcBef>
            <a:spcAft>
              <a:spcPct val="35000"/>
            </a:spcAft>
            <a:buFont typeface="Arial" panose="020B0604020202020204" pitchFamily="34" charset="0"/>
            <a:buNone/>
          </a:pPr>
          <a:r>
            <a:rPr lang="en-US" sz="1200" b="1" i="0" kern="1200" dirty="0">
              <a:solidFill>
                <a:srgbClr val="FFFF00"/>
              </a:solidFill>
            </a:rPr>
            <a:t>Users can split expenses equally among all group members.]</a:t>
          </a:r>
          <a:endParaRPr lang="en-IN" sz="1200" b="1" kern="1200" dirty="0">
            <a:solidFill>
              <a:srgbClr val="FFFF00"/>
            </a:solidFill>
          </a:endParaRPr>
        </a:p>
      </dsp:txBody>
      <dsp:txXfrm>
        <a:off x="2223264" y="4137926"/>
        <a:ext cx="3761322" cy="1129385"/>
      </dsp:txXfrm>
    </dsp:sp>
    <dsp:sp modelId="{32E0F905-0678-4F3F-A1EE-CF461E7D4928}">
      <dsp:nvSpPr>
        <dsp:cNvPr id="0" name=""/>
        <dsp:cNvSpPr/>
      </dsp:nvSpPr>
      <dsp:spPr>
        <a:xfrm>
          <a:off x="3063382" y="3237243"/>
          <a:ext cx="5162373" cy="5162373"/>
        </a:xfrm>
        <a:custGeom>
          <a:avLst/>
          <a:gdLst/>
          <a:ahLst/>
          <a:cxnLst/>
          <a:rect l="0" t="0" r="0" b="0"/>
          <a:pathLst>
            <a:path>
              <a:moveTo>
                <a:pt x="758693" y="753334"/>
              </a:moveTo>
              <a:arcTo wR="2581186" hR="2581186" stAng="13505046" swAng="478967"/>
            </a:path>
          </a:pathLst>
        </a:custGeom>
        <a:noFill/>
        <a:ln w="9525" cap="rnd" cmpd="sng" algn="ctr">
          <a:solidFill>
            <a:schemeClr val="accent1">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E099D415-3EC7-4604-8A25-4326AB88E815}">
      <dsp:nvSpPr>
        <dsp:cNvPr id="0" name=""/>
        <dsp:cNvSpPr/>
      </dsp:nvSpPr>
      <dsp:spPr>
        <a:xfrm>
          <a:off x="2306112" y="2689084"/>
          <a:ext cx="3561499" cy="996576"/>
        </a:xfrm>
        <a:prstGeom prst="roundRect">
          <a:avLst/>
        </a:prstGeom>
        <a:solidFill>
          <a:schemeClr val="accent1">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i="0" kern="1200" dirty="0">
              <a:solidFill>
                <a:schemeClr val="tx1"/>
              </a:solidFill>
            </a:rPr>
            <a:t>Payback</a:t>
          </a:r>
        </a:p>
        <a:p>
          <a:pPr marL="0" lvl="0" indent="0" algn="ctr" defTabSz="711200">
            <a:lnSpc>
              <a:spcPct val="90000"/>
            </a:lnSpc>
            <a:spcBef>
              <a:spcPct val="0"/>
            </a:spcBef>
            <a:spcAft>
              <a:spcPct val="35000"/>
            </a:spcAft>
            <a:buNone/>
          </a:pPr>
          <a:r>
            <a:rPr lang="en-US" sz="1200" b="1" i="0" kern="1200" dirty="0">
              <a:solidFill>
                <a:srgbClr val="FFFF00"/>
              </a:solidFill>
            </a:rPr>
            <a:t>[Users can initiate paybacks to selected group members. Paybacks can be done in whole or in parts.]</a:t>
          </a:r>
          <a:endParaRPr lang="en-IN" sz="1200" b="1" kern="1200" dirty="0">
            <a:solidFill>
              <a:srgbClr val="FFFF00"/>
            </a:solidFill>
          </a:endParaRPr>
        </a:p>
      </dsp:txBody>
      <dsp:txXfrm>
        <a:off x="2354761" y="2737733"/>
        <a:ext cx="3464201" cy="899278"/>
      </dsp:txXfrm>
    </dsp:sp>
    <dsp:sp modelId="{898126E9-73D4-4428-B413-CA96420DC166}">
      <dsp:nvSpPr>
        <dsp:cNvPr id="0" name=""/>
        <dsp:cNvSpPr/>
      </dsp:nvSpPr>
      <dsp:spPr>
        <a:xfrm>
          <a:off x="3885995" y="1125848"/>
          <a:ext cx="5162373" cy="5162373"/>
        </a:xfrm>
        <a:custGeom>
          <a:avLst/>
          <a:gdLst/>
          <a:ahLst/>
          <a:cxnLst/>
          <a:rect l="0" t="0" r="0" b="0"/>
          <a:pathLst>
            <a:path>
              <a:moveTo>
                <a:pt x="240629" y="1492923"/>
              </a:moveTo>
              <a:arcTo wR="2581186" hR="2581186" stAng="12296190" swAng="308207"/>
            </a:path>
          </a:pathLst>
        </a:custGeom>
        <a:noFill/>
        <a:ln w="9525" cap="rnd" cmpd="sng" algn="ctr">
          <a:solidFill>
            <a:schemeClr val="accent1">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E41B631C-CFE6-4EF5-8C85-29F2BED06A02}">
      <dsp:nvSpPr>
        <dsp:cNvPr id="0" name=""/>
        <dsp:cNvSpPr/>
      </dsp:nvSpPr>
      <dsp:spPr>
        <a:xfrm>
          <a:off x="2990850" y="1184436"/>
          <a:ext cx="3116014" cy="1163083"/>
        </a:xfrm>
        <a:prstGeom prst="roundRect">
          <a:avLst/>
        </a:prstGeom>
        <a:solidFill>
          <a:schemeClr val="accent1">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i="0" kern="1200" dirty="0">
              <a:solidFill>
                <a:schemeClr val="tx1"/>
              </a:solidFill>
            </a:rPr>
            <a:t>Group Closure </a:t>
          </a:r>
        </a:p>
        <a:p>
          <a:pPr marL="0" lvl="0" indent="0" algn="ctr" defTabSz="711200">
            <a:lnSpc>
              <a:spcPct val="90000"/>
            </a:lnSpc>
            <a:spcBef>
              <a:spcPct val="0"/>
            </a:spcBef>
            <a:spcAft>
              <a:spcPct val="35000"/>
            </a:spcAft>
            <a:buNone/>
          </a:pPr>
          <a:r>
            <a:rPr lang="en-US" sz="1200" b="1" i="0" kern="1200" dirty="0">
              <a:solidFill>
                <a:srgbClr val="FFFF00"/>
              </a:solidFill>
            </a:rPr>
            <a:t>[Once all expenses are split equally and reconciled with payments, the group can be closed. A summary will be provided.]</a:t>
          </a:r>
          <a:endParaRPr lang="en-IN" sz="1200" b="1" kern="1200" dirty="0">
            <a:solidFill>
              <a:srgbClr val="FFFF00"/>
            </a:solidFill>
          </a:endParaRPr>
        </a:p>
      </dsp:txBody>
      <dsp:txXfrm>
        <a:off x="3047627" y="1241213"/>
        <a:ext cx="3002460" cy="1049529"/>
      </dsp:txXfrm>
    </dsp:sp>
    <dsp:sp modelId="{A5CBDD01-DA02-4868-88BE-2F08665C00D2}">
      <dsp:nvSpPr>
        <dsp:cNvPr id="0" name=""/>
        <dsp:cNvSpPr/>
      </dsp:nvSpPr>
      <dsp:spPr>
        <a:xfrm>
          <a:off x="5124231" y="-1295349"/>
          <a:ext cx="5162373" cy="5162373"/>
        </a:xfrm>
        <a:custGeom>
          <a:avLst/>
          <a:gdLst/>
          <a:ahLst/>
          <a:cxnLst/>
          <a:rect l="0" t="0" r="0" b="0"/>
          <a:pathLst>
            <a:path>
              <a:moveTo>
                <a:pt x="8248" y="2374995"/>
              </a:moveTo>
              <a:arcTo wR="2581186" hR="2581186" stAng="11074909" swAng="420679"/>
            </a:path>
          </a:pathLst>
        </a:custGeom>
        <a:noFill/>
        <a:ln w="9525" cap="rnd" cmpd="sng" algn="ctr">
          <a:solidFill>
            <a:schemeClr val="accent1">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75858" y="2514601"/>
            <a:ext cx="9213740"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675858" y="4777380"/>
            <a:ext cx="9213740"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230CC0-90C8-45DF-A8D3-AAA15C5B1C1B}"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1"/>
            <a:ext cx="1803034"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49609" y="4529541"/>
            <a:ext cx="805861" cy="365125"/>
          </a:xfrm>
        </p:spPr>
        <p:txBody>
          <a:bodyPr/>
          <a:lstStyle/>
          <a:p>
            <a:fld id="{EE5B179A-EDF1-4F14-855C-591959FA1066}" type="slidenum">
              <a:rPr lang="en-IN" smtClean="0"/>
              <a:t>‹#›</a:t>
            </a:fld>
            <a:endParaRPr lang="en-IN"/>
          </a:p>
        </p:txBody>
      </p:sp>
    </p:spTree>
    <p:extLst>
      <p:ext uri="{BB962C8B-B14F-4D97-AF65-F5344CB8AC3E}">
        <p14:creationId xmlns:p14="http://schemas.microsoft.com/office/powerpoint/2010/main" val="776691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675857" y="609600"/>
            <a:ext cx="9213740"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675857" y="4354046"/>
            <a:ext cx="9213740"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30CC0-90C8-45DF-A8D3-AAA15C5B1C1B}"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329" y="3178176"/>
            <a:ext cx="164168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49609" y="3244140"/>
            <a:ext cx="805861" cy="365125"/>
          </a:xfrm>
        </p:spPr>
        <p:txBody>
          <a:bodyPr/>
          <a:lstStyle/>
          <a:p>
            <a:fld id="{EE5B179A-EDF1-4F14-855C-591959FA1066}" type="slidenum">
              <a:rPr lang="en-IN" smtClean="0"/>
              <a:t>‹#›</a:t>
            </a:fld>
            <a:endParaRPr lang="en-IN"/>
          </a:p>
        </p:txBody>
      </p:sp>
    </p:spTree>
    <p:extLst>
      <p:ext uri="{BB962C8B-B14F-4D97-AF65-F5344CB8AC3E}">
        <p14:creationId xmlns:p14="http://schemas.microsoft.com/office/powerpoint/2010/main" val="383540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5318" y="609600"/>
            <a:ext cx="867481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384606" y="3505200"/>
            <a:ext cx="77887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675857" y="4354046"/>
            <a:ext cx="9213740"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30CC0-90C8-45DF-A8D3-AAA15C5B1C1B}"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329" y="3178176"/>
            <a:ext cx="164168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49609" y="3244140"/>
            <a:ext cx="805861" cy="365125"/>
          </a:xfrm>
        </p:spPr>
        <p:txBody>
          <a:bodyPr/>
          <a:lstStyle/>
          <a:p>
            <a:fld id="{EE5B179A-EDF1-4F14-855C-591959FA1066}" type="slidenum">
              <a:rPr lang="en-IN" smtClean="0"/>
              <a:t>‹#›</a:t>
            </a:fld>
            <a:endParaRPr lang="en-IN"/>
          </a:p>
        </p:txBody>
      </p:sp>
      <p:sp>
        <p:nvSpPr>
          <p:cNvPr id="14" name="TextBox 13"/>
          <p:cNvSpPr txBox="1"/>
          <p:nvPr/>
        </p:nvSpPr>
        <p:spPr>
          <a:xfrm>
            <a:off x="2550229" y="648005"/>
            <a:ext cx="62999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486795" y="2905306"/>
            <a:ext cx="62999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8961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675857" y="2438401"/>
            <a:ext cx="9213741"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675857" y="5181600"/>
            <a:ext cx="9213741"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E230CC0-90C8-45DF-A8D3-AAA15C5B1C1B}" type="datetimeFigureOut">
              <a:rPr lang="en-IN" smtClean="0"/>
              <a:t>02-07-2023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329" y="4911726"/>
            <a:ext cx="164168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49609" y="4983088"/>
            <a:ext cx="805861" cy="365125"/>
          </a:xfrm>
        </p:spPr>
        <p:txBody>
          <a:bodyPr/>
          <a:lstStyle/>
          <a:p>
            <a:fld id="{EE5B179A-EDF1-4F14-855C-591959FA1066}" type="slidenum">
              <a:rPr lang="en-IN" smtClean="0"/>
              <a:t>‹#›</a:t>
            </a:fld>
            <a:endParaRPr lang="en-IN"/>
          </a:p>
        </p:txBody>
      </p:sp>
    </p:spTree>
    <p:extLst>
      <p:ext uri="{BB962C8B-B14F-4D97-AF65-F5344CB8AC3E}">
        <p14:creationId xmlns:p14="http://schemas.microsoft.com/office/powerpoint/2010/main" val="638877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945318" y="609600"/>
            <a:ext cx="867481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675856" y="4343400"/>
            <a:ext cx="9213741"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675857" y="5181600"/>
            <a:ext cx="9213741"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E230CC0-90C8-45DF-A8D3-AAA15C5B1C1B}" type="datetimeFigureOut">
              <a:rPr lang="en-IN" smtClean="0"/>
              <a:t>02-07-2023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329" y="4911726"/>
            <a:ext cx="164168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49609" y="4983088"/>
            <a:ext cx="805861" cy="365125"/>
          </a:xfrm>
        </p:spPr>
        <p:txBody>
          <a:bodyPr/>
          <a:lstStyle/>
          <a:p>
            <a:fld id="{EE5B179A-EDF1-4F14-855C-591959FA1066}" type="slidenum">
              <a:rPr lang="en-IN" smtClean="0"/>
              <a:t>‹#›</a:t>
            </a:fld>
            <a:endParaRPr lang="en-IN"/>
          </a:p>
        </p:txBody>
      </p:sp>
      <p:sp>
        <p:nvSpPr>
          <p:cNvPr id="17" name="TextBox 16"/>
          <p:cNvSpPr txBox="1"/>
          <p:nvPr/>
        </p:nvSpPr>
        <p:spPr>
          <a:xfrm>
            <a:off x="2550229" y="648005"/>
            <a:ext cx="62999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486795" y="2905306"/>
            <a:ext cx="62999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16006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675857" y="627407"/>
            <a:ext cx="9213740"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675856" y="4343400"/>
            <a:ext cx="9213741"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675857" y="5181600"/>
            <a:ext cx="9213741"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E230CC0-90C8-45DF-A8D3-AAA15C5B1C1B}" type="datetimeFigureOut">
              <a:rPr lang="en-IN" smtClean="0"/>
              <a:t>02-07-2023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329" y="4911726"/>
            <a:ext cx="164168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49609" y="4983088"/>
            <a:ext cx="805861" cy="365125"/>
          </a:xfrm>
        </p:spPr>
        <p:txBody>
          <a:bodyPr/>
          <a:lstStyle/>
          <a:p>
            <a:fld id="{EE5B179A-EDF1-4F14-855C-591959FA1066}" type="slidenum">
              <a:rPr lang="en-IN" smtClean="0"/>
              <a:t>‹#›</a:t>
            </a:fld>
            <a:endParaRPr lang="en-IN"/>
          </a:p>
        </p:txBody>
      </p:sp>
    </p:spTree>
    <p:extLst>
      <p:ext uri="{BB962C8B-B14F-4D97-AF65-F5344CB8AC3E}">
        <p14:creationId xmlns:p14="http://schemas.microsoft.com/office/powerpoint/2010/main" val="15068043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30CC0-90C8-45DF-A8D3-AAA15C5B1C1B}"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329" y="714376"/>
            <a:ext cx="164168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5B179A-EDF1-4F14-855C-591959FA1066}" type="slidenum">
              <a:rPr lang="en-IN" smtClean="0"/>
              <a:t>‹#›</a:t>
            </a:fld>
            <a:endParaRPr lang="en-IN"/>
          </a:p>
        </p:txBody>
      </p:sp>
    </p:spTree>
    <p:extLst>
      <p:ext uri="{BB962C8B-B14F-4D97-AF65-F5344CB8AC3E}">
        <p14:creationId xmlns:p14="http://schemas.microsoft.com/office/powerpoint/2010/main" val="466182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05850" y="627406"/>
            <a:ext cx="2281475"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675856" y="627406"/>
            <a:ext cx="6693744"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30CC0-90C8-45DF-A8D3-AAA15C5B1C1B}"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329" y="714376"/>
            <a:ext cx="164168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5B179A-EDF1-4F14-855C-591959FA1066}" type="slidenum">
              <a:rPr lang="en-IN" smtClean="0"/>
              <a:t>‹#›</a:t>
            </a:fld>
            <a:endParaRPr lang="en-IN"/>
          </a:p>
        </p:txBody>
      </p:sp>
    </p:spTree>
    <p:extLst>
      <p:ext uri="{BB962C8B-B14F-4D97-AF65-F5344CB8AC3E}">
        <p14:creationId xmlns:p14="http://schemas.microsoft.com/office/powerpoint/2010/main" val="3969440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79694" y="624110"/>
            <a:ext cx="9209904"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675856" y="2133600"/>
            <a:ext cx="9213741"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30CC0-90C8-45DF-A8D3-AAA15C5B1C1B}"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329" y="714376"/>
            <a:ext cx="164168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5B179A-EDF1-4F14-855C-591959FA1066}" type="slidenum">
              <a:rPr lang="en-IN" smtClean="0"/>
              <a:t>‹#›</a:t>
            </a:fld>
            <a:endParaRPr lang="en-IN"/>
          </a:p>
        </p:txBody>
      </p:sp>
    </p:spTree>
    <p:extLst>
      <p:ext uri="{BB962C8B-B14F-4D97-AF65-F5344CB8AC3E}">
        <p14:creationId xmlns:p14="http://schemas.microsoft.com/office/powerpoint/2010/main" val="3526286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75857" y="2058750"/>
            <a:ext cx="9213740"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675857" y="3530129"/>
            <a:ext cx="9213740"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30CC0-90C8-45DF-A8D3-AAA15C5B1C1B}"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329" y="3178176"/>
            <a:ext cx="164168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49609" y="3244140"/>
            <a:ext cx="805861" cy="365125"/>
          </a:xfrm>
        </p:spPr>
        <p:txBody>
          <a:bodyPr/>
          <a:lstStyle/>
          <a:p>
            <a:fld id="{EE5B179A-EDF1-4F14-855C-591959FA1066}" type="slidenum">
              <a:rPr lang="en-IN" smtClean="0"/>
              <a:t>‹#›</a:t>
            </a:fld>
            <a:endParaRPr lang="en-IN"/>
          </a:p>
        </p:txBody>
      </p:sp>
    </p:spTree>
    <p:extLst>
      <p:ext uri="{BB962C8B-B14F-4D97-AF65-F5344CB8AC3E}">
        <p14:creationId xmlns:p14="http://schemas.microsoft.com/office/powerpoint/2010/main" val="2569824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75856" y="2133600"/>
            <a:ext cx="4458221"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31375" y="2126222"/>
            <a:ext cx="4458221"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230CC0-90C8-45DF-A8D3-AAA15C5B1C1B}" type="datetimeFigureOut">
              <a:rPr lang="en-IN" smtClean="0"/>
              <a:t>02-07-2023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329" y="714376"/>
            <a:ext cx="164168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49609" y="787783"/>
            <a:ext cx="805861" cy="365125"/>
          </a:xfrm>
        </p:spPr>
        <p:txBody>
          <a:bodyPr/>
          <a:lstStyle/>
          <a:p>
            <a:fld id="{EE5B179A-EDF1-4F14-855C-591959FA1066}" type="slidenum">
              <a:rPr lang="en-IN" smtClean="0"/>
              <a:t>‹#›</a:t>
            </a:fld>
            <a:endParaRPr lang="en-IN"/>
          </a:p>
        </p:txBody>
      </p:sp>
    </p:spTree>
    <p:extLst>
      <p:ext uri="{BB962C8B-B14F-4D97-AF65-F5344CB8AC3E}">
        <p14:creationId xmlns:p14="http://schemas.microsoft.com/office/powerpoint/2010/main" val="4149719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037735" y="1972703"/>
            <a:ext cx="412634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75857" y="2548966"/>
            <a:ext cx="4488222"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757828" y="1969475"/>
            <a:ext cx="413282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406789" y="2545738"/>
            <a:ext cx="4483862"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230CC0-90C8-45DF-A8D3-AAA15C5B1C1B}" type="datetimeFigureOut">
              <a:rPr lang="en-IN" smtClean="0"/>
              <a:t>02-07-2023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329" y="714376"/>
            <a:ext cx="164168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49609" y="787783"/>
            <a:ext cx="805861" cy="365125"/>
          </a:xfrm>
        </p:spPr>
        <p:txBody>
          <a:bodyPr/>
          <a:lstStyle/>
          <a:p>
            <a:fld id="{EE5B179A-EDF1-4F14-855C-591959FA1066}" type="slidenum">
              <a:rPr lang="en-IN" smtClean="0"/>
              <a:t>‹#›</a:t>
            </a:fld>
            <a:endParaRPr lang="en-IN"/>
          </a:p>
        </p:txBody>
      </p:sp>
    </p:spTree>
    <p:extLst>
      <p:ext uri="{BB962C8B-B14F-4D97-AF65-F5344CB8AC3E}">
        <p14:creationId xmlns:p14="http://schemas.microsoft.com/office/powerpoint/2010/main" val="2960211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230CC0-90C8-45DF-A8D3-AAA15C5B1C1B}" type="datetimeFigureOut">
              <a:rPr lang="en-IN" smtClean="0"/>
              <a:t>02-07-2023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329" y="714376"/>
            <a:ext cx="164168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E5B179A-EDF1-4F14-855C-591959FA1066}" type="slidenum">
              <a:rPr lang="en-IN" smtClean="0"/>
              <a:t>‹#›</a:t>
            </a:fld>
            <a:endParaRPr lang="en-IN"/>
          </a:p>
        </p:txBody>
      </p:sp>
    </p:spTree>
    <p:extLst>
      <p:ext uri="{BB962C8B-B14F-4D97-AF65-F5344CB8AC3E}">
        <p14:creationId xmlns:p14="http://schemas.microsoft.com/office/powerpoint/2010/main" val="1529193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30CC0-90C8-45DF-A8D3-AAA15C5B1C1B}" type="datetimeFigureOut">
              <a:rPr lang="en-IN" smtClean="0"/>
              <a:t>02-07-2023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329" y="714376"/>
            <a:ext cx="164168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E5B179A-EDF1-4F14-855C-591959FA1066}" type="slidenum">
              <a:rPr lang="en-IN" smtClean="0"/>
              <a:t>‹#›</a:t>
            </a:fld>
            <a:endParaRPr lang="en-IN"/>
          </a:p>
        </p:txBody>
      </p:sp>
    </p:spTree>
    <p:extLst>
      <p:ext uri="{BB962C8B-B14F-4D97-AF65-F5344CB8AC3E}">
        <p14:creationId xmlns:p14="http://schemas.microsoft.com/office/powerpoint/2010/main" val="2742473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75857" y="446088"/>
            <a:ext cx="3622496"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534603" y="446089"/>
            <a:ext cx="5354995"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75857" y="1598613"/>
            <a:ext cx="3622496"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230CC0-90C8-45DF-A8D3-AAA15C5B1C1B}" type="datetimeFigureOut">
              <a:rPr lang="en-IN" smtClean="0"/>
              <a:t>02-07-2023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329" y="714376"/>
            <a:ext cx="164168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E5B179A-EDF1-4F14-855C-591959FA1066}" type="slidenum">
              <a:rPr lang="en-IN" smtClean="0"/>
              <a:t>‹#›</a:t>
            </a:fld>
            <a:endParaRPr lang="en-IN"/>
          </a:p>
        </p:txBody>
      </p:sp>
    </p:spTree>
    <p:extLst>
      <p:ext uri="{BB962C8B-B14F-4D97-AF65-F5344CB8AC3E}">
        <p14:creationId xmlns:p14="http://schemas.microsoft.com/office/powerpoint/2010/main" val="63980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75857" y="4800600"/>
            <a:ext cx="9213741"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675856" y="634965"/>
            <a:ext cx="9213741"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675857" y="5367338"/>
            <a:ext cx="9213741"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230CC0-90C8-45DF-A8D3-AAA15C5B1C1B}" type="datetimeFigureOut">
              <a:rPr lang="en-IN" smtClean="0"/>
              <a:t>02-07-2023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329" y="4911726"/>
            <a:ext cx="164168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49609" y="4983088"/>
            <a:ext cx="805861" cy="365125"/>
          </a:xfrm>
        </p:spPr>
        <p:txBody>
          <a:bodyPr/>
          <a:lstStyle/>
          <a:p>
            <a:fld id="{EE5B179A-EDF1-4F14-855C-591959FA1066}" type="slidenum">
              <a:rPr lang="en-IN" smtClean="0"/>
              <a:t>‹#›</a:t>
            </a:fld>
            <a:endParaRPr lang="en-IN"/>
          </a:p>
        </p:txBody>
      </p:sp>
    </p:spTree>
    <p:extLst>
      <p:ext uri="{BB962C8B-B14F-4D97-AF65-F5344CB8AC3E}">
        <p14:creationId xmlns:p14="http://schemas.microsoft.com/office/powerpoint/2010/main" val="2863898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946938"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8132" y="-786"/>
            <a:ext cx="2435537"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9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679693" y="624110"/>
            <a:ext cx="9209904"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675856" y="2133600"/>
            <a:ext cx="9213741"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708349" y="6130437"/>
            <a:ext cx="1184642"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E230CC0-90C8-45DF-A8D3-AAA15C5B1C1B}" type="datetimeFigureOut">
              <a:rPr lang="en-IN" smtClean="0"/>
              <a:t>02-07-2023</a:t>
            </a:fld>
            <a:endParaRPr lang="en-IN"/>
          </a:p>
        </p:txBody>
      </p:sp>
      <p:sp>
        <p:nvSpPr>
          <p:cNvPr id="5" name="Footer Placeholder 4"/>
          <p:cNvSpPr>
            <a:spLocks noGrp="1"/>
          </p:cNvSpPr>
          <p:nvPr>
            <p:ph type="ftr" sz="quarter" idx="3"/>
          </p:nvPr>
        </p:nvSpPr>
        <p:spPr>
          <a:xfrm>
            <a:off x="2675857" y="6135809"/>
            <a:ext cx="7874991"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49609" y="787783"/>
            <a:ext cx="805861" cy="365125"/>
          </a:xfrm>
          <a:prstGeom prst="rect">
            <a:avLst/>
          </a:prstGeom>
        </p:spPr>
        <p:txBody>
          <a:bodyPr vert="horz" lIns="91440" tIns="45720" rIns="91440" bIns="45720" rtlCol="0" anchor="ctr"/>
          <a:lstStyle>
            <a:lvl1pPr algn="r">
              <a:defRPr sz="2000">
                <a:solidFill>
                  <a:srgbClr val="FEFFFF"/>
                </a:solidFill>
              </a:defRPr>
            </a:lvl1pPr>
          </a:lstStyle>
          <a:p>
            <a:fld id="{EE5B179A-EDF1-4F14-855C-591959FA1066}" type="slidenum">
              <a:rPr lang="en-IN" smtClean="0"/>
              <a:t>‹#›</a:t>
            </a:fld>
            <a:endParaRPr lang="en-IN"/>
          </a:p>
        </p:txBody>
      </p:sp>
    </p:spTree>
    <p:extLst>
      <p:ext uri="{BB962C8B-B14F-4D97-AF65-F5344CB8AC3E}">
        <p14:creationId xmlns:p14="http://schemas.microsoft.com/office/powerpoint/2010/main" val="3069187846"/>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DC97D-99F7-D3A5-C87C-4A20C85745A3}"/>
              </a:ext>
            </a:extLst>
          </p:cNvPr>
          <p:cNvSpPr>
            <a:spLocks noGrp="1"/>
          </p:cNvSpPr>
          <p:nvPr>
            <p:ph type="ctrTitle"/>
          </p:nvPr>
        </p:nvSpPr>
        <p:spPr>
          <a:xfrm>
            <a:off x="826874" y="91972"/>
            <a:ext cx="10198115" cy="1693123"/>
          </a:xfrm>
        </p:spPr>
        <p:txBody>
          <a:bodyPr>
            <a:normAutofit fontScale="90000"/>
          </a:bodyPr>
          <a:lstStyle/>
          <a:p>
            <a:r>
              <a:rPr lang="en-US" b="0" i="0" dirty="0" err="1">
                <a:solidFill>
                  <a:srgbClr val="374151"/>
                </a:solidFill>
                <a:effectLst/>
                <a:latin typeface="Copperplate Gothic Bold" panose="020E0705020206020404" pitchFamily="34" charset="0"/>
              </a:rPr>
              <a:t>ExpenseShare</a:t>
            </a:r>
            <a:r>
              <a:rPr lang="en-US" b="0" i="0" dirty="0">
                <a:solidFill>
                  <a:srgbClr val="374151"/>
                </a:solidFill>
                <a:effectLst/>
                <a:latin typeface="Copperplate Gothic Bold" panose="020E0705020206020404" pitchFamily="34" charset="0"/>
              </a:rPr>
              <a:t>: Group Trip Expense Manager</a:t>
            </a:r>
            <a:endParaRPr lang="en-IN" b="1" dirty="0">
              <a:latin typeface="Copperplate Gothic Bold" panose="020E0705020206020404" pitchFamily="34" charset="0"/>
            </a:endParaRPr>
          </a:p>
        </p:txBody>
      </p:sp>
      <p:sp>
        <p:nvSpPr>
          <p:cNvPr id="3" name="Subtitle 2">
            <a:extLst>
              <a:ext uri="{FF2B5EF4-FFF2-40B4-BE49-F238E27FC236}">
                <a16:creationId xmlns:a16="http://schemas.microsoft.com/office/drawing/2014/main" id="{7CB53399-2866-341D-2BB0-32D1F4BAF6C7}"/>
              </a:ext>
            </a:extLst>
          </p:cNvPr>
          <p:cNvSpPr>
            <a:spLocks noGrp="1"/>
          </p:cNvSpPr>
          <p:nvPr>
            <p:ph type="subTitle" idx="1"/>
          </p:nvPr>
        </p:nvSpPr>
        <p:spPr>
          <a:xfrm>
            <a:off x="1821092" y="2129626"/>
            <a:ext cx="6831556" cy="4498590"/>
          </a:xfrm>
        </p:spPr>
        <p:txBody>
          <a:bodyPr>
            <a:normAutofit/>
          </a:bodyPr>
          <a:lstStyle/>
          <a:p>
            <a:pPr marL="354387" indent="-354387" algn="just">
              <a:buFont typeface="Wingdings" panose="05000000000000000000" pitchFamily="2" charset="2"/>
              <a:buChar char="v"/>
            </a:pPr>
            <a:r>
              <a:rPr lang="en-US" sz="2274" b="1" dirty="0">
                <a:solidFill>
                  <a:srgbClr val="374151"/>
                </a:solidFill>
                <a:latin typeface="Segoe UI Black" panose="020B0A02040204020203" pitchFamily="34" charset="0"/>
                <a:ea typeface="Segoe UI Black" panose="020B0A02040204020203" pitchFamily="34" charset="0"/>
              </a:rPr>
              <a:t>The problem statement involves designing a simple app for a group of 5 friends who are going on a 2-day trip. The app should help them manage their expenses during the trip. </a:t>
            </a:r>
          </a:p>
          <a:p>
            <a:pPr marL="354387" indent="-354387" algn="just">
              <a:buFont typeface="Wingdings" panose="05000000000000000000" pitchFamily="2" charset="2"/>
              <a:buChar char="v"/>
            </a:pPr>
            <a:r>
              <a:rPr lang="en-US" sz="2274" b="1" dirty="0">
                <a:solidFill>
                  <a:srgbClr val="374151"/>
                </a:solidFill>
                <a:latin typeface="Segoe UI Black" panose="020B0A02040204020203" pitchFamily="34" charset="0"/>
                <a:ea typeface="Segoe UI Black" panose="020B0A02040204020203" pitchFamily="34" charset="0"/>
              </a:rPr>
              <a:t>The app should allow users to onboard, create and modify user groups, enter expenses, upload receipt copies, tag and </a:t>
            </a:r>
            <a:r>
              <a:rPr lang="en-US" sz="2274" b="1" dirty="0" err="1">
                <a:solidFill>
                  <a:srgbClr val="374151"/>
                </a:solidFill>
                <a:latin typeface="Segoe UI Black" panose="020B0A02040204020203" pitchFamily="34" charset="0"/>
                <a:ea typeface="Segoe UI Black" panose="020B0A02040204020203" pitchFamily="34" charset="0"/>
              </a:rPr>
              <a:t>untag</a:t>
            </a:r>
            <a:r>
              <a:rPr lang="en-US" sz="2274" b="1" dirty="0">
                <a:solidFill>
                  <a:srgbClr val="374151"/>
                </a:solidFill>
                <a:latin typeface="Segoe UI Black" panose="020B0A02040204020203" pitchFamily="34" charset="0"/>
                <a:ea typeface="Segoe UI Black" panose="020B0A02040204020203" pitchFamily="34" charset="0"/>
              </a:rPr>
              <a:t> group members for each expense, facilitate payback to selected group members.</a:t>
            </a:r>
            <a:endParaRPr lang="en-IN" sz="2274" b="1" dirty="0">
              <a:latin typeface="Segoe UI Black" panose="020B0A02040204020203" pitchFamily="34" charset="0"/>
              <a:ea typeface="Segoe UI Black" panose="020B0A02040204020203" pitchFamily="34" charset="0"/>
            </a:endParaRPr>
          </a:p>
        </p:txBody>
      </p:sp>
      <p:pic>
        <p:nvPicPr>
          <p:cNvPr id="5" name="Picture 4">
            <a:extLst>
              <a:ext uri="{FF2B5EF4-FFF2-40B4-BE49-F238E27FC236}">
                <a16:creationId xmlns:a16="http://schemas.microsoft.com/office/drawing/2014/main" id="{3FE35F8D-0B3E-CC35-B395-DEB4B314B3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1554" y="1824471"/>
            <a:ext cx="3779996" cy="4803745"/>
          </a:xfrm>
          <a:prstGeom prst="rect">
            <a:avLst/>
          </a:prstGeom>
        </p:spPr>
      </p:pic>
    </p:spTree>
    <p:extLst>
      <p:ext uri="{BB962C8B-B14F-4D97-AF65-F5344CB8AC3E}">
        <p14:creationId xmlns:p14="http://schemas.microsoft.com/office/powerpoint/2010/main" val="3746125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16D84-8091-3EF6-C93A-9DB2A3BF2A54}"/>
              </a:ext>
            </a:extLst>
          </p:cNvPr>
          <p:cNvSpPr>
            <a:spLocks noGrp="1"/>
          </p:cNvSpPr>
          <p:nvPr>
            <p:ph type="ctrTitle"/>
          </p:nvPr>
        </p:nvSpPr>
        <p:spPr>
          <a:xfrm>
            <a:off x="541407" y="200254"/>
            <a:ext cx="11093895" cy="915468"/>
          </a:xfrm>
        </p:spPr>
        <p:txBody>
          <a:bodyPr>
            <a:noAutofit/>
          </a:bodyPr>
          <a:lstStyle/>
          <a:p>
            <a:r>
              <a:rPr lang="en-US" sz="5064" dirty="0">
                <a:latin typeface="Copperplate Gothic Bold" panose="020E0705020206020404" pitchFamily="34" charset="0"/>
              </a:rPr>
              <a:t>MY OUTLOOK ON PROBLEM</a:t>
            </a:r>
            <a:endParaRPr lang="en-IN" sz="5064" dirty="0">
              <a:latin typeface="Copperplate Gothic Bold" panose="020E0705020206020404" pitchFamily="34" charset="0"/>
            </a:endParaRPr>
          </a:p>
        </p:txBody>
      </p:sp>
      <p:sp>
        <p:nvSpPr>
          <p:cNvPr id="3" name="Subtitle 2">
            <a:extLst>
              <a:ext uri="{FF2B5EF4-FFF2-40B4-BE49-F238E27FC236}">
                <a16:creationId xmlns:a16="http://schemas.microsoft.com/office/drawing/2014/main" id="{5DAAE2C0-1C70-1313-E108-45F72045A68C}"/>
              </a:ext>
            </a:extLst>
          </p:cNvPr>
          <p:cNvSpPr>
            <a:spLocks noGrp="1"/>
          </p:cNvSpPr>
          <p:nvPr>
            <p:ph type="subTitle" idx="1"/>
          </p:nvPr>
        </p:nvSpPr>
        <p:spPr>
          <a:xfrm>
            <a:off x="1830936" y="1194471"/>
            <a:ext cx="10572176" cy="5463276"/>
          </a:xfrm>
        </p:spPr>
        <p:txBody>
          <a:bodyPr>
            <a:normAutofit/>
          </a:bodyPr>
          <a:lstStyle/>
          <a:p>
            <a:pPr marL="354387" indent="-354387" algn="just">
              <a:buFont typeface="Wingdings" panose="05000000000000000000" pitchFamily="2" charset="2"/>
              <a:buChar char="v"/>
            </a:pPr>
            <a:r>
              <a:rPr lang="en-US" sz="2067" dirty="0">
                <a:solidFill>
                  <a:srgbClr val="374151"/>
                </a:solidFill>
                <a:latin typeface="Segoe UI Black" panose="020B0A02040204020203" pitchFamily="34" charset="0"/>
                <a:ea typeface="Segoe UI Black" panose="020B0A02040204020203" pitchFamily="34" charset="0"/>
              </a:rPr>
              <a:t>Designing an app called "</a:t>
            </a:r>
            <a:r>
              <a:rPr lang="en-US" sz="2067" dirty="0" err="1">
                <a:solidFill>
                  <a:srgbClr val="374151"/>
                </a:solidFill>
                <a:latin typeface="Segoe UI Black" panose="020B0A02040204020203" pitchFamily="34" charset="0"/>
                <a:ea typeface="Segoe UI Black" panose="020B0A02040204020203" pitchFamily="34" charset="0"/>
              </a:rPr>
              <a:t>ExpenseShare</a:t>
            </a:r>
            <a:r>
              <a:rPr lang="en-US" sz="2067" dirty="0">
                <a:solidFill>
                  <a:srgbClr val="374151"/>
                </a:solidFill>
                <a:latin typeface="Segoe UI Black" panose="020B0A02040204020203" pitchFamily="34" charset="0"/>
                <a:ea typeface="Segoe UI Black" panose="020B0A02040204020203" pitchFamily="34" charset="0"/>
              </a:rPr>
              <a:t>" to help a group of 5 friends manage their expenses during a 2-day trip to any destination. The friends, Ram, Tom, Raj, Dan, and Amir , have different responsibilities for the trip. For </a:t>
            </a:r>
            <a:r>
              <a:rPr lang="en-US" sz="2067" dirty="0" err="1">
                <a:solidFill>
                  <a:srgbClr val="374151"/>
                </a:solidFill>
                <a:latin typeface="Segoe UI Black" panose="020B0A02040204020203" pitchFamily="34" charset="0"/>
                <a:ea typeface="Segoe UI Black" panose="020B0A02040204020203" pitchFamily="34" charset="0"/>
              </a:rPr>
              <a:t>E.g</a:t>
            </a:r>
            <a:r>
              <a:rPr lang="en-US" sz="2067" dirty="0">
                <a:solidFill>
                  <a:srgbClr val="374151"/>
                </a:solidFill>
                <a:latin typeface="Segoe UI Black" panose="020B0A02040204020203" pitchFamily="34" charset="0"/>
                <a:ea typeface="Segoe UI Black" panose="020B0A02040204020203" pitchFamily="34" charset="0"/>
              </a:rPr>
              <a:t> ‘Raj' handles travel booking, ‘Tom' takes care of accommodation, and food expenses are shared among the group. ‘Ram' pays for himself Tom, and Raj, while ‘Amir' pays for Dan and himself. </a:t>
            </a:r>
          </a:p>
          <a:p>
            <a:pPr marL="354387" indent="-354387" algn="just">
              <a:buFont typeface="Wingdings" panose="05000000000000000000" pitchFamily="2" charset="2"/>
              <a:buChar char="v"/>
            </a:pPr>
            <a:r>
              <a:rPr lang="en-US" sz="2067" dirty="0">
                <a:solidFill>
                  <a:srgbClr val="374151"/>
                </a:solidFill>
                <a:latin typeface="Segoe UI Black" panose="020B0A02040204020203" pitchFamily="34" charset="0"/>
                <a:ea typeface="Segoe UI Black" panose="020B0A02040204020203" pitchFamily="34" charset="0"/>
              </a:rPr>
              <a:t>And the app allows users to onboard, create and modify trip groups, enter expenses, upload receipts, tag relevant group members for each expense, facilitate payback to selected members, and ultimately close the group when all expenses are equally split and reconciled. For </a:t>
            </a:r>
            <a:r>
              <a:rPr lang="en-US" sz="2067" dirty="0" err="1">
                <a:solidFill>
                  <a:srgbClr val="374151"/>
                </a:solidFill>
                <a:latin typeface="Segoe UI Black" panose="020B0A02040204020203" pitchFamily="34" charset="0"/>
                <a:ea typeface="Segoe UI Black" panose="020B0A02040204020203" pitchFamily="34" charset="0"/>
              </a:rPr>
              <a:t>E.g</a:t>
            </a:r>
            <a:r>
              <a:rPr lang="en-US" sz="2067" dirty="0">
                <a:solidFill>
                  <a:srgbClr val="374151"/>
                </a:solidFill>
                <a:latin typeface="Segoe UI Black" panose="020B0A02040204020203" pitchFamily="34" charset="0"/>
                <a:ea typeface="Segoe UI Black" panose="020B0A02040204020203" pitchFamily="34" charset="0"/>
              </a:rPr>
              <a:t> </a:t>
            </a:r>
          </a:p>
          <a:p>
            <a:pPr algn="just"/>
            <a:endParaRPr lang="en-IN" sz="2067" dirty="0">
              <a:latin typeface="Segoe UI Black" panose="020B0A02040204020203" pitchFamily="34" charset="0"/>
              <a:ea typeface="Segoe UI Black" panose="020B0A02040204020203" pitchFamily="34" charset="0"/>
            </a:endParaRPr>
          </a:p>
        </p:txBody>
      </p:sp>
      <p:graphicFrame>
        <p:nvGraphicFramePr>
          <p:cNvPr id="5" name="Table 4">
            <a:extLst>
              <a:ext uri="{FF2B5EF4-FFF2-40B4-BE49-F238E27FC236}">
                <a16:creationId xmlns:a16="http://schemas.microsoft.com/office/drawing/2014/main" id="{7B7E7275-80CA-0B09-5D70-A5512119E3A8}"/>
              </a:ext>
            </a:extLst>
          </p:cNvPr>
          <p:cNvGraphicFramePr>
            <a:graphicFrameLocks noGrp="1"/>
          </p:cNvGraphicFramePr>
          <p:nvPr>
            <p:extLst>
              <p:ext uri="{D42A27DB-BD31-4B8C-83A1-F6EECF244321}">
                <p14:modId xmlns:p14="http://schemas.microsoft.com/office/powerpoint/2010/main" val="1513413090"/>
              </p:ext>
            </p:extLst>
          </p:nvPr>
        </p:nvGraphicFramePr>
        <p:xfrm>
          <a:off x="1978592" y="4659468"/>
          <a:ext cx="10345776" cy="1732498"/>
        </p:xfrm>
        <a:graphic>
          <a:graphicData uri="http://schemas.openxmlformats.org/drawingml/2006/table">
            <a:tbl>
              <a:tblPr/>
              <a:tblGrid>
                <a:gridCol w="1477968">
                  <a:extLst>
                    <a:ext uri="{9D8B030D-6E8A-4147-A177-3AD203B41FA5}">
                      <a16:colId xmlns:a16="http://schemas.microsoft.com/office/drawing/2014/main" val="808869396"/>
                    </a:ext>
                  </a:extLst>
                </a:gridCol>
                <a:gridCol w="1477968">
                  <a:extLst>
                    <a:ext uri="{9D8B030D-6E8A-4147-A177-3AD203B41FA5}">
                      <a16:colId xmlns:a16="http://schemas.microsoft.com/office/drawing/2014/main" val="971445243"/>
                    </a:ext>
                  </a:extLst>
                </a:gridCol>
                <a:gridCol w="1477968">
                  <a:extLst>
                    <a:ext uri="{9D8B030D-6E8A-4147-A177-3AD203B41FA5}">
                      <a16:colId xmlns:a16="http://schemas.microsoft.com/office/drawing/2014/main" val="2907316400"/>
                    </a:ext>
                  </a:extLst>
                </a:gridCol>
                <a:gridCol w="1477968">
                  <a:extLst>
                    <a:ext uri="{9D8B030D-6E8A-4147-A177-3AD203B41FA5}">
                      <a16:colId xmlns:a16="http://schemas.microsoft.com/office/drawing/2014/main" val="4045820085"/>
                    </a:ext>
                  </a:extLst>
                </a:gridCol>
                <a:gridCol w="1477968">
                  <a:extLst>
                    <a:ext uri="{9D8B030D-6E8A-4147-A177-3AD203B41FA5}">
                      <a16:colId xmlns:a16="http://schemas.microsoft.com/office/drawing/2014/main" val="256888430"/>
                    </a:ext>
                  </a:extLst>
                </a:gridCol>
                <a:gridCol w="1477968">
                  <a:extLst>
                    <a:ext uri="{9D8B030D-6E8A-4147-A177-3AD203B41FA5}">
                      <a16:colId xmlns:a16="http://schemas.microsoft.com/office/drawing/2014/main" val="2860747698"/>
                    </a:ext>
                  </a:extLst>
                </a:gridCol>
                <a:gridCol w="1477968">
                  <a:extLst>
                    <a:ext uri="{9D8B030D-6E8A-4147-A177-3AD203B41FA5}">
                      <a16:colId xmlns:a16="http://schemas.microsoft.com/office/drawing/2014/main" val="4160719318"/>
                    </a:ext>
                  </a:extLst>
                </a:gridCol>
              </a:tblGrid>
              <a:tr h="866249">
                <a:tc>
                  <a:txBody>
                    <a:bodyPr/>
                    <a:lstStyle/>
                    <a:p>
                      <a:pPr fontAlgn="b"/>
                      <a:r>
                        <a:rPr lang="en-IN" sz="1900" b="1" dirty="0">
                          <a:effectLst/>
                        </a:rPr>
                        <a:t>Expense</a:t>
                      </a:r>
                    </a:p>
                  </a:txBody>
                  <a:tcPr marL="94500" marR="94500" marT="47250" marB="47250" anchor="b">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sz="1900" b="1" dirty="0">
                          <a:effectLst/>
                        </a:rPr>
                        <a:t>Total Amount</a:t>
                      </a:r>
                    </a:p>
                  </a:txBody>
                  <a:tcPr marL="94500" marR="94500" marT="47250" marB="47250" anchor="b">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sz="1900" b="1">
                          <a:effectLst/>
                        </a:rPr>
                        <a:t>Description</a:t>
                      </a:r>
                    </a:p>
                  </a:txBody>
                  <a:tcPr marL="94500" marR="94500" marT="47250" marB="47250" anchor="b">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sz="1900" b="1">
                          <a:effectLst/>
                        </a:rPr>
                        <a:t>Category</a:t>
                      </a:r>
                    </a:p>
                  </a:txBody>
                  <a:tcPr marL="94500" marR="94500" marT="47250" marB="47250" anchor="b">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sz="1900" b="1">
                          <a:effectLst/>
                        </a:rPr>
                        <a:t>Date</a:t>
                      </a:r>
                    </a:p>
                  </a:txBody>
                  <a:tcPr marL="94500" marR="94500" marT="47250" marB="47250" anchor="b">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sz="1900" b="1">
                          <a:effectLst/>
                        </a:rPr>
                        <a:t>Paid by</a:t>
                      </a:r>
                    </a:p>
                  </a:txBody>
                  <a:tcPr marL="94500" marR="94500" marT="47250" marB="47250" anchor="b">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sz="1900" b="1">
                          <a:effectLst/>
                        </a:rPr>
                        <a:t>Tagged Members</a:t>
                      </a:r>
                    </a:p>
                  </a:txBody>
                  <a:tcPr marL="94500" marR="94500" marT="47250" marB="47250" anchor="b">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419299242"/>
                  </a:ext>
                </a:extLst>
              </a:tr>
              <a:tr h="866249">
                <a:tc>
                  <a:txBody>
                    <a:bodyPr/>
                    <a:lstStyle/>
                    <a:p>
                      <a:pPr fontAlgn="base"/>
                      <a:r>
                        <a:rPr lang="en-IN" sz="1900">
                          <a:effectLst/>
                        </a:rPr>
                        <a:t>Expense 1</a:t>
                      </a:r>
                    </a:p>
                  </a:txBody>
                  <a:tcPr marL="94500" marR="94500" marT="47250" marB="47250"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900" dirty="0">
                          <a:effectLst/>
                        </a:rPr>
                        <a:t>10000</a:t>
                      </a:r>
                      <a:endParaRPr lang="en-IN" sz="1900" dirty="0">
                        <a:effectLst/>
                      </a:endParaRPr>
                    </a:p>
                  </a:txBody>
                  <a:tcPr marL="94500" marR="94500" marT="47250" marB="47250"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900">
                          <a:effectLst/>
                        </a:rPr>
                        <a:t>Flight tickets</a:t>
                      </a:r>
                    </a:p>
                  </a:txBody>
                  <a:tcPr marL="94500" marR="94500" marT="47250" marB="47250"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900">
                          <a:effectLst/>
                        </a:rPr>
                        <a:t>Travel</a:t>
                      </a:r>
                    </a:p>
                  </a:txBody>
                  <a:tcPr marL="94500" marR="94500" marT="47250" marB="47250"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900">
                          <a:effectLst/>
                        </a:rPr>
                        <a:t>2023-07-01</a:t>
                      </a:r>
                    </a:p>
                  </a:txBody>
                  <a:tcPr marL="94500" marR="94500" marT="47250" marB="47250"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900" dirty="0">
                          <a:effectLst/>
                        </a:rPr>
                        <a:t>Raj</a:t>
                      </a:r>
                      <a:endParaRPr lang="en-IN" sz="1900" dirty="0">
                        <a:effectLst/>
                      </a:endParaRPr>
                    </a:p>
                  </a:txBody>
                  <a:tcPr marL="94500" marR="94500" marT="47250" marB="47250"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900" dirty="0">
                          <a:effectLst/>
                        </a:rPr>
                        <a:t>All</a:t>
                      </a:r>
                      <a:endParaRPr lang="en-IN" sz="1900" dirty="0">
                        <a:effectLst/>
                      </a:endParaRPr>
                    </a:p>
                  </a:txBody>
                  <a:tcPr marL="94500" marR="94500" marT="47250" marB="47250"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672904985"/>
                  </a:ext>
                </a:extLst>
              </a:tr>
            </a:tbl>
          </a:graphicData>
        </a:graphic>
      </p:graphicFrame>
    </p:spTree>
    <p:extLst>
      <p:ext uri="{BB962C8B-B14F-4D97-AF65-F5344CB8AC3E}">
        <p14:creationId xmlns:p14="http://schemas.microsoft.com/office/powerpoint/2010/main" val="3273461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94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CA3C8-4F50-68D1-9FBB-2ADB4449C343}"/>
              </a:ext>
            </a:extLst>
          </p:cNvPr>
          <p:cNvSpPr>
            <a:spLocks noGrp="1"/>
          </p:cNvSpPr>
          <p:nvPr>
            <p:ph type="title"/>
          </p:nvPr>
        </p:nvSpPr>
        <p:spPr>
          <a:xfrm>
            <a:off x="1114425" y="-35996"/>
            <a:ext cx="9867901" cy="797343"/>
          </a:xfrm>
        </p:spPr>
        <p:txBody>
          <a:bodyPr>
            <a:noAutofit/>
          </a:bodyPr>
          <a:lstStyle/>
          <a:p>
            <a:r>
              <a:rPr lang="en-US" sz="4800" dirty="0">
                <a:latin typeface="Copperplate Gothic Bold" panose="020E0705020206020404" pitchFamily="34" charset="0"/>
              </a:rPr>
              <a:t>Basic FLOW CHART</a:t>
            </a:r>
            <a:endParaRPr lang="en-IN" sz="4800" dirty="0">
              <a:latin typeface="Copperplate Gothic Bold" panose="020E0705020206020404" pitchFamily="34" charset="0"/>
            </a:endParaRPr>
          </a:p>
        </p:txBody>
      </p:sp>
      <p:graphicFrame>
        <p:nvGraphicFramePr>
          <p:cNvPr id="4" name="Content Placeholder 3">
            <a:extLst>
              <a:ext uri="{FF2B5EF4-FFF2-40B4-BE49-F238E27FC236}">
                <a16:creationId xmlns:a16="http://schemas.microsoft.com/office/drawing/2014/main" id="{D2BAC675-DA37-4B95-DE79-AFB671B9EE17}"/>
              </a:ext>
            </a:extLst>
          </p:cNvPr>
          <p:cNvGraphicFramePr>
            <a:graphicFrameLocks noGrp="1"/>
          </p:cNvGraphicFramePr>
          <p:nvPr>
            <p:ph idx="1"/>
            <p:extLst>
              <p:ext uri="{D42A27DB-BD31-4B8C-83A1-F6EECF244321}">
                <p14:modId xmlns:p14="http://schemas.microsoft.com/office/powerpoint/2010/main" val="1474294140"/>
              </p:ext>
            </p:extLst>
          </p:nvPr>
        </p:nvGraphicFramePr>
        <p:xfrm>
          <a:off x="1" y="847725"/>
          <a:ext cx="12599988" cy="58197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5689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590B7-09DE-6F79-A971-4006801581AE}"/>
              </a:ext>
            </a:extLst>
          </p:cNvPr>
          <p:cNvSpPr>
            <a:spLocks noGrp="1"/>
          </p:cNvSpPr>
          <p:nvPr>
            <p:ph type="title"/>
          </p:nvPr>
        </p:nvSpPr>
        <p:spPr>
          <a:xfrm>
            <a:off x="1504951" y="114300"/>
            <a:ext cx="9277350" cy="876300"/>
          </a:xfrm>
        </p:spPr>
        <p:txBody>
          <a:bodyPr>
            <a:normAutofit/>
          </a:bodyPr>
          <a:lstStyle/>
          <a:p>
            <a:r>
              <a:rPr lang="en-IN" sz="4800" dirty="0">
                <a:latin typeface="Copperplate Gothic Bold" panose="020E0705020206020404" pitchFamily="34" charset="0"/>
              </a:rPr>
              <a:t>Wireframes for the app</a:t>
            </a:r>
          </a:p>
        </p:txBody>
      </p:sp>
      <p:sp>
        <p:nvSpPr>
          <p:cNvPr id="3" name="Text Placeholder 2">
            <a:extLst>
              <a:ext uri="{FF2B5EF4-FFF2-40B4-BE49-F238E27FC236}">
                <a16:creationId xmlns:a16="http://schemas.microsoft.com/office/drawing/2014/main" id="{66197E53-CF29-37D3-1554-9BB5F9BFF07B}"/>
              </a:ext>
            </a:extLst>
          </p:cNvPr>
          <p:cNvSpPr>
            <a:spLocks noGrp="1"/>
          </p:cNvSpPr>
          <p:nvPr>
            <p:ph type="body" idx="1"/>
          </p:nvPr>
        </p:nvSpPr>
        <p:spPr>
          <a:xfrm>
            <a:off x="3170463" y="1269206"/>
            <a:ext cx="2973163" cy="576262"/>
          </a:xfrm>
        </p:spPr>
        <p:txBody>
          <a:bodyPr/>
          <a:lstStyle/>
          <a:p>
            <a:pPr algn="just"/>
            <a:r>
              <a:rPr lang="en-US" sz="3600" b="1" u="sng" dirty="0">
                <a:solidFill>
                  <a:schemeClr val="tx1"/>
                </a:solidFill>
              </a:rPr>
              <a:t>Onboarding</a:t>
            </a:r>
            <a:endParaRPr lang="en-IN" sz="3600" b="1" u="sng" dirty="0">
              <a:solidFill>
                <a:schemeClr val="tx1"/>
              </a:solidFill>
            </a:endParaRPr>
          </a:p>
        </p:txBody>
      </p:sp>
      <p:pic>
        <p:nvPicPr>
          <p:cNvPr id="8" name="Content Placeholder 7">
            <a:extLst>
              <a:ext uri="{FF2B5EF4-FFF2-40B4-BE49-F238E27FC236}">
                <a16:creationId xmlns:a16="http://schemas.microsoft.com/office/drawing/2014/main" id="{30056268-74D8-9181-55FF-0C0D682055F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856793" y="2085975"/>
            <a:ext cx="3705929" cy="4619625"/>
          </a:xfrm>
        </p:spPr>
      </p:pic>
      <p:sp>
        <p:nvSpPr>
          <p:cNvPr id="5" name="Text Placeholder 4">
            <a:extLst>
              <a:ext uri="{FF2B5EF4-FFF2-40B4-BE49-F238E27FC236}">
                <a16:creationId xmlns:a16="http://schemas.microsoft.com/office/drawing/2014/main" id="{108557E2-EE5A-0397-CF3E-1362EC8E2D12}"/>
              </a:ext>
            </a:extLst>
          </p:cNvPr>
          <p:cNvSpPr>
            <a:spLocks noGrp="1"/>
          </p:cNvSpPr>
          <p:nvPr>
            <p:ph type="body" sz="quarter" idx="3"/>
          </p:nvPr>
        </p:nvSpPr>
        <p:spPr>
          <a:xfrm>
            <a:off x="7676781" y="1269206"/>
            <a:ext cx="3353169" cy="576262"/>
          </a:xfrm>
        </p:spPr>
        <p:txBody>
          <a:bodyPr/>
          <a:lstStyle/>
          <a:p>
            <a:r>
              <a:rPr lang="en-US" sz="3600" b="1" u="sng" dirty="0">
                <a:solidFill>
                  <a:schemeClr val="tx1"/>
                </a:solidFill>
              </a:rPr>
              <a:t>Home Screen</a:t>
            </a:r>
            <a:endParaRPr lang="en-IN" sz="3600" b="1" u="sng" dirty="0">
              <a:solidFill>
                <a:schemeClr val="tx1"/>
              </a:solidFill>
            </a:endParaRPr>
          </a:p>
        </p:txBody>
      </p:sp>
      <p:pic>
        <p:nvPicPr>
          <p:cNvPr id="18" name="Content Placeholder 17">
            <a:extLst>
              <a:ext uri="{FF2B5EF4-FFF2-40B4-BE49-F238E27FC236}">
                <a16:creationId xmlns:a16="http://schemas.microsoft.com/office/drawing/2014/main" id="{135D018D-B6CA-F667-6046-7EE0D86715B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467231" y="2085974"/>
            <a:ext cx="3562719" cy="4619625"/>
          </a:xfrm>
        </p:spPr>
      </p:pic>
    </p:spTree>
    <p:extLst>
      <p:ext uri="{BB962C8B-B14F-4D97-AF65-F5344CB8AC3E}">
        <p14:creationId xmlns:p14="http://schemas.microsoft.com/office/powerpoint/2010/main" val="3574396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86756-BE57-12FE-D455-9632DF34B3C4}"/>
              </a:ext>
            </a:extLst>
          </p:cNvPr>
          <p:cNvSpPr>
            <a:spLocks noGrp="1"/>
          </p:cNvSpPr>
          <p:nvPr>
            <p:ph type="title"/>
          </p:nvPr>
        </p:nvSpPr>
        <p:spPr>
          <a:xfrm>
            <a:off x="1574793" y="50099"/>
            <a:ext cx="9209904" cy="1280890"/>
          </a:xfrm>
        </p:spPr>
        <p:txBody>
          <a:bodyPr>
            <a:normAutofit/>
          </a:bodyPr>
          <a:lstStyle/>
          <a:p>
            <a:r>
              <a:rPr lang="en-IN" sz="4800" dirty="0">
                <a:latin typeface="Copperplate Gothic Bold" panose="020E0705020206020404" pitchFamily="34" charset="0"/>
              </a:rPr>
              <a:t>Wireframes for the app</a:t>
            </a:r>
            <a:endParaRPr lang="en-IN" sz="4800" dirty="0"/>
          </a:p>
        </p:txBody>
      </p:sp>
      <p:sp>
        <p:nvSpPr>
          <p:cNvPr id="3" name="Text Placeholder 2">
            <a:extLst>
              <a:ext uri="{FF2B5EF4-FFF2-40B4-BE49-F238E27FC236}">
                <a16:creationId xmlns:a16="http://schemas.microsoft.com/office/drawing/2014/main" id="{4F8C8A13-CE12-ACBE-2281-62731D551AF9}"/>
              </a:ext>
            </a:extLst>
          </p:cNvPr>
          <p:cNvSpPr>
            <a:spLocks noGrp="1"/>
          </p:cNvSpPr>
          <p:nvPr>
            <p:ph type="body" idx="1"/>
          </p:nvPr>
        </p:nvSpPr>
        <p:spPr>
          <a:xfrm>
            <a:off x="3075908" y="1330989"/>
            <a:ext cx="2572418" cy="576262"/>
          </a:xfrm>
        </p:spPr>
        <p:txBody>
          <a:bodyPr/>
          <a:lstStyle/>
          <a:p>
            <a:r>
              <a:rPr lang="en-US" sz="3600" b="1" u="sng" dirty="0">
                <a:solidFill>
                  <a:schemeClr val="tx1"/>
                </a:solidFill>
              </a:rPr>
              <a:t>Trip Details</a:t>
            </a:r>
            <a:endParaRPr lang="en-IN" sz="3600" b="1" u="sng" dirty="0">
              <a:solidFill>
                <a:schemeClr val="tx1"/>
              </a:solidFill>
            </a:endParaRPr>
          </a:p>
        </p:txBody>
      </p:sp>
      <p:pic>
        <p:nvPicPr>
          <p:cNvPr id="8" name="Content Placeholder 7">
            <a:extLst>
              <a:ext uri="{FF2B5EF4-FFF2-40B4-BE49-F238E27FC236}">
                <a16:creationId xmlns:a16="http://schemas.microsoft.com/office/drawing/2014/main" id="{22BA6633-E5B0-5196-6627-8B17C43D602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675858" y="2053665"/>
            <a:ext cx="3429667" cy="4632885"/>
          </a:xfrm>
        </p:spPr>
      </p:pic>
      <p:sp>
        <p:nvSpPr>
          <p:cNvPr id="5" name="Text Placeholder 4">
            <a:extLst>
              <a:ext uri="{FF2B5EF4-FFF2-40B4-BE49-F238E27FC236}">
                <a16:creationId xmlns:a16="http://schemas.microsoft.com/office/drawing/2014/main" id="{75C95875-FDBC-46ED-8B07-011FD70507B7}"/>
              </a:ext>
            </a:extLst>
          </p:cNvPr>
          <p:cNvSpPr>
            <a:spLocks noGrp="1"/>
          </p:cNvSpPr>
          <p:nvPr>
            <p:ph type="body" sz="quarter" idx="3"/>
          </p:nvPr>
        </p:nvSpPr>
        <p:spPr>
          <a:xfrm>
            <a:off x="7296569" y="1330989"/>
            <a:ext cx="4956834" cy="576262"/>
          </a:xfrm>
        </p:spPr>
        <p:txBody>
          <a:bodyPr/>
          <a:lstStyle/>
          <a:p>
            <a:r>
              <a:rPr lang="en-US" sz="3600" b="1" u="sng" dirty="0"/>
              <a:t>Expense Entry Screen</a:t>
            </a:r>
            <a:endParaRPr lang="en-IN" sz="3600" b="1" u="sng" dirty="0"/>
          </a:p>
        </p:txBody>
      </p:sp>
      <p:pic>
        <p:nvPicPr>
          <p:cNvPr id="10" name="Content Placeholder 9">
            <a:extLst>
              <a:ext uri="{FF2B5EF4-FFF2-40B4-BE49-F238E27FC236}">
                <a16:creationId xmlns:a16="http://schemas.microsoft.com/office/drawing/2014/main" id="{23B483CC-1667-FBB4-5281-74039A1AE53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934325" y="2053664"/>
            <a:ext cx="3429667" cy="4632885"/>
          </a:xfrm>
        </p:spPr>
      </p:pic>
    </p:spTree>
    <p:extLst>
      <p:ext uri="{BB962C8B-B14F-4D97-AF65-F5344CB8AC3E}">
        <p14:creationId xmlns:p14="http://schemas.microsoft.com/office/powerpoint/2010/main" val="1291337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B9A23-946A-03A7-8341-D81BD2035E2F}"/>
              </a:ext>
            </a:extLst>
          </p:cNvPr>
          <p:cNvSpPr>
            <a:spLocks noGrp="1"/>
          </p:cNvSpPr>
          <p:nvPr>
            <p:ph type="title"/>
          </p:nvPr>
        </p:nvSpPr>
        <p:spPr>
          <a:xfrm>
            <a:off x="1555743" y="0"/>
            <a:ext cx="9209904" cy="838200"/>
          </a:xfrm>
        </p:spPr>
        <p:txBody>
          <a:bodyPr>
            <a:normAutofit/>
          </a:bodyPr>
          <a:lstStyle/>
          <a:p>
            <a:r>
              <a:rPr lang="en-IN" sz="4800" dirty="0">
                <a:latin typeface="Copperplate Gothic Bold" panose="020E0705020206020404" pitchFamily="34" charset="0"/>
              </a:rPr>
              <a:t>Wireframes for the app</a:t>
            </a:r>
            <a:endParaRPr lang="en-IN" sz="4800" dirty="0"/>
          </a:p>
        </p:txBody>
      </p:sp>
      <p:sp>
        <p:nvSpPr>
          <p:cNvPr id="3" name="Text Placeholder 2">
            <a:extLst>
              <a:ext uri="{FF2B5EF4-FFF2-40B4-BE49-F238E27FC236}">
                <a16:creationId xmlns:a16="http://schemas.microsoft.com/office/drawing/2014/main" id="{36F20EA1-13A8-8FAA-33FF-A9EBC49247C2}"/>
              </a:ext>
            </a:extLst>
          </p:cNvPr>
          <p:cNvSpPr>
            <a:spLocks noGrp="1"/>
          </p:cNvSpPr>
          <p:nvPr>
            <p:ph type="body" idx="1"/>
          </p:nvPr>
        </p:nvSpPr>
        <p:spPr>
          <a:xfrm>
            <a:off x="2028824" y="1229753"/>
            <a:ext cx="5553075" cy="576262"/>
          </a:xfrm>
        </p:spPr>
        <p:txBody>
          <a:bodyPr/>
          <a:lstStyle/>
          <a:p>
            <a:r>
              <a:rPr lang="en-US" sz="3600" b="1" u="sng" dirty="0">
                <a:solidFill>
                  <a:schemeClr val="tx1"/>
                </a:solidFill>
              </a:rPr>
              <a:t>Expenses Management</a:t>
            </a:r>
            <a:endParaRPr lang="en-IN" sz="3600" b="1" u="sng" dirty="0">
              <a:solidFill>
                <a:schemeClr val="tx1"/>
              </a:solidFill>
            </a:endParaRPr>
          </a:p>
        </p:txBody>
      </p:sp>
      <p:pic>
        <p:nvPicPr>
          <p:cNvPr id="8" name="Content Placeholder 7">
            <a:extLst>
              <a:ext uri="{FF2B5EF4-FFF2-40B4-BE49-F238E27FC236}">
                <a16:creationId xmlns:a16="http://schemas.microsoft.com/office/drawing/2014/main" id="{B6F67501-66A6-AC12-DCCB-9F8716CF886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790825" y="2038350"/>
            <a:ext cx="3509169" cy="4610099"/>
          </a:xfrm>
        </p:spPr>
      </p:pic>
      <p:sp>
        <p:nvSpPr>
          <p:cNvPr id="5" name="Text Placeholder 4">
            <a:extLst>
              <a:ext uri="{FF2B5EF4-FFF2-40B4-BE49-F238E27FC236}">
                <a16:creationId xmlns:a16="http://schemas.microsoft.com/office/drawing/2014/main" id="{8CA05ED7-5AD1-663A-8CD9-F8D4DF76364E}"/>
              </a:ext>
            </a:extLst>
          </p:cNvPr>
          <p:cNvSpPr>
            <a:spLocks noGrp="1"/>
          </p:cNvSpPr>
          <p:nvPr>
            <p:ph type="body" sz="quarter" idx="3"/>
          </p:nvPr>
        </p:nvSpPr>
        <p:spPr>
          <a:xfrm>
            <a:off x="8604299" y="1312250"/>
            <a:ext cx="2443447" cy="576262"/>
          </a:xfrm>
        </p:spPr>
        <p:txBody>
          <a:bodyPr/>
          <a:lstStyle/>
          <a:p>
            <a:r>
              <a:rPr lang="en-US" sz="3600" b="1" u="sng" dirty="0">
                <a:solidFill>
                  <a:schemeClr val="tx1"/>
                </a:solidFill>
              </a:rPr>
              <a:t>Payback</a:t>
            </a:r>
            <a:endParaRPr lang="en-IN" sz="3600" b="1" u="sng" dirty="0">
              <a:solidFill>
                <a:schemeClr val="tx1"/>
              </a:solidFill>
            </a:endParaRPr>
          </a:p>
        </p:txBody>
      </p:sp>
      <p:pic>
        <p:nvPicPr>
          <p:cNvPr id="10" name="Content Placeholder 9">
            <a:extLst>
              <a:ext uri="{FF2B5EF4-FFF2-40B4-BE49-F238E27FC236}">
                <a16:creationId xmlns:a16="http://schemas.microsoft.com/office/drawing/2014/main" id="{2BBFAF7A-B29F-9FBC-C9A8-B09381CEA059}"/>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8063706" y="2038349"/>
            <a:ext cx="3509169" cy="4610099"/>
          </a:xfrm>
        </p:spPr>
      </p:pic>
    </p:spTree>
    <p:extLst>
      <p:ext uri="{BB962C8B-B14F-4D97-AF65-F5344CB8AC3E}">
        <p14:creationId xmlns:p14="http://schemas.microsoft.com/office/powerpoint/2010/main" val="2761681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E1BD6-DCEA-C292-54B0-BC1DF34B5A66}"/>
              </a:ext>
            </a:extLst>
          </p:cNvPr>
          <p:cNvSpPr>
            <a:spLocks noGrp="1"/>
          </p:cNvSpPr>
          <p:nvPr>
            <p:ph type="title"/>
          </p:nvPr>
        </p:nvSpPr>
        <p:spPr>
          <a:xfrm>
            <a:off x="1441443" y="-33115"/>
            <a:ext cx="9209904" cy="800100"/>
          </a:xfrm>
        </p:spPr>
        <p:txBody>
          <a:bodyPr>
            <a:normAutofit/>
          </a:bodyPr>
          <a:lstStyle/>
          <a:p>
            <a:r>
              <a:rPr lang="en-IN" sz="4400" dirty="0">
                <a:latin typeface="Copperplate Gothic Bold" panose="020E0705020206020404" pitchFamily="34" charset="0"/>
              </a:rPr>
              <a:t>Wireframes for the app</a:t>
            </a:r>
            <a:endParaRPr lang="en-IN" sz="4400" dirty="0"/>
          </a:p>
        </p:txBody>
      </p:sp>
      <p:sp>
        <p:nvSpPr>
          <p:cNvPr id="3" name="Text Placeholder 2">
            <a:extLst>
              <a:ext uri="{FF2B5EF4-FFF2-40B4-BE49-F238E27FC236}">
                <a16:creationId xmlns:a16="http://schemas.microsoft.com/office/drawing/2014/main" id="{92D86C68-18BF-D4B1-7B6D-02A21AFA4B58}"/>
              </a:ext>
            </a:extLst>
          </p:cNvPr>
          <p:cNvSpPr>
            <a:spLocks noGrp="1"/>
          </p:cNvSpPr>
          <p:nvPr>
            <p:ph type="body" idx="1"/>
          </p:nvPr>
        </p:nvSpPr>
        <p:spPr>
          <a:xfrm>
            <a:off x="4119868" y="1097126"/>
            <a:ext cx="5276850" cy="576262"/>
          </a:xfrm>
        </p:spPr>
        <p:txBody>
          <a:bodyPr/>
          <a:lstStyle/>
          <a:p>
            <a:r>
              <a:rPr lang="en-US" sz="3600" b="1" u="sng" dirty="0">
                <a:solidFill>
                  <a:schemeClr val="tx1"/>
                </a:solidFill>
              </a:rPr>
              <a:t>Group Closure Screen</a:t>
            </a:r>
            <a:endParaRPr lang="en-IN" sz="3600" b="1" u="sng" dirty="0">
              <a:solidFill>
                <a:schemeClr val="tx1"/>
              </a:solidFill>
            </a:endParaRPr>
          </a:p>
        </p:txBody>
      </p:sp>
      <p:pic>
        <p:nvPicPr>
          <p:cNvPr id="8" name="Content Placeholder 7">
            <a:extLst>
              <a:ext uri="{FF2B5EF4-FFF2-40B4-BE49-F238E27FC236}">
                <a16:creationId xmlns:a16="http://schemas.microsoft.com/office/drawing/2014/main" id="{301B34F5-0652-EC5C-9429-BDC230F5B93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333875" y="1828800"/>
            <a:ext cx="4591050" cy="4838699"/>
          </a:xfrm>
        </p:spPr>
      </p:pic>
    </p:spTree>
    <p:extLst>
      <p:ext uri="{BB962C8B-B14F-4D97-AF65-F5344CB8AC3E}">
        <p14:creationId xmlns:p14="http://schemas.microsoft.com/office/powerpoint/2010/main" val="3915306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2570D-018A-85E1-4F14-6554803438F9}"/>
              </a:ext>
            </a:extLst>
          </p:cNvPr>
          <p:cNvSpPr>
            <a:spLocks noGrp="1"/>
          </p:cNvSpPr>
          <p:nvPr>
            <p:ph type="title"/>
          </p:nvPr>
        </p:nvSpPr>
        <p:spPr>
          <a:xfrm>
            <a:off x="1628774" y="-1"/>
            <a:ext cx="10887075" cy="1514475"/>
          </a:xfrm>
        </p:spPr>
        <p:txBody>
          <a:bodyPr>
            <a:noAutofit/>
          </a:bodyPr>
          <a:lstStyle/>
          <a:p>
            <a:r>
              <a:rPr lang="en-US" sz="4800" b="1" i="0" dirty="0">
                <a:effectLst/>
                <a:latin typeface="Copperplate Gothic Bold" panose="020E0705020206020404" pitchFamily="34" charset="0"/>
              </a:rPr>
              <a:t>Excel grid for expense tracking</a:t>
            </a:r>
            <a:endParaRPr lang="en-IN" sz="4800" dirty="0">
              <a:latin typeface="Copperplate Gothic Bold" panose="020E0705020206020404" pitchFamily="34" charset="0"/>
            </a:endParaRPr>
          </a:p>
        </p:txBody>
      </p:sp>
      <p:pic>
        <p:nvPicPr>
          <p:cNvPr id="5" name="Content Placeholder 4">
            <a:extLst>
              <a:ext uri="{FF2B5EF4-FFF2-40B4-BE49-F238E27FC236}">
                <a16:creationId xmlns:a16="http://schemas.microsoft.com/office/drawing/2014/main" id="{A8EC09BD-FD11-18DC-20A2-667E66DB60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1" y="1514474"/>
            <a:ext cx="10125075" cy="3238499"/>
          </a:xfrm>
        </p:spPr>
      </p:pic>
      <p:sp>
        <p:nvSpPr>
          <p:cNvPr id="6" name="TextBox 5">
            <a:extLst>
              <a:ext uri="{FF2B5EF4-FFF2-40B4-BE49-F238E27FC236}">
                <a16:creationId xmlns:a16="http://schemas.microsoft.com/office/drawing/2014/main" id="{01A377BE-9AA4-25F9-F788-C21C78885A6A}"/>
              </a:ext>
            </a:extLst>
          </p:cNvPr>
          <p:cNvSpPr txBox="1"/>
          <p:nvPr/>
        </p:nvSpPr>
        <p:spPr>
          <a:xfrm>
            <a:off x="1533526" y="4867275"/>
            <a:ext cx="10267950" cy="1692771"/>
          </a:xfrm>
          <a:prstGeom prst="rect">
            <a:avLst/>
          </a:prstGeom>
          <a:noFill/>
        </p:spPr>
        <p:txBody>
          <a:bodyPr wrap="square" rtlCol="0">
            <a:spAutoFit/>
          </a:bodyPr>
          <a:lstStyle/>
          <a:p>
            <a:r>
              <a:rPr lang="en-US" sz="2800" b="1" u="sng" dirty="0"/>
              <a:t>Link for the Excel File :- </a:t>
            </a:r>
          </a:p>
          <a:p>
            <a:endParaRPr lang="en-US" sz="2800" b="1" u="sng" dirty="0"/>
          </a:p>
          <a:p>
            <a:r>
              <a:rPr lang="en-US" sz="2400" b="1" dirty="0"/>
              <a:t>https://docs.google.com/spreadsheets/d/1guA47E2-mqzaayjdPMYXGRIcTNDKitFxbH92xc0S8uk/edit?usp=sharing</a:t>
            </a:r>
            <a:endParaRPr lang="en-IN" sz="2400" b="1" dirty="0"/>
          </a:p>
        </p:txBody>
      </p:sp>
    </p:spTree>
    <p:extLst>
      <p:ext uri="{BB962C8B-B14F-4D97-AF65-F5344CB8AC3E}">
        <p14:creationId xmlns:p14="http://schemas.microsoft.com/office/powerpoint/2010/main" val="383996777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897</TotalTime>
  <Words>459</Words>
  <Application>Microsoft Office PowerPoint</Application>
  <PresentationFormat>Custom</PresentationFormat>
  <Paragraphs>51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Century Gothic</vt:lpstr>
      <vt:lpstr>Copperplate Gothic Bold</vt:lpstr>
      <vt:lpstr>Segoe UI Black</vt:lpstr>
      <vt:lpstr>Wingdings</vt:lpstr>
      <vt:lpstr>Wingdings 3</vt:lpstr>
      <vt:lpstr>Wisp</vt:lpstr>
      <vt:lpstr>ExpenseShare: Group Trip Expense Manager</vt:lpstr>
      <vt:lpstr>MY OUTLOOK ON PROBLEM</vt:lpstr>
      <vt:lpstr>Basic FLOW CHART</vt:lpstr>
      <vt:lpstr>Wireframes for the app</vt:lpstr>
      <vt:lpstr>Wireframes for the app</vt:lpstr>
      <vt:lpstr>Wireframes for the app</vt:lpstr>
      <vt:lpstr>Wireframes for the app</vt:lpstr>
      <vt:lpstr>Excel grid for expense tracking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ExpenseShare: Group Trip Expense Manager</dc:title>
  <dc:creator>919321383113</dc:creator>
  <cp:lastModifiedBy>919321383113</cp:lastModifiedBy>
  <cp:revision>1</cp:revision>
  <dcterms:created xsi:type="dcterms:W3CDTF">2023-07-02T06:27:21Z</dcterms:created>
  <dcterms:modified xsi:type="dcterms:W3CDTF">2023-07-02T21:25:15Z</dcterms:modified>
</cp:coreProperties>
</file>