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Insta Login Page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Simple and Secure Instagram Login UI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Instagram Login Page project demonstrates the use of HTML, CSS, and JavaScript to create a secure and user-friendly login experience. With responsive design and clean layout, it provides a modern solution for user authentication.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https://github.com/yourusername/insta-login-page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and Technologies</a:t>
            </a:r>
          </a:p>
          <a:p>
            <a:r>
              <a:t>5. Portfolio Design and Layout</a:t>
            </a:r>
          </a:p>
          <a:p>
            <a:r>
              <a:t>6. Features and Functionality</a:t>
            </a:r>
          </a:p>
          <a:p>
            <a:r>
              <a:t>7. Results and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 *Login Page* for Instagram users to securely log into their accounts. The page should include fields for username/email and password, input validation, and display appropriate error messages. It must be clean, responsive, and user-friendly.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simple Instagram Login Page that allows users to log in using their email/username and password. It validates inputs, shows error messages for incorrect details, and provides a smooth and responsive design optimized for both desktop and mobile devices.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end users are individuals who need to log in to Instagram to access their accounts. This includes everyday users, influencers, and businesses.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HTML – Structure of the login page</a:t>
            </a:r>
          </a:p>
          <a:p>
            <a:r>
              <a:t>* CSS – Styling for a modern and responsive UI</a:t>
            </a:r>
          </a:p>
          <a:p>
            <a:r>
              <a:t>* JavaScript – Client-side validation and interactivity</a:t>
            </a:r>
          </a:p>
          <a:p>
            <a:r>
              <a:t>* Tailwind CSS – For rapid, clean styling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Clean and centered layout for focus</a:t>
            </a:r>
          </a:p>
          <a:p>
            <a:r>
              <a:t>* Modern UI with rounded corners and soft shadows</a:t>
            </a:r>
          </a:p>
          <a:p>
            <a:r>
              <a:t>* Responsive design for desktop and mobile</a:t>
            </a:r>
          </a:p>
          <a:p>
            <a:r>
              <a:t>* Consistent color scheme and typography</a:t>
            </a:r>
          </a:p>
          <a:p>
            <a:r>
              <a:t>* Clear labels and intuitive input fields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Username/Email and Password fields</a:t>
            </a:r>
          </a:p>
          <a:p>
            <a:r>
              <a:t>* Password validation with error messages</a:t>
            </a:r>
          </a:p>
          <a:p>
            <a:r>
              <a:t>* Responsive design for all devices</a:t>
            </a:r>
          </a:p>
          <a:p>
            <a:r>
              <a:t>* Option to show/hide password</a:t>
            </a:r>
          </a:p>
          <a:p>
            <a:r>
              <a:t>* Link for password reset</a:t>
            </a:r>
          </a:p>
          <a:p>
            <a:r>
              <a:t>* Clean and user-friendly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final login page provides:</a:t>
            </a:r>
          </a:p>
          <a:p>
            <a:r>
              <a:t>- A clean, modern interface</a:t>
            </a:r>
          </a:p>
          <a:p>
            <a:r>
              <a:t>- Easy input and validation process</a:t>
            </a:r>
          </a:p>
          <a:p>
            <a:r>
              <a:t>- Smooth user experience</a:t>
            </a:r>
          </a:p>
          <a:p/>
          <a:p>
            <a:r>
              <a:t>(Screenshots can be added here)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