
<file path=[Content_Types].xml><?xml version="1.0" encoding="utf-8"?>
<Types xmlns="http://schemas.openxmlformats.org/package/2006/content-types">
  <Default Extension="rels" ContentType="application/vnd.openxmlformats-package.relationships+xml"/>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7559675" cx="10080625"/>
  <p:notesSz cy="10691800" cx="7559675"/>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39" Target="slides/slide33.xml"/><Relationship Type="http://schemas.openxmlformats.org/officeDocument/2006/relationships/slide" Id="rId38" Target="slides/slide32.xml"/><Relationship Type="http://schemas.openxmlformats.org/officeDocument/2006/relationships/slide" Id="rId37" Target="slides/slide31.xml"/><Relationship Type="http://schemas.openxmlformats.org/officeDocument/2006/relationships/slide" Id="rId19" Target="slides/slide13.xml"/><Relationship Type="http://schemas.openxmlformats.org/officeDocument/2006/relationships/slide" Id="rId36" Target="slides/slide30.xml"/><Relationship Type="http://schemas.openxmlformats.org/officeDocument/2006/relationships/slide" Id="rId18" Target="slides/slide12.xml"/><Relationship Type="http://schemas.openxmlformats.org/officeDocument/2006/relationships/slide" Id="rId17" Target="slides/slide11.xml"/><Relationship Type="http://schemas.openxmlformats.org/officeDocument/2006/relationships/slide" Id="rId16" Target="slides/slide10.xml"/><Relationship Type="http://schemas.openxmlformats.org/officeDocument/2006/relationships/slide" Id="rId15" Target="slides/slide9.xml"/><Relationship Type="http://schemas.openxmlformats.org/officeDocument/2006/relationships/slide" Id="rId14" Target="slides/slide8.xml"/><Relationship Type="http://schemas.openxmlformats.org/officeDocument/2006/relationships/slide" Id="rId30" Target="slides/slide24.xml"/><Relationship Type="http://schemas.openxmlformats.org/officeDocument/2006/relationships/slide" Id="rId12" Target="slides/slide6.xml"/><Relationship Type="http://schemas.openxmlformats.org/officeDocument/2006/relationships/slide" Id="rId31" Target="slides/slide25.xml"/><Relationship Type="http://schemas.openxmlformats.org/officeDocument/2006/relationships/slide" Id="rId13" Target="slides/slide7.xml"/><Relationship Type="http://schemas.openxmlformats.org/officeDocument/2006/relationships/slide" Id="rId10" Target="slides/slide4.xml"/><Relationship Type="http://schemas.openxmlformats.org/officeDocument/2006/relationships/slide" Id="rId11" Target="slides/slide5.xml"/><Relationship Type="http://schemas.openxmlformats.org/officeDocument/2006/relationships/slide" Id="rId34" Target="slides/slide28.xml"/><Relationship Type="http://schemas.openxmlformats.org/officeDocument/2006/relationships/slide" Id="rId35" Target="slides/slide29.xml"/><Relationship Type="http://schemas.openxmlformats.org/officeDocument/2006/relationships/slide" Id="rId32" Target="slides/slide26.xml"/><Relationship Type="http://schemas.openxmlformats.org/officeDocument/2006/relationships/slide" Id="rId33" Target="slides/slide27.xml"/><Relationship Type="http://schemas.openxmlformats.org/officeDocument/2006/relationships/slide" Id="rId29" Target="slides/slide23.xml"/><Relationship Type="http://schemas.openxmlformats.org/officeDocument/2006/relationships/slide" Id="rId26" Target="slides/slide20.xml"/><Relationship Type="http://schemas.openxmlformats.org/officeDocument/2006/relationships/slide" Id="rId25" Target="slides/slide19.xml"/><Relationship Type="http://schemas.openxmlformats.org/officeDocument/2006/relationships/slide" Id="rId28" Target="slides/slide22.xml"/><Relationship Type="http://schemas.openxmlformats.org/officeDocument/2006/relationships/slide" Id="rId27" Target="slides/slide21.xml"/><Relationship Type="http://schemas.openxmlformats.org/officeDocument/2006/relationships/presProps" Id="rId2" Target="presProps.xml"/><Relationship Type="http://schemas.openxmlformats.org/officeDocument/2006/relationships/slide" Id="rId21" Target="slides/slide15.xml"/><Relationship Type="http://schemas.openxmlformats.org/officeDocument/2006/relationships/slide" Id="rId40" Target="slides/slide34.xml"/><Relationship Type="http://schemas.openxmlformats.org/officeDocument/2006/relationships/theme" Id="rId1" Target="theme/theme3.xml"/><Relationship Type="http://schemas.openxmlformats.org/officeDocument/2006/relationships/slide" Id="rId22" Target="slides/slide16.xml"/><Relationship Type="http://schemas.openxmlformats.org/officeDocument/2006/relationships/slide" Id="rId41" Target="slides/slide35.xml"/><Relationship Type="http://schemas.openxmlformats.org/officeDocument/2006/relationships/slideMaster" Id="rId4" Target="slideMasters/slideMaster1.xml"/><Relationship Type="http://schemas.openxmlformats.org/officeDocument/2006/relationships/slide" Id="rId23" Target="slides/slide17.xml"/><Relationship Type="http://schemas.openxmlformats.org/officeDocument/2006/relationships/slide" Id="rId42" Target="slides/slide36.xml"/><Relationship Type="http://schemas.openxmlformats.org/officeDocument/2006/relationships/tableStyles" Id="rId3" Target="tableStyles.xml"/><Relationship Type="http://schemas.openxmlformats.org/officeDocument/2006/relationships/slide" Id="rId24" Target="slides/slide18.xml"/><Relationship Type="http://schemas.openxmlformats.org/officeDocument/2006/relationships/slide" Id="rId43" Target="slides/slide37.xml"/><Relationship Type="http://schemas.openxmlformats.org/officeDocument/2006/relationships/slide" Id="rId44" Target="slides/slide38.xml"/><Relationship Type="http://schemas.openxmlformats.org/officeDocument/2006/relationships/slide" Id="rId45" Target="slides/slide39.xml"/><Relationship Type="http://schemas.openxmlformats.org/officeDocument/2006/relationships/slide" Id="rId46" Target="slides/slide40.xml"/><Relationship Type="http://schemas.openxmlformats.org/officeDocument/2006/relationships/slide" Id="rId20" Target="slides/slide14.xml"/><Relationship Type="http://schemas.openxmlformats.org/officeDocument/2006/relationships/slide" Id="rId9" Target="slides/slide3.xml"/><Relationship Type="http://schemas.openxmlformats.org/officeDocument/2006/relationships/notesMaster" Id="rId6" Target="notesMasters/notesMaster1.xml"/><Relationship Type="http://schemas.openxmlformats.org/officeDocument/2006/relationships/slideMaster" Id="rId5" Target="slideMasters/slideMaster2.xml"/><Relationship Type="http://schemas.openxmlformats.org/officeDocument/2006/relationships/slide" Id="rId8" Target="slides/slide2.xml"/><Relationship Type="http://schemas.openxmlformats.org/officeDocument/2006/relationships/slide" Id="rId7" Target="slides/slide1.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 id="1"/>
        <p:cNvGrpSpPr/>
        <p:nvPr/>
      </p:nvGrpSpPr>
      <p:grpSpPr>
        <a:xfrm>
          <a:off x="0" y="0"/>
          <a:ext cx="0" cy="0"/>
          <a:chOff x="0" y="0"/>
          <a:chExt cx="0" cy="0"/>
        </a:xfrm>
      </p:grpSpPr>
      <p:sp>
        <p:nvSpPr>
          <p:cNvPr name="Shape 2" id="2"/>
          <p:cNvSpPr/>
          <p:nvPr>
            <p:ph idx="2" type="sldImg"/>
          </p:nvPr>
        </p:nvSpPr>
        <p:spPr>
          <a:xfrm>
            <a:off x="1106487" y="812800"/>
            <a:ext cx="5343525" cy="4006850"/>
          </a:xfrm>
          <a:custGeom>
            <a:pathLst>
              <a:path w="120000" h="120000" extrusionOk="0">
                <a:moveTo>
                  <a:pt x="0" y="0"/>
                </a:moveTo>
                <a:lnTo>
                  <a:pt x="120000" y="0"/>
                </a:lnTo>
                <a:lnTo>
                  <a:pt x="120000" y="120000"/>
                </a:lnTo>
                <a:lnTo>
                  <a:pt x="0" y="120000"/>
                </a:lnTo>
                <a:close/>
              </a:path>
            </a:pathLst>
          </a:custGeom>
          <a:noFill/>
          <a:ln>
            <a:noFill/>
          </a:ln>
        </p:spPr>
      </p:sp>
      <p:sp>
        <p:nvSpPr>
          <p:cNvPr name="Shape 3" id="3"/>
          <p:cNvSpPr/>
          <p:nvPr>
            <p:ph idx="1" type="body"/>
          </p:nvPr>
        </p:nvSpPr>
        <p:spPr>
          <a:xfrm>
            <a:off x="755650" y="5078412"/>
            <a:ext cx="6046787" cy="4810124"/>
          </a:xfrm>
          <a:prstGeom prst="rect">
            <a:avLst/>
          </a:prstGeom>
          <a:noFill/>
          <a:ln>
            <a:noFill/>
          </a:ln>
        </p:spPr>
        <p:txBody>
          <a:bodyPr anchorCtr="0" bIns="91425" tIns="91425" anchor="ctr" lIns="91425" rIns="91425">
            <a:spAutoFit/>
          </a:bodyPr>
          <a:lstStyle/>
          <a:p>
            <a:pPr indent="-317500" lvl="1" marL="914400">
              <a:buClr>
                <a:srgbClr val="000000"/>
              </a:buClr>
              <a:buSzPct val="100000"/>
              <a:buFont typeface="Courier New"/>
              <a:buChar char="o"/>
            </a:pPr>
            <a:r>
              <a:rPr lang="en_US"/>
              <a:t>
</a:t>
            </a:r>
          </a:p>
          <a:p>
            <a:r>
              <a:t/>
            </a:r>
          </a:p>
          <a:p>
            <a:r>
              <a:t/>
            </a:r>
          </a:p>
          <a:p>
            <a:r>
              <a:t/>
            </a:r>
          </a:p>
          <a:p>
            <a:r>
              <a:t/>
            </a:r>
          </a:p>
          <a:p>
            <a:r>
              <a:t/>
            </a:r>
          </a:p>
          <a:p>
            <a:r>
              <a:t/>
            </a:r>
          </a:p>
          <a:p>
            <a:r>
              <a:t/>
            </a:r>
          </a:p>
        </p:txBody>
      </p:sp>
      <p:sp>
        <p:nvSpPr>
          <p:cNvPr name="Shape 4" id="4"/>
          <p:cNvSpPr/>
          <p:nvPr>
            <p:ph idx="3" type="hdr"/>
          </p:nvPr>
        </p:nvSpPr>
        <p:spPr>
          <a:xfrm>
            <a:off x="0" y="0"/>
            <a:ext cx="3278186" cy="533399"/>
          </a:xfrm>
          <a:prstGeom prst="rect">
            <a:avLst/>
          </a:prstGeom>
          <a:noFill/>
          <a:ln>
            <a:noFill/>
          </a:ln>
        </p:spPr>
        <p:txBody>
          <a:bodyPr anchorCtr="0" bIns="91425" tIns="91425" anchor="t" lIns="91425" rIns="91425">
            <a:spAutoFit/>
          </a:bodyPr>
          <a:lstStyle/>
          <a:p>
            <a:pPr indent="-317500" lvl="1" marL="914400">
              <a:buClr>
                <a:srgbClr val="000000"/>
              </a:buClr>
              <a:buSzPct val="100000"/>
              <a:buFont typeface="Courier New"/>
              <a:buChar char="o"/>
            </a:pPr>
            <a:r>
              <a:rPr b="0" u="none" cap="none" i="0" baseline="0" sz="1400" lang="en_US" strike="noStrike">
                <a:solidFill>
                  <a:srgbClr val="000000"/>
                </a:solidFill>
                <a:latin typeface="Arial"/>
                <a:ea typeface="Arial"/>
                <a:cs typeface="Arial"/>
                <a:sym typeface="Arial"/>
              </a:rPr>
              <a:t>
</a:t>
            </a:r>
          </a:p>
          <a:p>
            <a:r>
              <a:t/>
            </a:r>
          </a:p>
          <a:p>
            <a:r>
              <a:t/>
            </a:r>
          </a:p>
          <a:p>
            <a:r>
              <a:t/>
            </a:r>
          </a:p>
          <a:p>
            <a:r>
              <a:t/>
            </a:r>
          </a:p>
          <a:p>
            <a:r>
              <a:t/>
            </a:r>
          </a:p>
          <a:p>
            <a:r>
              <a:t/>
            </a:r>
          </a:p>
          <a:p>
            <a:r>
              <a:t/>
            </a:r>
          </a:p>
        </p:txBody>
      </p:sp>
      <p:sp>
        <p:nvSpPr>
          <p:cNvPr name="Shape 5" id="5"/>
          <p:cNvSpPr/>
          <p:nvPr>
            <p:ph idx="10" type="dt"/>
          </p:nvPr>
        </p:nvSpPr>
        <p:spPr>
          <a:xfrm>
            <a:off x="4279900" y="0"/>
            <a:ext cx="3278186" cy="533399"/>
          </a:xfrm>
          <a:prstGeom prst="rect">
            <a:avLst/>
          </a:prstGeom>
          <a:noFill/>
          <a:ln>
            <a:noFill/>
          </a:ln>
        </p:spPr>
        <p:txBody>
          <a:bodyPr anchorCtr="0" bIns="91425" tIns="91425" anchor="t" lIns="91425" rIns="91425">
            <a:spAutoFit/>
          </a:bodyPr>
          <a:lstStyle/>
          <a:p>
            <a:pPr indent="-317500" lvl="1" marL="914400">
              <a:buClr>
                <a:srgbClr val="000000"/>
              </a:buClr>
              <a:buSzPct val="100000"/>
              <a:buFont typeface="Courier New"/>
              <a:buChar char="o"/>
            </a:pPr>
            <a:r>
              <a:rPr b="0" u="none" cap="none" i="0" baseline="0" sz="1400" lang="en_US" strike="noStrike">
                <a:solidFill>
                  <a:srgbClr val="000000"/>
                </a:solidFill>
                <a:latin typeface="Arial"/>
                <a:ea typeface="Arial"/>
                <a:cs typeface="Arial"/>
                <a:sym typeface="Arial"/>
              </a:rPr>
              <a:t>
</a:t>
            </a:r>
          </a:p>
          <a:p>
            <a:r>
              <a:t/>
            </a:r>
          </a:p>
          <a:p>
            <a:r>
              <a:t/>
            </a:r>
          </a:p>
          <a:p>
            <a:r>
              <a:t/>
            </a:r>
          </a:p>
          <a:p>
            <a:r>
              <a:t/>
            </a:r>
          </a:p>
          <a:p>
            <a:r>
              <a:t/>
            </a:r>
          </a:p>
          <a:p>
            <a:r>
              <a:t/>
            </a:r>
          </a:p>
          <a:p>
            <a:r>
              <a:t/>
            </a:r>
          </a:p>
        </p:txBody>
      </p:sp>
      <p:sp>
        <p:nvSpPr>
          <p:cNvPr name="Shape 6" id="6"/>
          <p:cNvSpPr/>
          <p:nvPr>
            <p:ph idx="11" type="ftr"/>
          </p:nvPr>
        </p:nvSpPr>
        <p:spPr>
          <a:xfrm>
            <a:off x="0" y="10156825"/>
            <a:ext cx="3278186" cy="533399"/>
          </a:xfrm>
          <a:prstGeom prst="rect">
            <a:avLst/>
          </a:prstGeom>
          <a:noFill/>
          <a:ln>
            <a:noFill/>
          </a:ln>
        </p:spPr>
        <p:txBody>
          <a:bodyPr anchorCtr="0" bIns="91425" tIns="91425" anchor="b" lIns="91425" rIns="91425">
            <a:spAutoFit/>
          </a:bodyPr>
          <a:lstStyle/>
          <a:p>
            <a:pPr indent="-317500" lvl="1" marL="914400">
              <a:buClr>
                <a:srgbClr val="000000"/>
              </a:buClr>
              <a:buSzPct val="100000"/>
              <a:buFont typeface="Courier New"/>
              <a:buChar char="o"/>
            </a:pPr>
            <a:r>
              <a:rPr b="0" u="none" cap="none" i="0" baseline="0" sz="1400" lang="en_US" strike="noStrike">
                <a:solidFill>
                  <a:srgbClr val="000000"/>
                </a:solidFill>
                <a:latin typeface="Arial"/>
                <a:ea typeface="Arial"/>
                <a:cs typeface="Arial"/>
                <a:sym typeface="Arial"/>
              </a:rPr>
              <a:t>
</a:t>
            </a:r>
          </a:p>
          <a:p>
            <a:r>
              <a:t/>
            </a:r>
          </a:p>
          <a:p>
            <a:r>
              <a:t/>
            </a:r>
          </a:p>
          <a:p>
            <a:r>
              <a:t/>
            </a:r>
          </a:p>
          <a:p>
            <a:r>
              <a:t/>
            </a:r>
          </a:p>
          <a:p>
            <a:r>
              <a:t/>
            </a:r>
          </a:p>
          <a:p>
            <a:r>
              <a:t/>
            </a:r>
          </a:p>
          <a:p>
            <a:r>
              <a:t/>
            </a:r>
          </a:p>
        </p:txBody>
      </p:sp>
      <p:sp>
        <p:nvSpPr>
          <p:cNvPr name="Shape 7" id="7"/>
          <p:cNvSpPr/>
          <p:nvPr>
            <p:ph idx="12" type="sldNum"/>
          </p:nvPr>
        </p:nvSpPr>
        <p:spPr>
          <a:xfrm>
            <a:off x="4279900" y="10156825"/>
            <a:ext cx="3278186" cy="533399"/>
          </a:xfrm>
          <a:prstGeom prst="rect">
            <a:avLst/>
          </a:prstGeom>
          <a:noFill/>
          <a:ln>
            <a:noFill/>
          </a:ln>
        </p:spPr>
        <p:txBody>
          <a:bodyPr anchorCtr="0" bIns="91425" tIns="91425" anchor="b" lIns="91425" rIns="91425">
            <a:spAutoFit/>
          </a:bodyPr>
          <a:lstStyle/>
          <a:p>
            <a:pPr indent="-317500" lvl="1" marL="914400">
              <a:buClr>
                <a:srgbClr val="000000"/>
              </a:buClr>
              <a:buSzPct val="100000"/>
              <a:buFont typeface="Courier New"/>
              <a:buChar char="o"/>
            </a:pPr>
            <a:r>
              <a:rPr b="0" u="none" cap="none" i="0" baseline="0" sz="1400" lang="en_US" strike="noStrike">
                <a:solidFill>
                  <a:srgbClr val="000000"/>
                </a:solidFill>
                <a:latin typeface="Arial"/>
                <a:ea typeface="Arial"/>
                <a:cs typeface="Arial"/>
                <a:sym typeface="Arial"/>
              </a:rPr>
              <a:t>
</a:t>
            </a:r>
          </a:p>
          <a:p>
            <a:r>
              <a:t/>
            </a:r>
          </a:p>
          <a:p>
            <a:r>
              <a:t/>
            </a:r>
          </a:p>
          <a:p>
            <a:r>
              <a:t/>
            </a:r>
          </a:p>
          <a:p>
            <a:r>
              <a:t/>
            </a:r>
          </a:p>
          <a:p>
            <a:r>
              <a:t/>
            </a:r>
          </a:p>
          <a:p>
            <a:r>
              <a:t/>
            </a:r>
          </a:p>
          <a:p>
            <a:r>
              <a:t/>
            </a:r>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0" id="40"/>
        <p:cNvGrpSpPr/>
        <p:nvPr/>
      </p:nvGrpSpPr>
      <p:grpSpPr>
        <a:xfrm>
          <a:off y="0" x="0"/>
          <a:ext cy="0" cx="0"/>
          <a:chOff y="0" x="0"/>
          <a:chExt cy="0" cx="0"/>
        </a:xfrm>
      </p:grpSpPr>
      <p:sp>
        <p:nvSpPr>
          <p:cNvPr name="Shape 41" id="41"/>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2" id="42"/>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Large attendee size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Normally we do this for 12 people tops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In 2 days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Today: 20 people, 3 hours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So the schedule is gonna be tight!</a:t>
            </a:r>
          </a:p>
        </p:txBody>
      </p:sp>
      <p:sp>
        <p:nvSpPr>
          <p:cNvPr name="Shape 43" id="43"/>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44" id="44"/>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3" id="143"/>
        <p:cNvGrpSpPr/>
        <p:nvPr/>
      </p:nvGrpSpPr>
      <p:grpSpPr>
        <a:xfrm>
          <a:off y="0" x="0"/>
          <a:ext cy="0" cx="0"/>
          <a:chOff y="0" x="0"/>
          <a:chExt cy="0" cx="0"/>
        </a:xfrm>
      </p:grpSpPr>
      <p:sp>
        <p:nvSpPr>
          <p:cNvPr name="Shape 144" id="144"/>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45" id="145"/>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146" id="146"/>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47" id="147"/>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1" id="151"/>
        <p:cNvGrpSpPr/>
        <p:nvPr/>
      </p:nvGrpSpPr>
      <p:grpSpPr>
        <a:xfrm>
          <a:off y="0" x="0"/>
          <a:ext cy="0" cx="0"/>
          <a:chOff y="0" x="0"/>
          <a:chExt cy="0" cx="0"/>
        </a:xfrm>
      </p:grpSpPr>
      <p:sp>
        <p:nvSpPr>
          <p:cNvPr name="Shape 152" id="152"/>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53" id="153"/>
          <p:cNvSpPr/>
          <p:nvPr/>
        </p:nvSpPr>
        <p:spPr>
          <a:xfrm>
            <a:off y="5078412" x="755650"/>
            <a:ext cy="5118100"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A reliable, redundant communications layer for cluster services.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Constitutes the “lower half” of the cluster manager.</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Not only used by Pacemaker, but also by Apache Qpid, Sheepdog, Proxmox (v2) and others.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Successor to the OpenAIS project. Primarily driven by Red Hat, with significant contributions from SUSE.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Provides reliable messaging, cluster membership, and quorum.</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Why did I not recommend this before: because up to 1.4, it didn't have ring recovery. It does now.</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Configure a Corosync cluster. Use corosync.example.conf</a:t>
            </a:r>
          </a:p>
        </p:txBody>
      </p:sp>
      <p:sp>
        <p:nvSpPr>
          <p:cNvPr name="Shape 154" id="154"/>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55" id="155"/>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9" id="159"/>
        <p:cNvGrpSpPr/>
        <p:nvPr/>
      </p:nvGrpSpPr>
      <p:grpSpPr>
        <a:xfrm>
          <a:off y="0" x="0"/>
          <a:ext cy="0" cx="0"/>
          <a:chOff y="0" x="0"/>
          <a:chExt cy="0" cx="0"/>
        </a:xfrm>
      </p:grpSpPr>
      <p:sp>
        <p:nvSpPr>
          <p:cNvPr name="Shape 160" id="160"/>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61" id="161"/>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162" id="162"/>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63" id="163"/>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7" id="167"/>
        <p:cNvGrpSpPr/>
        <p:nvPr/>
      </p:nvGrpSpPr>
      <p:grpSpPr>
        <a:xfrm>
          <a:off y="0" x="0"/>
          <a:ext cy="0" cx="0"/>
          <a:chOff y="0" x="0"/>
          <a:chExt cy="0" cx="0"/>
        </a:xfrm>
      </p:grpSpPr>
      <p:sp>
        <p:nvSpPr>
          <p:cNvPr name="Shape 168" id="168"/>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69" id="169"/>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A cluster resource manager (constitutes the “upper half” of cluster software)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Spun off the Heartbeat project in 2008</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Most powerful and versatile cluster manager available on Linux (FOSS or not)</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Add a Pacemaker service to Corosync (ver :1)</a:t>
            </a:r>
          </a:p>
        </p:txBody>
      </p:sp>
      <p:sp>
        <p:nvSpPr>
          <p:cNvPr name="Shape 170" id="170"/>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71" id="171"/>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5" id="175"/>
        <p:cNvGrpSpPr/>
        <p:nvPr/>
      </p:nvGrpSpPr>
      <p:grpSpPr>
        <a:xfrm>
          <a:off y="0" x="0"/>
          <a:ext cy="0" cx="0"/>
          <a:chOff y="0" x="0"/>
          <a:chExt cy="0" cx="0"/>
        </a:xfrm>
      </p:grpSpPr>
      <p:sp>
        <p:nvSpPr>
          <p:cNvPr name="Shape 176" id="176"/>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77" id="177"/>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178" id="178"/>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79" id="179"/>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2" id="182"/>
        <p:cNvGrpSpPr/>
        <p:nvPr/>
      </p:nvGrpSpPr>
      <p:grpSpPr>
        <a:xfrm>
          <a:off y="0" x="0"/>
          <a:ext cy="0" cx="0"/>
          <a:chOff y="0" x="0"/>
          <a:chExt cy="0" cx="0"/>
        </a:xfrm>
      </p:grpSpPr>
      <p:sp>
        <p:nvSpPr>
          <p:cNvPr name="Shape 183" id="183"/>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84" id="184"/>
          <p:cNvSpPr/>
          <p:nvPr/>
        </p:nvSpPr>
        <p:spPr>
          <a:xfrm>
            <a:off y="5078412" x="755650"/>
            <a:ext cy="4811712" cx="6048374"/>
          </a:xfrm>
          <a:prstGeom prst="rect">
            <a:avLst/>
          </a:prstGeom>
          <a:noFill/>
          <a:ln>
            <a:noFill/>
          </a:ln>
        </p:spPr>
        <p:txBody>
          <a:bodyPr bIns="45700" tIns="45700" lIns="91425" anchor="t" anchorCtr="0" rIns="91425">
            <a:spAutoFit/>
          </a:bodyPr>
          <a:lstStyle/>
          <a:p>
            <a:pPr indent="214313" marR="0" algn="l" marL="1587" rtl="0" lvl="0">
              <a:lnSpc>
                <a:spcPct val="119000"/>
              </a:lnSpc>
              <a:spcBef>
                <a:spcPts val="0"/>
              </a:spcBef>
              <a:spcAft>
                <a:spcPts val="1000"/>
              </a:spcAft>
              <a:buNone/>
            </a:pPr>
            <a:r>
              <a:rPr lang="en_US" i="0" baseline="0" strike="noStrike" sz="2000" b="0" cap="none" u="none">
                <a:latin typeface="Arial"/>
                <a:ea typeface="Arial"/>
                <a:cs typeface="Arial"/>
                <a:sym typeface="Arial"/>
              </a:rPr>
              <a:t>Fencing is good for</a:t>
            </a:r>
          </a:p>
          <a:p>
            <a:pPr indent="214313" marR="0" algn="l" marL="1587" rtl="0" lvl="0">
              <a:lnSpc>
                <a:spcPct val="119000"/>
              </a:lnSpc>
              <a:spcBef>
                <a:spcPts val="0"/>
              </a:spcBef>
              <a:spcAft>
                <a:spcPts val="1000"/>
              </a:spcAft>
              <a:buClr>
                <a:srgbClr val="000000"/>
              </a:buClr>
              <a:buSzPct val="45833"/>
              <a:buFont typeface="Arial"/>
              <a:buChar char="•"/>
            </a:pPr>
            <a:r>
              <a:rPr lang="en_US" i="0" baseline="0" strike="noStrike" sz="2000" b="0" cap="none" u="none">
                <a:latin typeface="Arial"/>
                <a:ea typeface="Arial"/>
                <a:cs typeface="Arial"/>
                <a:sym typeface="Arial"/>
              </a:rPr>
              <a:t> Evicting nodes that misbehave or stop responding</a:t>
            </a:r>
          </a:p>
          <a:p>
            <a:pPr indent="214313" marR="0" algn="l" marL="1587" rtl="0" lvl="0">
              <a:lnSpc>
                <a:spcPct val="119000"/>
              </a:lnSpc>
              <a:spcBef>
                <a:spcPts val="0"/>
              </a:spcBef>
              <a:spcAft>
                <a:spcPts val="1000"/>
              </a:spcAft>
              <a:buClr>
                <a:srgbClr val="000000"/>
              </a:buClr>
              <a:buSzPct val="45833"/>
              <a:buFont typeface="Arial"/>
              <a:buChar char="•"/>
            </a:pPr>
            <a:r>
              <a:rPr lang="en_US" i="0" baseline="0" strike="noStrike" sz="2000" b="0" cap="none" u="none">
                <a:latin typeface="Arial"/>
                <a:ea typeface="Arial"/>
                <a:cs typeface="Arial"/>
                <a:sym typeface="Arial"/>
              </a:rPr>
              <a:t> Evicting nodes that (potentially) have access to shared resources</a:t>
            </a:r>
          </a:p>
          <a:p>
            <a:pPr indent="214313" marR="0" algn="l" marL="1587" rtl="0" lvl="0">
              <a:lnSpc>
                <a:spcPct val="119000"/>
              </a:lnSpc>
              <a:spcBef>
                <a:spcPts val="0"/>
              </a:spcBef>
              <a:spcAft>
                <a:spcPts val="1000"/>
              </a:spcAft>
              <a:buClr>
                <a:srgbClr val="000000"/>
              </a:buClr>
              <a:buSzPct val="45833"/>
              <a:buFont typeface="Arial"/>
              <a:buChar char="•"/>
            </a:pPr>
            <a:r>
              <a:rPr lang="en_US" i="0" baseline="0" strike="noStrike" sz="2000" b="0" cap="none" u="none">
                <a:latin typeface="Arial"/>
                <a:ea typeface="Arial"/>
                <a:cs typeface="Arial"/>
                <a:sym typeface="Arial"/>
              </a:rPr>
              <a:t> Always use fencing in production, it's only for testing that we disable it</a:t>
            </a:r>
          </a:p>
          <a:p>
            <a:pPr indent="214313" marR="0" algn="l" marL="1587" rtl="0" lvl="0">
              <a:lnSpc>
                <a:spcPct val="119000"/>
              </a:lnSpc>
              <a:spcBef>
                <a:spcPts val="0"/>
              </a:spcBef>
              <a:spcAft>
                <a:spcPts val="1000"/>
              </a:spcAft>
              <a:buClr>
                <a:srgbClr val="000000"/>
              </a:buClr>
              <a:buSzPct val="45833"/>
              <a:buFont typeface="Arial"/>
              <a:buChar char="•"/>
            </a:pPr>
            <a:r>
              <a:rPr lang="en_US" i="0" baseline="0" strike="noStrike" sz="2000" b="0" cap="none" u="none">
                <a:latin typeface="Arial"/>
                <a:ea typeface="Arial"/>
                <a:cs typeface="Arial"/>
                <a:sym typeface="Arial"/>
              </a:rPr>
              <a:t> Set stonith-enabled to false in crm configure</a:t>
            </a:r>
          </a:p>
        </p:txBody>
      </p:sp>
      <p:sp>
        <p:nvSpPr>
          <p:cNvPr name="Shape 185" id="185"/>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86" id="186"/>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0" id="190"/>
        <p:cNvGrpSpPr/>
        <p:nvPr/>
      </p:nvGrpSpPr>
      <p:grpSpPr>
        <a:xfrm>
          <a:off y="0" x="0"/>
          <a:ext cy="0" cx="0"/>
          <a:chOff y="0" x="0"/>
          <a:chExt cy="0" cx="0"/>
        </a:xfrm>
      </p:grpSpPr>
      <p:sp>
        <p:nvSpPr>
          <p:cNvPr name="Shape 191" id="191"/>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92" id="192"/>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193" id="193"/>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94" id="194"/>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7" id="197"/>
        <p:cNvGrpSpPr/>
        <p:nvPr/>
      </p:nvGrpSpPr>
      <p:grpSpPr>
        <a:xfrm>
          <a:off y="0" x="0"/>
          <a:ext cy="0" cx="0"/>
          <a:chOff y="0" x="0"/>
          <a:chExt cy="0" cx="0"/>
        </a:xfrm>
      </p:grpSpPr>
      <p:sp>
        <p:nvSpPr>
          <p:cNvPr name="Shape 198" id="198"/>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99" id="199"/>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What's a resource?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No real definition other than “if the cluster manages it, then it's a resource”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Can be filesystems, daemon, database servers, or something as simple as a floating IP address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 and that's the first thing we'll set up</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Set up with crm configure</a:t>
            </a:r>
          </a:p>
          <a:p>
            <a:r>
              <a:t/>
            </a:r>
          </a:p>
        </p:txBody>
      </p:sp>
      <p:sp>
        <p:nvSpPr>
          <p:cNvPr name="Shape 200" id="200"/>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01" id="201"/>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1" id="211"/>
        <p:cNvGrpSpPr/>
        <p:nvPr/>
      </p:nvGrpSpPr>
      <p:grpSpPr>
        <a:xfrm>
          <a:off y="0" x="0"/>
          <a:ext cy="0" cx="0"/>
          <a:chOff y="0" x="0"/>
          <a:chExt cy="0" cx="0"/>
        </a:xfrm>
      </p:grpSpPr>
      <p:sp>
        <p:nvSpPr>
          <p:cNvPr name="Shape 212" id="212"/>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13" id="213"/>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Simple state model for a regular resource (“primitive)</a:t>
            </a:r>
          </a:p>
        </p:txBody>
      </p:sp>
      <p:sp>
        <p:nvSpPr>
          <p:cNvPr name="Shape 214" id="214"/>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15" id="215"/>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8" id="218"/>
        <p:cNvGrpSpPr/>
        <p:nvPr/>
      </p:nvGrpSpPr>
      <p:grpSpPr>
        <a:xfrm>
          <a:off y="0" x="0"/>
          <a:ext cy="0" cx="0"/>
          <a:chOff y="0" x="0"/>
          <a:chExt cy="0" cx="0"/>
        </a:xfrm>
      </p:grpSpPr>
      <p:sp>
        <p:nvSpPr>
          <p:cNvPr name="Shape 219" id="219"/>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20" id="220"/>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An advanced type of Pacemaker resources.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Not just start/stop, but start/promote/demote/stop</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Explain clones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Explain</a:t>
            </a:r>
          </a:p>
        </p:txBody>
      </p:sp>
      <p:sp>
        <p:nvSpPr>
          <p:cNvPr name="Shape 221" id="221"/>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22" id="222"/>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8" id="48"/>
        <p:cNvGrpSpPr/>
        <p:nvPr/>
      </p:nvGrpSpPr>
      <p:grpSpPr>
        <a:xfrm>
          <a:off y="0" x="0"/>
          <a:ext cy="0" cx="0"/>
          <a:chOff y="0" x="0"/>
          <a:chExt cy="0" cx="0"/>
        </a:xfrm>
      </p:grpSpPr>
      <p:sp>
        <p:nvSpPr>
          <p:cNvPr name="Shape 49" id="49"/>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50" id="50"/>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51" id="51"/>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52" id="52"/>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0" id="240"/>
        <p:cNvGrpSpPr/>
        <p:nvPr/>
      </p:nvGrpSpPr>
      <p:grpSpPr>
        <a:xfrm>
          <a:off y="0" x="0"/>
          <a:ext cy="0" cx="0"/>
          <a:chOff y="0" x="0"/>
          <a:chExt cy="0" cx="0"/>
        </a:xfrm>
      </p:grpSpPr>
      <p:sp>
        <p:nvSpPr>
          <p:cNvPr name="Shape 241" id="241"/>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42" id="242"/>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Simple state model for clones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Highlight that we only need to define this once, and have as many instances in the cluster as we wish</a:t>
            </a:r>
          </a:p>
        </p:txBody>
      </p:sp>
      <p:sp>
        <p:nvSpPr>
          <p:cNvPr name="Shape 243" id="243"/>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44" id="244"/>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9" id="269"/>
        <p:cNvGrpSpPr/>
        <p:nvPr/>
      </p:nvGrpSpPr>
      <p:grpSpPr>
        <a:xfrm>
          <a:off y="0" x="0"/>
          <a:ext cy="0" cx="0"/>
          <a:chOff y="0" x="0"/>
          <a:chExt cy="0" cx="0"/>
        </a:xfrm>
      </p:grpSpPr>
      <p:sp>
        <p:nvSpPr>
          <p:cNvPr name="Shape 270" id="270"/>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71" id="271"/>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State model for Master/Slave sets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Pacemaker supports multiple masters if the resource agent caters for it</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Set up a DRBD master/slave set</a:t>
            </a:r>
          </a:p>
        </p:txBody>
      </p:sp>
      <p:sp>
        <p:nvSpPr>
          <p:cNvPr name="Shape 272" id="272"/>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73" id="273"/>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7" id="277"/>
        <p:cNvGrpSpPr/>
        <p:nvPr/>
      </p:nvGrpSpPr>
      <p:grpSpPr>
        <a:xfrm>
          <a:off y="0" x="0"/>
          <a:ext cy="0" cx="0"/>
          <a:chOff y="0" x="0"/>
          <a:chExt cy="0" cx="0"/>
        </a:xfrm>
      </p:grpSpPr>
      <p:sp>
        <p:nvSpPr>
          <p:cNvPr name="Shape 278" id="278"/>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79" id="279"/>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280" id="280"/>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81" id="281"/>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4" id="284"/>
        <p:cNvGrpSpPr/>
        <p:nvPr/>
      </p:nvGrpSpPr>
      <p:grpSpPr>
        <a:xfrm>
          <a:off y="0" x="0"/>
          <a:ext cy="0" cx="0"/>
          <a:chOff y="0" x="0"/>
          <a:chExt cy="0" cx="0"/>
        </a:xfrm>
      </p:grpSpPr>
      <p:sp>
        <p:nvSpPr>
          <p:cNvPr name="Shape 285" id="285"/>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86" id="286"/>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Explain symmetric resource placement</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Explain how constraints add restrictions to where cluster resources can be placed, and in what order</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Set up a filesystem, add it to the cluster as a resource, add constraints</a:t>
            </a:r>
          </a:p>
        </p:txBody>
      </p:sp>
      <p:sp>
        <p:nvSpPr>
          <p:cNvPr name="Shape 287" id="287"/>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88" id="288"/>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92" id="292"/>
        <p:cNvGrpSpPr/>
        <p:nvPr/>
      </p:nvGrpSpPr>
      <p:grpSpPr>
        <a:xfrm>
          <a:off y="0" x="0"/>
          <a:ext cy="0" cx="0"/>
          <a:chOff y="0" x="0"/>
          <a:chExt cy="0" cx="0"/>
        </a:xfrm>
      </p:grpSpPr>
      <p:sp>
        <p:nvSpPr>
          <p:cNvPr name="Shape 293" id="293"/>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294" id="294"/>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295" id="295"/>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296" id="296"/>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99" id="299"/>
        <p:cNvGrpSpPr/>
        <p:nvPr/>
      </p:nvGrpSpPr>
      <p:grpSpPr>
        <a:xfrm>
          <a:off y="0" x="0"/>
          <a:ext cy="0" cx="0"/>
          <a:chOff y="0" x="0"/>
          <a:chExt cy="0" cx="0"/>
        </a:xfrm>
      </p:grpSpPr>
      <p:sp>
        <p:nvSpPr>
          <p:cNvPr name="Shape 300" id="300"/>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01" id="301"/>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You already know what constraints are – groups are just a shortcut</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Only work with primitives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Create a group, add IP and FS to it</a:t>
            </a:r>
          </a:p>
        </p:txBody>
      </p:sp>
      <p:sp>
        <p:nvSpPr>
          <p:cNvPr name="Shape 302" id="302"/>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03" id="303"/>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7" id="307"/>
        <p:cNvGrpSpPr/>
        <p:nvPr/>
      </p:nvGrpSpPr>
      <p:grpSpPr>
        <a:xfrm>
          <a:off y="0" x="0"/>
          <a:ext cy="0" cx="0"/>
          <a:chOff y="0" x="0"/>
          <a:chExt cy="0" cx="0"/>
        </a:xfrm>
      </p:grpSpPr>
      <p:sp>
        <p:nvSpPr>
          <p:cNvPr name="Shape 308" id="308"/>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09" id="309"/>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310" id="310"/>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11" id="311"/>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15" id="315"/>
        <p:cNvGrpSpPr/>
        <p:nvPr/>
      </p:nvGrpSpPr>
      <p:grpSpPr>
        <a:xfrm>
          <a:off y="0" x="0"/>
          <a:ext cy="0" cx="0"/>
          <a:chOff y="0" x="0"/>
          <a:chExt cy="0" cx="0"/>
        </a:xfrm>
      </p:grpSpPr>
      <p:sp>
        <p:nvSpPr>
          <p:cNvPr name="Shape 316" id="316"/>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17" id="317"/>
          <p:cNvSpPr/>
          <p:nvPr/>
        </p:nvSpPr>
        <p:spPr>
          <a:xfrm>
            <a:off y="5078412" x="755650"/>
            <a:ext cy="4811699" cx="6048299"/>
          </a:xfrm>
          <a:prstGeom prst="rect">
            <a:avLst/>
          </a:prstGeom>
          <a:noFill/>
          <a:ln>
            <a:noFill/>
          </a:ln>
        </p:spPr>
        <p:txBody>
          <a:bodyPr bIns="45700" tIns="45700" lIns="91425" anchor="ctr" anchorCtr="0" rIns="91425">
            <a:spAutoFit/>
          </a:bodyPr>
          <a:lstStyle/>
          <a:p/>
        </p:txBody>
      </p:sp>
      <p:sp>
        <p:nvSpPr>
          <p:cNvPr name="Shape 318" id="318"/>
          <p:cNvSpPr/>
          <p:nvPr>
            <p:ph type="body" idx="1"/>
          </p:nvPr>
        </p:nvSpPr>
        <p:spPr>
          <a:xfrm>
            <a:off y="5078412" x="755650"/>
            <a:ext cy="4810199" cx="6046799"/>
          </a:xfrm>
          <a:prstGeom prst="rect">
            <a:avLst/>
          </a:prstGeom>
        </p:spPr>
        <p:txBody>
          <a:bodyPr bIns="91425" tIns="91425" lIns="91425" anchor="ctr" anchorCtr="0" rIns="91425">
            <a:spAutoFit/>
          </a:bodyPr>
          <a:lstStyle/>
          <a:p>
            <a:pPr rtl="0" lvl="0">
              <a:buNone/>
            </a:pPr>
            <a:r>
              <a:rPr lang="en_US" sz="1100"/>
              <a:t>	 	 	</a:t>
            </a:r>
          </a:p>
          <a:p>
            <a:pPr rtl="0" lvl="0">
              <a:buNone/>
            </a:pPr>
            <a:r>
              <a:rPr lang="en_US"/>
              <a:t>In order to build an HA solution that works with MySQL and DRBD, a few design cares are needed.</a:t>
            </a:r>
          </a:p>
          <a:p>
            <a:r>
              <a:t/>
            </a:r>
          </a:p>
          <a:p>
            <a:pPr rtl="0" lvl="0">
              <a:buNone/>
            </a:pPr>
            <a:r>
              <a:rPr lang="en_US"/>
              <a:t>MyISAM:</a:t>
            </a:r>
          </a:p>
          <a:p>
            <a:pPr rtl="0" lvl="0">
              <a:buNone/>
            </a:pPr>
            <a:r>
              <a:rPr lang="en_US"/>
              <a:t>- no durability</a:t>
            </a:r>
          </a:p>
          <a:p>
            <a:pPr rtl="0" lvl="0">
              <a:buNone/>
            </a:pPr>
            <a:r>
              <a:rPr lang="en_US"/>
              <a:t>- no predictable recovery</a:t>
            </a:r>
          </a:p>
          <a:p>
            <a:pPr rtl="0" lvl="0">
              <a:buNone/>
            </a:pPr>
            <a:r>
              <a:rPr lang="en_US"/>
              <a:t>- read-only ok</a:t>
            </a:r>
          </a:p>
          <a:p>
            <a:pPr rtl="0" lvl="0">
              <a:buNone/>
            </a:pPr>
            <a:r>
              <a:rPr lang="en_US"/>
              <a:t>- During writes, lower HA</a:t>
            </a:r>
          </a:p>
          <a:p>
            <a:pPr rtl="0" lvl="0">
              <a:buNone/>
            </a:pPr>
            <a:r>
              <a:rPr lang="en_US"/>
              <a:t>- for almost read-only, end writes with flush tables</a:t>
            </a:r>
          </a:p>
          <a:p>
            <a:pPr rtl="0" lvl="0">
              <a:buNone/>
            </a:pPr>
            <a:r>
              <a:rPr lang="en_US"/>
              <a:t>- GIS and fulltext,  originals in InnoDB</a:t>
            </a:r>
          </a:p>
          <a:p>
            <a:r>
              <a:t/>
            </a:r>
          </a:p>
          <a:p>
            <a:pPr rtl="0" lvl="0">
              <a:buNone/>
            </a:pPr>
            <a:r>
              <a:rPr lang="en_US"/>
              <a:t>The first thing you have to be careful with is the MyISAM storage engine. MyISAM offers no guaranteed durability, it just writes data to the OS file cache and hopes the OS will eventually write to disk. « flush tables ; » is the only way to force a write operation to be written (sync). That has 2 major consequences. The first and most important one is that data can be lost. The second, the table and its index file will need to be repaired. MySQL will repair the index file by recreating from scratch. The larger the index file, the longer it will take so you can't provide a reliable stimate for the failover time. Pretty hard under these circonstances to provide trustable SLA.</a:t>
            </a:r>
          </a:p>
          <a:p>
            <a:r>
              <a:t/>
            </a:r>
          </a:p>
          <a:p>
            <a:pPr rtl="0" lvl="0">
              <a:buNone/>
            </a:pPr>
            <a:r>
              <a:rPr lang="en_US"/>
              <a:t>Having said that, MyISAM can still be used with a moderate risk if the amount of writes is very small or very limited in time, like a daily update followed by a flush table. If you need a MyISAM only feature, like for example a GIS index, consider storing the original data in an InnoDB table and then maintain a MyISAM copy of the table (cron, trigger). Upon failover, the MyISAM table can be truncate and rebuilt from the Innodb data with an init-sql script.</a:t>
            </a:r>
          </a:p>
          <a:p>
            <a:r>
              <a:t/>
            </a:r>
          </a:p>
          <a:p>
            <a:pPr rtl="0" lvl="0">
              <a:buNone/>
            </a:pPr>
            <a:r>
              <a:rPr lang="en_US"/>
              <a:t>log-bin:</a:t>
            </a:r>
          </a:p>
          <a:p>
            <a:pPr rtl="0" lvl="0">
              <a:buNone/>
            </a:pPr>
            <a:r>
              <a:rPr lang="en_US"/>
              <a:t>- but a value there like "mysqld-bin" so that the hostname is not used</a:t>
            </a:r>
          </a:p>
          <a:p>
            <a:pPr rtl="0" lvl="0">
              <a:buNone/>
            </a:pPr>
            <a:r>
              <a:rPr lang="en_US"/>
              <a:t>- This will allow the slaves to reconnect without issue</a:t>
            </a:r>
          </a:p>
          <a:p>
            <a:r>
              <a:t/>
            </a:r>
          </a:p>
          <a:p>
            <a:pPr rtl="0" lvl="0">
              <a:buNone/>
            </a:pPr>
            <a:r>
              <a:rPr lang="en_US"/>
              <a:t>Another aspect you need to consider is MySQL replication. If the cluster pair is a highly available master, then slaves must be able to reconnect easily after failover. By default, the binary log files are named using the hostname so that will cause an immediate problem to a slave that wants to recover to the newly promoted master. In order to avoid the default behavior, you just need to set a value to the log-bin variables like “log-bin = binlog;”</a:t>
            </a:r>
          </a:p>
          <a:p>
            <a:r>
              <a:t/>
            </a:r>
          </a:p>
          <a:p>
            <a:pPr rtl="0" lvl="0">
              <a:buNone/>
            </a:pPr>
            <a:r>
              <a:rPr lang="en_US"/>
              <a:t>sync_binlog:</a:t>
            </a:r>
          </a:p>
          <a:p>
            <a:pPr rtl="0" lvl="0">
              <a:buNone/>
            </a:pPr>
            <a:r>
              <a:rPr lang="en_US"/>
              <a:t>- especially if Innodb is fully ACID</a:t>
            </a:r>
          </a:p>
          <a:p>
            <a:pPr rtl="0" lvl="0">
              <a:buNone/>
            </a:pPr>
            <a:r>
              <a:rPr lang="en_US"/>
              <a:t>- Slave could miss trx</a:t>
            </a:r>
          </a:p>
          <a:p>
            <a:r>
              <a:t/>
            </a:r>
          </a:p>
          <a:p>
            <a:pPr rtl="0" lvl="0">
              <a:buNone/>
            </a:pPr>
            <a:r>
              <a:rPr lang="en_US"/>
              <a:t>Still with replication, in order to avoid hicup after a failover, it is recommended to set sync_binlog = 1 so that binary log doesn't miss any transactions. Since ext3/4 have issues with multiple threads writing to the same files, consider using xfs.</a:t>
            </a:r>
          </a:p>
          <a:p>
            <a:r>
              <a:t/>
            </a:r>
          </a:p>
          <a:p>
            <a:pPr rtl="0" lvl="0">
              <a:buNone/>
            </a:pPr>
            <a:r>
              <a:rPr lang="en_US"/>
              <a:t>bind:</a:t>
            </a:r>
          </a:p>
          <a:p>
            <a:pPr rtl="0" lvl="0">
              <a:buNone/>
            </a:pPr>
            <a:r>
              <a:rPr lang="en_US"/>
              <a:t>- You don't include bind or you bind the VIP in Pacemaker  (suggested here)</a:t>
            </a:r>
          </a:p>
          <a:p>
            <a:pPr rtl="0" lvl="0">
              <a:buNone/>
            </a:pPr>
            <a:r>
              <a:rPr lang="en_US"/>
              <a:t>- Solution is VIP based</a:t>
            </a:r>
          </a:p>
          <a:p>
            <a:pPr rtl="0" lvl="0">
              <a:buNone/>
            </a:pPr>
            <a:r>
              <a:rPr lang="en_US"/>
              <a:t>- setting bind to non vip will cause the vip not to be used</a:t>
            </a:r>
          </a:p>
          <a:p>
            <a:r>
              <a:t/>
            </a:r>
          </a:p>
          <a:p>
            <a:pPr rtl="0" lvl="0">
              <a:buNone/>
            </a:pPr>
            <a:r>
              <a:rPr lang="en_US"/>
              <a:t>Because the solution relies on a VIP, one must be careful with the bind parameter. Either you don't use bind at all (default is bind on 0.0.0.0) or you set bind to the the VIP.</a:t>
            </a:r>
          </a:p>
          <a:p>
            <a:r>
              <a:t/>
            </a:r>
          </a:p>
          <a:p>
            <a:pPr rtl="0" lvl="0">
              <a:buNone/>
            </a:pPr>
            <a:r>
              <a:rPr lang="en_US"/>
              <a:t>innodb_log_file_size:</a:t>
            </a:r>
          </a:p>
          <a:p>
            <a:pPr rtl="0" lvl="0">
              <a:buNone/>
            </a:pPr>
            <a:r>
              <a:rPr lang="en_US"/>
              <a:t>- The recovery time tunable parameter.?</a:t>
            </a:r>
          </a:p>
          <a:p>
            <a:pPr rtl="0" lvl="0">
              <a:buNone/>
            </a:pPr>
            <a:r>
              <a:rPr lang="en_US"/>
              <a:t>- Recovery time Vs Performance, you need to choose</a:t>
            </a:r>
          </a:p>
          <a:p>
            <a:pPr rtl="0" lvl="0">
              <a:buNone/>
            </a:pPr>
            <a:r>
              <a:rPr lang="en_US"/>
              <a:t>- Used to be pretty small for decent recovery time (2x128MB ~ 1min)</a:t>
            </a:r>
          </a:p>
          <a:p>
            <a:pPr rtl="0" lvl="0">
              <a:buNone/>
            </a:pPr>
            <a:r>
              <a:rPr lang="en_US"/>
              <a:t>- With enhanced recovery, 512MB is quite fast</a:t>
            </a:r>
          </a:p>
          <a:p>
            <a:pPr rtl="0" lvl="0">
              <a:buNone/>
            </a:pPr>
            <a:r>
              <a:rPr lang="en_US"/>
              <a:t>- Test it!!!</a:t>
            </a:r>
          </a:p>
          <a:p>
            <a:r>
              <a:t/>
            </a:r>
          </a:p>
          <a:p>
            <a:pPr rtl="0" lvl="0">
              <a:buNone/>
            </a:pPr>
            <a:r>
              <a:rPr lang="en_US"/>
              <a:t>That's the main variable controlling the failover time. In order to get a failover time under 1min, we used to set this setting to a fairly small value like 128MB (2 files). Such small values have a negative impact on the write performance, forcing many more flushes. Now, since Yasufumi improved InnoDB recovery by an order of magnitude a couple years ago, much larger values can be used. Like with almost anything, I recommend you test and benchmark recovery time with various InnoDB log file sizes, 512 MB (2 files) is a good starting point. To test push checkpoint age to a decent proportion of max (may stop adaptive) and kill -9. The mysql errlog file will have the timing info in it.</a:t>
            </a:r>
          </a:p>
          <a:p>
            <a:r>
              <a:t/>
            </a:r>
          </a:p>
          <a:p>
            <a:pPr rtl="0" lvl="0">
              <a:buNone/>
            </a:pPr>
            <a:r>
              <a:rPr lang="en_US"/>
              <a:t>lru_dump:</a:t>
            </a:r>
          </a:p>
          <a:p>
            <a:pPr rtl="0" lvl="0">
              <a:buNone/>
            </a:pPr>
            <a:r>
              <a:rPr lang="en_US"/>
              <a:t>- Percona server specific</a:t>
            </a:r>
          </a:p>
          <a:p>
            <a:pPr rtl="0" lvl="0">
              <a:buNone/>
            </a:pPr>
            <a:r>
              <a:rPr lang="en_US"/>
              <a:t>- set to the interval you want the page list to be dumped (60 is good)</a:t>
            </a:r>
          </a:p>
          <a:p>
            <a:pPr rtl="0" lvl="0">
              <a:buNone/>
            </a:pPr>
            <a:r>
              <a:rPr lang="en_US"/>
              <a:t>- upon restart, warm up is much faster</a:t>
            </a:r>
          </a:p>
          <a:p>
            <a:r>
              <a:t/>
            </a:r>
          </a:p>
          <a:p>
            <a:pPr rtl="0" lvl="0">
              <a:buNone/>
            </a:pPr>
            <a:r>
              <a:rPr lang="en_US" sz="1200"/>
              <a:t>Finally, a last aspect that also has been improved in the last few years is the degraded performance after a failover. When MySQL starts on the standby node, its buffer pool is cold. Performance of queries is degraded since many more IO are needed. Percona recently introduce a feature that allows to dump at regular intervals the content of the buffer pool (LRU list, labels only). Upon restart, the read IO threads read the pages saved to the LRU list as fast as they can, without waiting for queries to request them. For large buffer pools, instead of taking hours to come back, performance is restored in a matter of minutes.</a:t>
            </a:r>
          </a:p>
          <a:p>
            <a:r>
              <a:t/>
            </a:r>
          </a:p>
          <a:p>
            <a:r>
              <a:t/>
            </a:r>
          </a:p>
        </p:txBody>
      </p:sp>
      <p:sp>
        <p:nvSpPr>
          <p:cNvPr name="Shape 319" id="319"/>
          <p:cNvSpPr/>
          <p:nvPr>
            <p:ph type="sldImg" idx="2"/>
          </p:nvPr>
        </p:nvSpPr>
        <p:spPr>
          <a:xfrm>
            <a:off y="812800" x="1106487"/>
            <a:ext cy="4006800" cx="5343600"/>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23" id="323"/>
        <p:cNvGrpSpPr/>
        <p:nvPr/>
      </p:nvGrpSpPr>
      <p:grpSpPr>
        <a:xfrm>
          <a:off y="0" x="0"/>
          <a:ext cy="0" cx="0"/>
          <a:chOff y="0" x="0"/>
          <a:chExt cy="0" cx="0"/>
        </a:xfrm>
      </p:grpSpPr>
      <p:sp>
        <p:nvSpPr>
          <p:cNvPr name="Shape 324" id="324"/>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25" id="325"/>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326" id="326"/>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27" id="327"/>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0" id="330"/>
        <p:cNvGrpSpPr/>
        <p:nvPr/>
      </p:nvGrpSpPr>
      <p:grpSpPr>
        <a:xfrm>
          <a:off y="0" x="0"/>
          <a:ext cy="0" cx="0"/>
          <a:chOff y="0" x="0"/>
          <a:chExt cy="0" cx="0"/>
        </a:xfrm>
      </p:grpSpPr>
      <p:sp>
        <p:nvSpPr>
          <p:cNvPr name="Shape 331" id="331"/>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32" id="332"/>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333" id="333"/>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34" id="334"/>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5" id="55"/>
        <p:cNvGrpSpPr/>
        <p:nvPr/>
      </p:nvGrpSpPr>
      <p:grpSpPr>
        <a:xfrm>
          <a:off y="0" x="0"/>
          <a:ext cy="0" cx="0"/>
          <a:chOff y="0" x="0"/>
          <a:chExt cy="0" cx="0"/>
        </a:xfrm>
      </p:grpSpPr>
      <p:sp>
        <p:nvSpPr>
          <p:cNvPr name="Shape 56" id="56"/>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57" id="57"/>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I use two different slide layouts. This one you've already seen.</a:t>
            </a:r>
          </a:p>
        </p:txBody>
      </p:sp>
      <p:sp>
        <p:nvSpPr>
          <p:cNvPr name="Shape 58" id="58"/>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59" id="59"/>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51" id="351"/>
        <p:cNvGrpSpPr/>
        <p:nvPr/>
      </p:nvGrpSpPr>
      <p:grpSpPr>
        <a:xfrm>
          <a:off y="0" x="0"/>
          <a:ext cy="0" cx="0"/>
          <a:chOff y="0" x="0"/>
          <a:chExt cy="0" cx="0"/>
        </a:xfrm>
      </p:grpSpPr>
      <p:sp>
        <p:nvSpPr>
          <p:cNvPr name="Shape 352" id="352"/>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53" id="353"/>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354" id="354"/>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55" id="355"/>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74" id="374"/>
        <p:cNvGrpSpPr/>
        <p:nvPr/>
      </p:nvGrpSpPr>
      <p:grpSpPr>
        <a:xfrm>
          <a:off y="0" x="0"/>
          <a:ext cy="0" cx="0"/>
          <a:chOff y="0" x="0"/>
          <a:chExt cy="0" cx="0"/>
        </a:xfrm>
      </p:grpSpPr>
      <p:sp>
        <p:nvSpPr>
          <p:cNvPr name="Shape 375" id="375"/>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76" id="376"/>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377" id="377"/>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78" id="378"/>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94" id="394"/>
        <p:cNvGrpSpPr/>
        <p:nvPr/>
      </p:nvGrpSpPr>
      <p:grpSpPr>
        <a:xfrm>
          <a:off y="0" x="0"/>
          <a:ext cy="0" cx="0"/>
          <a:chOff y="0" x="0"/>
          <a:chExt cy="0" cx="0"/>
        </a:xfrm>
      </p:grpSpPr>
      <p:sp>
        <p:nvSpPr>
          <p:cNvPr name="Shape 395" id="395"/>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396" id="396"/>
          <p:cNvSpPr/>
          <p:nvPr/>
        </p:nvSpPr>
        <p:spPr>
          <a:xfrm>
            <a:off y="5095875" x="1041400"/>
            <a:ext cy="4400550" cx="54768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InnoDB recovery can be on the order of minutes (same thing true for other storage engines – InnoDB is just example)</a:t>
            </a:r>
          </a:p>
        </p:txBody>
      </p:sp>
      <p:sp>
        <p:nvSpPr>
          <p:cNvPr name="Shape 397" id="397"/>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398" id="398"/>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15" id="415"/>
        <p:cNvGrpSpPr/>
        <p:nvPr/>
      </p:nvGrpSpPr>
      <p:grpSpPr>
        <a:xfrm>
          <a:off y="0" x="0"/>
          <a:ext cy="0" cx="0"/>
          <a:chOff y="0" x="0"/>
          <a:chExt cy="0" cx="0"/>
        </a:xfrm>
      </p:grpSpPr>
      <p:sp>
        <p:nvSpPr>
          <p:cNvPr name="Shape 416" id="416"/>
          <p:cNvSpPr/>
          <p:nvPr/>
        </p:nvSpPr>
        <p:spPr>
          <a:xfrm>
            <a:off y="812800" x="1106487"/>
            <a:ext cy="4008299" cx="5345100"/>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17" id="417"/>
          <p:cNvSpPr/>
          <p:nvPr/>
        </p:nvSpPr>
        <p:spPr>
          <a:xfrm>
            <a:off y="5078412" x="755650"/>
            <a:ext cy="4811699" cx="6048299"/>
          </a:xfrm>
          <a:prstGeom prst="rect">
            <a:avLst/>
          </a:prstGeom>
          <a:noFill/>
          <a:ln>
            <a:noFill/>
          </a:ln>
        </p:spPr>
        <p:txBody>
          <a:bodyPr bIns="45700" tIns="45700" lIns="91425" anchor="t" anchorCtr="0" rIns="91425">
            <a:spAutoFit/>
          </a:bodyPr>
          <a:lstStyle/>
          <a:p>
            <a:pPr rtl="0" lvl="0">
              <a:lnSpc>
                <a:spcPct val="119000"/>
              </a:lnSpc>
              <a:spcAft>
                <a:spcPts val="1000"/>
              </a:spcAft>
              <a:buNone/>
            </a:pPr>
            <a:r>
              <a:rPr lang="en_US" sz="2000"/>
              <a:t>So: perfect safety for data – but what if I don't want that?</a:t>
            </a:r>
          </a:p>
          <a:p>
            <a:r>
              <a:t/>
            </a:r>
          </a:p>
          <a:p>
            <a:pPr rtl="0" lvl="0">
              <a:lnSpc>
                <a:spcPct val="119000"/>
              </a:lnSpc>
              <a:spcAft>
                <a:spcPts val="1000"/>
              </a:spcAft>
              <a:buNone/>
            </a:pPr>
            <a:r>
              <a:rPr lang="en_US" sz="2000"/>
              <a:t>Often heard “I can live with losing a few transactions, but I can't afford 15 minutes of down time at peak hours”</a:t>
            </a:r>
          </a:p>
        </p:txBody>
      </p:sp>
      <p:sp>
        <p:nvSpPr>
          <p:cNvPr name="Shape 418" id="418"/>
          <p:cNvSpPr/>
          <p:nvPr>
            <p:ph type="body" idx="1"/>
          </p:nvPr>
        </p:nvSpPr>
        <p:spPr>
          <a:xfrm>
            <a:off y="5078412" x="755650"/>
            <a:ext cy="4810199" cx="6046799"/>
          </a:xfrm>
          <a:prstGeom prst="rect">
            <a:avLst/>
          </a:prstGeom>
        </p:spPr>
        <p:txBody>
          <a:bodyPr bIns="91425" tIns="91425" lIns="91425" anchor="ctr" anchorCtr="0" rIns="91425">
            <a:spAutoFit/>
          </a:bodyPr>
          <a:lstStyle/>
          <a:p/>
        </p:txBody>
      </p:sp>
      <p:sp>
        <p:nvSpPr>
          <p:cNvPr name="Shape 419" id="419"/>
          <p:cNvSpPr/>
          <p:nvPr>
            <p:ph type="sldImg" idx="2"/>
          </p:nvPr>
        </p:nvSpPr>
        <p:spPr>
          <a:xfrm>
            <a:off y="812800" x="1106487"/>
            <a:ext cy="4006800" cx="5343600"/>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23" id="423"/>
        <p:cNvGrpSpPr/>
        <p:nvPr/>
      </p:nvGrpSpPr>
      <p:grpSpPr>
        <a:xfrm>
          <a:off y="0" x="0"/>
          <a:ext cy="0" cx="0"/>
          <a:chOff y="0" x="0"/>
          <a:chExt cy="0" cx="0"/>
        </a:xfrm>
      </p:grpSpPr>
      <p:sp>
        <p:nvSpPr>
          <p:cNvPr name="Shape 424" id="424"/>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25" id="425"/>
          <p:cNvSpPr/>
          <p:nvPr/>
        </p:nvSpPr>
        <p:spPr>
          <a:xfrm>
            <a:off y="5078412" x="755650"/>
            <a:ext cy="4811699" cx="6048299"/>
          </a:xfrm>
          <a:prstGeom prst="rect">
            <a:avLst/>
          </a:prstGeom>
          <a:noFill/>
          <a:ln>
            <a:noFill/>
          </a:ln>
        </p:spPr>
        <p:txBody>
          <a:bodyPr bIns="45700" tIns="45700" lIns="91425" anchor="ctr" anchorCtr="0" rIns="91425">
            <a:spAutoFit/>
          </a:bodyPr>
          <a:lstStyle/>
          <a:p/>
        </p:txBody>
      </p:sp>
      <p:sp>
        <p:nvSpPr>
          <p:cNvPr name="Shape 426" id="426"/>
          <p:cNvSpPr/>
          <p:nvPr>
            <p:ph type="body" idx="1"/>
          </p:nvPr>
        </p:nvSpPr>
        <p:spPr>
          <a:xfrm>
            <a:off y="5078412" x="755650"/>
            <a:ext cy="4810199" cx="6046799"/>
          </a:xfrm>
          <a:prstGeom prst="rect">
            <a:avLst/>
          </a:prstGeom>
        </p:spPr>
        <p:txBody>
          <a:bodyPr bIns="91425" tIns="91425" lIns="91425" anchor="ctr" anchorCtr="0" rIns="91425">
            <a:spAutoFit/>
          </a:bodyPr>
          <a:lstStyle/>
          <a:p>
            <a:pPr rtl="0" lvl="0">
              <a:buNone/>
            </a:pPr>
            <a:r>
              <a:rPr lang="en_US" sz="1100"/>
              <a:t>	 	 	</a:t>
            </a:r>
          </a:p>
          <a:p>
            <a:r>
              <a:t/>
            </a:r>
          </a:p>
          <a:p>
            <a:r>
              <a:t/>
            </a:r>
          </a:p>
          <a:p>
            <a:pPr rtl="0" lvl="0">
              <a:buNone/>
            </a:pPr>
            <a:r>
              <a:rPr lang="en_US"/>
              <a:t>In order to handle replication in a better way, the Pacemaker MySQL RA has recently been improved. Here's a summary of the changes.</a:t>
            </a:r>
          </a:p>
          <a:p>
            <a:r>
              <a:t/>
            </a:r>
          </a:p>
          <a:p>
            <a:pPr rtl="0" lvl="0">
              <a:buNone/>
            </a:pPr>
            <a:r>
              <a:rPr lang="en_US"/>
              <a:t>Read-only:  to make sure writes are only going to the master</a:t>
            </a:r>
          </a:p>
          <a:p>
            <a:r>
              <a:t/>
            </a:r>
          </a:p>
          <a:p>
            <a:pPr rtl="0" lvl="0">
              <a:buNone/>
            </a:pPr>
            <a:r>
              <a:rPr lang="en_US" sz="1200"/>
              <a:t>The read-only attribute is fully managed, master are read-write and slaves are read-only. The default value is read-only, only changed during promote and demote events. Of course, the application must not be using the SUPER privilege for this to work.</a:t>
            </a:r>
          </a:p>
          <a:p>
            <a:r>
              <a:t/>
            </a:r>
          </a:p>
          <a:p>
            <a:pPr rtl="0" lvl="0">
              <a:buNone/>
            </a:pPr>
            <a:r>
              <a:rPr lang="en_US"/>
              <a:t>Promotion:</a:t>
            </a:r>
          </a:p>
          <a:p>
            <a:pPr rtl="0" lvl="0">
              <a:buNone/>
            </a:pPr>
            <a:r>
              <a:rPr lang="en_US"/>
              <a:t>- Save master into to the CIB,  </a:t>
            </a:r>
          </a:p>
          <a:p>
            <a:pPr rtl="0" lvl="0">
              <a:buNone/>
            </a:pPr>
            <a:r>
              <a:rPr lang="en_US"/>
              <a:t>- turn off read-only,</a:t>
            </a:r>
          </a:p>
          <a:p>
            <a:pPr rtl="0" lvl="0">
              <a:buNone/>
            </a:pPr>
            <a:r>
              <a:rPr lang="en_US"/>
              <a:t>- enable writer VIP</a:t>
            </a:r>
          </a:p>
          <a:p>
            <a:r>
              <a:t/>
            </a:r>
          </a:p>
          <a:p>
            <a:pPr rtl="0" lvl="0">
              <a:buNone/>
            </a:pPr>
            <a:r>
              <a:rPr lang="en_US"/>
              <a:t>When a node is promoted to master, the RA and configuration will perform the following tasks: save the master info to the CIB so that slaves can be attached to the new master, the read-only attribute will be turned off and the the writer VIP will be enabled.</a:t>
            </a:r>
          </a:p>
          <a:p>
            <a:r>
              <a:t/>
            </a:r>
          </a:p>
          <a:p>
            <a:pPr rtl="0" lvl="0">
              <a:buNone/>
            </a:pPr>
            <a:r>
              <a:rPr lang="en_US"/>
              <a:t>Attaching:</a:t>
            </a:r>
          </a:p>
          <a:p>
            <a:pPr rtl="0" lvl="0">
              <a:buNone/>
            </a:pPr>
            <a:r>
              <a:rPr lang="en_US"/>
              <a:t>- Using post-promote notification</a:t>
            </a:r>
          </a:p>
          <a:p>
            <a:pPr rtl="0" lvl="0">
              <a:buNone/>
            </a:pPr>
            <a:r>
              <a:rPr lang="en_US"/>
              <a:t>- make sure slave is done reading previous master (no log_slave_updates...)</a:t>
            </a:r>
          </a:p>
          <a:p>
            <a:pPr rtl="0" lvl="0">
              <a:buNone/>
            </a:pPr>
            <a:r>
              <a:rPr lang="en_US"/>
              <a:t>- uses master info in CIB</a:t>
            </a:r>
          </a:p>
          <a:p>
            <a:r>
              <a:t/>
            </a:r>
          </a:p>
          <a:p>
            <a:pPr rtl="0" lvl="0">
              <a:buNone/>
            </a:pPr>
            <a:r>
              <a:rPr lang="en_US" sz="1200"/>
              <a:t>Using the Pacemaker notification infrastructure (must be enabled), the slave will be re-attached to the new master during the post-promote notification event. Cares a taken if a slave has not completed reading the binlog from its previous master. Because of this, log-slaves-updates should never be used. Once done reading the binlog of the previous master, the slave will reattach to the new master using the information saved in the CIB by the new master during its promotion. At this point, the slave is attached but it may not yet have reader VIP(s) defined</a:t>
            </a:r>
          </a:p>
          <a:p>
            <a:r>
              <a:t/>
            </a:r>
          </a:p>
          <a:p>
            <a:pPr rtl="0" lvl="0">
              <a:buNone/>
            </a:pPr>
            <a:r>
              <a:rPr lang="en_US"/>
              <a:t>Monitoring:</a:t>
            </a:r>
          </a:p>
          <a:p>
            <a:pPr rtl="0" lvl="0">
              <a:buNone/>
            </a:pPr>
            <a:r>
              <a:rPr lang="en_US"/>
              <a:t>- check slave health with pacemaker monitor events</a:t>
            </a:r>
          </a:p>
          <a:p>
            <a:pPr rtl="0" lvl="0">
              <a:buNone/>
            </a:pPr>
            <a:r>
              <a:rPr lang="en_US"/>
              <a:t>- adjust master score based on state and lag -&gt; will be used by pacemaker to choose the best replacement candidate</a:t>
            </a:r>
          </a:p>
          <a:p>
            <a:pPr rtl="0" lvl="0">
              <a:buNone/>
            </a:pPr>
            <a:r>
              <a:rPr lang="en_US"/>
              <a:t>- allow or not reader VIP based on state and lag</a:t>
            </a:r>
          </a:p>
          <a:p>
            <a:pPr rtl="0" lvl="0">
              <a:buNone/>
            </a:pPr>
            <a:r>
              <a:rPr lang="en_US"/>
              <a:t>- VIP behavior controlled by Pacemaker rules and transient attributes (readerOK)</a:t>
            </a:r>
          </a:p>
          <a:p>
            <a:pPr rtl="0" lvl="0">
              <a:buNone/>
            </a:pPr>
            <a:r>
              <a:rPr lang="en_US"/>
              <a:t>- Pacemaker   flexibility make it easy to avoid cascading slave failure, by adding a weight to the colocation of  reader VIPs.</a:t>
            </a:r>
          </a:p>
          <a:p>
            <a:r>
              <a:t/>
            </a:r>
          </a:p>
          <a:p>
            <a:pPr rtl="0" lvl="0">
              <a:buNone/>
            </a:pPr>
            <a:r>
              <a:rPr lang="en_US" sz="1200"/>
              <a:t>The read VIPs are handled by the monitoring event (most also be defined). The monitor event is a function of the MySQL that is called at regular interval by Pacemaker. The monitor function checks the health of the replication and if found ok, set a transient attribute in the CIB that enable the node to host reader VIPs. The monitor function also maintain the master score which is based on the replication status and lag. The score is used by pacemaker when it needs to promote a master.</a:t>
            </a:r>
          </a:p>
          <a:p>
            <a:r>
              <a:t/>
            </a:r>
          </a:p>
          <a:p>
            <a:pPr rtl="0" lvl="0">
              <a:buNone/>
            </a:pPr>
            <a:r>
              <a:rPr lang="en_US"/>
              <a:t>Demotion:</a:t>
            </a:r>
          </a:p>
          <a:p>
            <a:pPr rtl="0" lvl="0">
              <a:buNone/>
            </a:pPr>
            <a:r>
              <a:rPr lang="en_US"/>
              <a:t>- read-only</a:t>
            </a:r>
          </a:p>
          <a:p>
            <a:pPr rtl="0" lvl="0">
              <a:buNone/>
            </a:pPr>
            <a:r>
              <a:rPr lang="en_US"/>
              <a:t>- Killing of existing user sessions,  must no use SUPER privilege</a:t>
            </a:r>
          </a:p>
          <a:p>
            <a:r>
              <a:t/>
            </a:r>
          </a:p>
          <a:p>
            <a:r>
              <a:t/>
            </a:r>
          </a:p>
          <a:p>
            <a:pPr rtl="0" lvl="0">
              <a:buNone/>
            </a:pPr>
            <a:r>
              <a:rPr lang="en_US" sz="1200"/>
              <a:t>The demotion of a master is another task that requires a special treatment. Before promoting another master, we must stop the writes. In order to do so, the writer VIP is removed and the read-only attribute is set. But this only affects new connections, the existing ones are still read-write, this is why all the non system threads are then killed.</a:t>
            </a:r>
          </a:p>
          <a:p>
            <a:r>
              <a:t/>
            </a:r>
          </a:p>
          <a:p>
            <a:r>
              <a:t/>
            </a:r>
          </a:p>
          <a:p>
            <a:r>
              <a:t/>
            </a:r>
          </a:p>
        </p:txBody>
      </p:sp>
      <p:sp>
        <p:nvSpPr>
          <p:cNvPr name="Shape 427" id="427"/>
          <p:cNvSpPr/>
          <p:nvPr>
            <p:ph type="sldImg" idx="2"/>
          </p:nvPr>
        </p:nvSpPr>
        <p:spPr>
          <a:xfrm>
            <a:off y="812800" x="1106487"/>
            <a:ext cy="4006800" cx="5343600"/>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52" id="452"/>
        <p:cNvGrpSpPr/>
        <p:nvPr/>
      </p:nvGrpSpPr>
      <p:grpSpPr>
        <a:xfrm>
          <a:off y="0" x="0"/>
          <a:ext cy="0" cx="0"/>
          <a:chOff y="0" x="0"/>
          <a:chExt cy="0" cx="0"/>
        </a:xfrm>
      </p:grpSpPr>
      <p:sp>
        <p:nvSpPr>
          <p:cNvPr name="Shape 453" id="453"/>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54" id="454"/>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So: perfect safety for data – but what if I don't want that?</a:t>
            </a:r>
          </a:p>
          <a:p>
            <a:r>
              <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Often heard “I can live with losing a few transactions, but I can't afford 15 minutes of down time at peak hours”</a:t>
            </a:r>
          </a:p>
        </p:txBody>
      </p:sp>
      <p:sp>
        <p:nvSpPr>
          <p:cNvPr name="Shape 455" id="455"/>
          <p:cNvSpPr/>
          <p:nvPr>
            <p:ph type="body" idx="1"/>
          </p:nvPr>
        </p:nvSpPr>
        <p:spPr>
          <a:xfrm>
            <a:off y="5078412" x="755650"/>
            <a:ext cy="4810124" cx="6046787"/>
          </a:xfrm>
          <a:prstGeom prst="rect">
            <a:avLst/>
          </a:prstGeom>
        </p:spPr>
        <p:txBody>
          <a:bodyPr bIns="91425" tIns="91425" lIns="91425" anchor="ctr" anchorCtr="0" rIns="91425">
            <a:spAutoFit/>
          </a:bodyPr>
          <a:lstStyle/>
          <a:p>
            <a:pPr rtl="0" lvl="0">
              <a:buNone/>
            </a:pPr>
            <a:r>
              <a:rPr lang="en_US"/>
              <a:t>	 	 	</a:t>
            </a:r>
          </a:p>
          <a:p>
            <a:pPr rtl="0" lvl="0">
              <a:buNone/>
            </a:pPr>
            <a:r>
              <a:rPr lang="en_US"/>
              <a:t>In order to illustrate the principle of operation of the solution, let's consider a cluster of 3 nodes.</a:t>
            </a:r>
          </a:p>
          <a:p>
            <a:pPr indent="-298450" marL="457200" rtl="0" lvl="0">
              <a:lnSpc>
                <a:spcPct val="115000"/>
              </a:lnSpc>
              <a:buClr>
                <a:srgbClr val="000000"/>
              </a:buClr>
              <a:buSzPct val="130952"/>
              <a:buFont typeface="Arial"/>
              <a:buChar char="•"/>
            </a:pPr>
            <a:r>
              <a:rPr lang="en_US"/>
              <a:t>	</a:t>
            </a:r>
          </a:p>
          <a:p>
            <a:pPr indent="-298450" marL="457200" rtl="0" lvl="0">
              <a:lnSpc>
                <a:spcPct val="115000"/>
              </a:lnSpc>
              <a:buClr>
                <a:srgbClr val="000000"/>
              </a:buClr>
              <a:buSzPct val="130952"/>
              <a:buFont typeface="Arial"/>
              <a:buChar char="•"/>
            </a:pPr>
            <a:r>
              <a:rPr lang="en_US"/>
              <a:t>The initial state has all 3 	nodes idle</a:t>
            </a:r>
          </a:p>
          <a:p>
            <a:pPr indent="-298450" marL="457200" rtl="0" lvl="0">
              <a:lnSpc>
                <a:spcPct val="115000"/>
              </a:lnSpc>
              <a:buClr>
                <a:srgbClr val="000000"/>
              </a:buClr>
              <a:buSzPct val="130952"/>
              <a:buFont typeface="Arial"/>
              <a:buChar char="•"/>
            </a:pPr>
            <a:r>
              <a:rPr lang="en_US"/>
              <a:t>	</a:t>
            </a:r>
          </a:p>
          <a:p>
            <a:pPr indent="-298450" marL="457200" rtl="0" lvl="0">
              <a:lnSpc>
                <a:spcPct val="115000"/>
              </a:lnSpc>
              <a:buClr>
                <a:srgbClr val="000000"/>
              </a:buClr>
              <a:buSzPct val="130952"/>
              <a:buFont typeface="Arial"/>
              <a:buChar char="•"/>
            </a:pPr>
            <a:r>
              <a:rPr lang="en_US"/>
              <a:t>Then, MySQL is started with 	skip-slave-start (and read-only) on all 3 nodes</a:t>
            </a:r>
          </a:p>
          <a:p>
            <a:pPr indent="-298450" marL="457200" rtl="0" lvl="0">
              <a:lnSpc>
                <a:spcPct val="115000"/>
              </a:lnSpc>
              <a:buClr>
                <a:srgbClr val="000000"/>
              </a:buClr>
              <a:buSzPct val="130952"/>
              <a:buFont typeface="Arial"/>
              <a:buChar char="•"/>
            </a:pPr>
            <a:r>
              <a:rPr lang="en_US"/>
              <a:t>	</a:t>
            </a:r>
          </a:p>
          <a:p>
            <a:pPr indent="-298450" marL="457200" rtl="0" lvl="0">
              <a:lnSpc>
                <a:spcPct val="115000"/>
              </a:lnSpc>
              <a:buClr>
                <a:srgbClr val="000000"/>
              </a:buClr>
              <a:buSzPct val="130952"/>
              <a:buFont typeface="Arial"/>
              <a:buChar char="•"/>
            </a:pPr>
            <a:r>
              <a:rPr lang="en_US"/>
              <a:t>MySQL1 is promoted master, so it 	writes its master info data to the CIB, enable reader VIP, enable 	writer VIP and turn off read-only</a:t>
            </a:r>
          </a:p>
          <a:p>
            <a:pPr indent="-298450" marL="457200" rtl="0" lvl="0">
              <a:lnSpc>
                <a:spcPct val="115000"/>
              </a:lnSpc>
              <a:buClr>
                <a:srgbClr val="000000"/>
              </a:buClr>
              <a:buSzPct val="130952"/>
              <a:buFont typeface="Arial"/>
              <a:buChar char="•"/>
            </a:pPr>
            <a:r>
              <a:rPr lang="en_US"/>
              <a:t>	</a:t>
            </a:r>
          </a:p>
          <a:p>
            <a:pPr indent="-298450" marL="457200" rtl="0" lvl="0">
              <a:lnSpc>
                <a:spcPct val="115000"/>
              </a:lnSpc>
              <a:buClr>
                <a:srgbClr val="000000"/>
              </a:buClr>
              <a:buSzPct val="130952"/>
              <a:buFont typeface="Arial"/>
              <a:buChar char="•"/>
            </a:pPr>
            <a:r>
              <a:rPr lang="en_US"/>
              <a:t>That causes all the VIPs to be 	on the master. Now, the CIB contains the replication info to 	connect to MySQL1 in a consistent way. That is distributed to the 	slaves by the CIB.</a:t>
            </a:r>
          </a:p>
          <a:p>
            <a:pPr indent="-298450" marL="457200" rtl="0" lvl="0">
              <a:lnSpc>
                <a:spcPct val="115000"/>
              </a:lnSpc>
              <a:buClr>
                <a:srgbClr val="000000"/>
              </a:buClr>
              <a:buSzPct val="130952"/>
              <a:buFont typeface="Arial"/>
              <a:buChar char="•"/>
            </a:pPr>
            <a:r>
              <a:rPr lang="en_US"/>
              <a:t>	</a:t>
            </a:r>
          </a:p>
          <a:p>
            <a:pPr indent="-298450" marL="457200" rtl="0" lvl="0">
              <a:lnSpc>
                <a:spcPct val="115000"/>
              </a:lnSpc>
              <a:buClr>
                <a:srgbClr val="000000"/>
              </a:buClr>
              <a:buSzPct val="130952"/>
              <a:buFont typeface="Arial"/>
              <a:buChar char="•"/>
            </a:pPr>
            <a:r>
              <a:rPr lang="en_US"/>
              <a:t>In the following step, the 	slaves receive the post-promote notification and react by reading 	the master info data in the CIB and issue the corresponding change 	master to command. They then start the slave processes</a:t>
            </a:r>
          </a:p>
          <a:p>
            <a:pPr indent="-298450" marL="457200" rtl="0" lvl="0">
              <a:lnSpc>
                <a:spcPct val="115000"/>
              </a:lnSpc>
              <a:buClr>
                <a:srgbClr val="000000"/>
              </a:buClr>
              <a:buSzPct val="130952"/>
              <a:buFont typeface="Arial"/>
              <a:buChar char="•"/>
            </a:pPr>
            <a:r>
              <a:rPr lang="en_US"/>
              <a:t>	</a:t>
            </a:r>
          </a:p>
          <a:p>
            <a:pPr indent="-298450" marL="457200" rtl="0" lvl="0">
              <a:lnSpc>
                <a:spcPct val="115000"/>
              </a:lnSpc>
              <a:buClr>
                <a:srgbClr val="000000"/>
              </a:buClr>
              <a:buSzPct val="130952"/>
              <a:buFont typeface="Arial"/>
              <a:buChar char="•"/>
            </a:pPr>
            <a:r>
              <a:rPr lang="en_US"/>
              <a:t>The monitoring event will then 	enable the reader vip and update the master score depending on the 	state of the replication. This is the final stable state.</a:t>
            </a:r>
          </a:p>
          <a:p>
            <a:r>
              <a:t/>
            </a:r>
          </a:p>
        </p:txBody>
      </p:sp>
      <p:sp>
        <p:nvSpPr>
          <p:cNvPr name="Shape 456" id="456"/>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81" id="481"/>
        <p:cNvGrpSpPr/>
        <p:nvPr/>
      </p:nvGrpSpPr>
      <p:grpSpPr>
        <a:xfrm>
          <a:off y="0" x="0"/>
          <a:ext cy="0" cx="0"/>
          <a:chOff y="0" x="0"/>
          <a:chExt cy="0" cx="0"/>
        </a:xfrm>
      </p:grpSpPr>
      <p:sp>
        <p:nvSpPr>
          <p:cNvPr name="Shape 482" id="482"/>
          <p:cNvSpPr/>
          <p:nvPr/>
        </p:nvSpPr>
        <p:spPr>
          <a:xfrm>
            <a:off y="812800" x="1106487"/>
            <a:ext cy="4008299" cx="5345100"/>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83" id="483"/>
          <p:cNvSpPr/>
          <p:nvPr/>
        </p:nvSpPr>
        <p:spPr>
          <a:xfrm>
            <a:off y="5078412" x="755650"/>
            <a:ext cy="4811699" cx="6048299"/>
          </a:xfrm>
          <a:prstGeom prst="rect">
            <a:avLst/>
          </a:prstGeom>
          <a:noFill/>
          <a:ln>
            <a:noFill/>
          </a:ln>
        </p:spPr>
        <p:txBody>
          <a:bodyPr bIns="45700" tIns="45700" lIns="91425" anchor="t" anchorCtr="0" rIns="91425">
            <a:spAutoFit/>
          </a:bodyPr>
          <a:lstStyle/>
          <a:p>
            <a:pPr rtl="0" lvl="0">
              <a:lnSpc>
                <a:spcPct val="119000"/>
              </a:lnSpc>
              <a:spcAft>
                <a:spcPts val="1000"/>
              </a:spcAft>
              <a:buNone/>
            </a:pPr>
            <a:r>
              <a:rPr lang="en_US" sz="2000"/>
              <a:t>So: perfect safety for data – but what if I don't want that?</a:t>
            </a:r>
          </a:p>
          <a:p>
            <a:r>
              <a:t/>
            </a:r>
          </a:p>
          <a:p>
            <a:pPr rtl="0" lvl="0">
              <a:lnSpc>
                <a:spcPct val="119000"/>
              </a:lnSpc>
              <a:spcAft>
                <a:spcPts val="1000"/>
              </a:spcAft>
              <a:buNone/>
            </a:pPr>
            <a:r>
              <a:rPr lang="en_US" sz="2000"/>
              <a:t>Often heard “I can live with losing a few transactions, but I can't afford 15 minutes of down time at peak hours”</a:t>
            </a:r>
          </a:p>
        </p:txBody>
      </p:sp>
      <p:sp>
        <p:nvSpPr>
          <p:cNvPr name="Shape 484" id="484"/>
          <p:cNvSpPr/>
          <p:nvPr>
            <p:ph type="body" idx="1"/>
          </p:nvPr>
        </p:nvSpPr>
        <p:spPr>
          <a:xfrm>
            <a:off y="5078412" x="755650"/>
            <a:ext cy="4810199" cx="6046799"/>
          </a:xfrm>
          <a:prstGeom prst="rect">
            <a:avLst/>
          </a:prstGeom>
        </p:spPr>
        <p:txBody>
          <a:bodyPr bIns="91425" tIns="91425" lIns="91425" anchor="ctr" anchorCtr="0" rIns="91425">
            <a:spAutoFit/>
          </a:bodyPr>
          <a:lstStyle/>
          <a:p>
            <a:pPr rtl="0" lvl="0">
              <a:buNone/>
            </a:pPr>
            <a:r>
              <a:rPr lang="en_US"/>
              <a:t>	 	 	</a:t>
            </a:r>
          </a:p>
          <a:p>
            <a:pPr rtl="0" lvl="0">
              <a:buNone/>
            </a:pPr>
            <a:r>
              <a:rPr lang="en_US"/>
              <a:t>What would happened if the master fails.</a:t>
            </a:r>
          </a:p>
          <a:p>
            <a:r>
              <a:t/>
            </a:r>
          </a:p>
          <a:p>
            <a:pPr indent="-298450" marL="457200" rtl="0" lvl="0">
              <a:lnSpc>
                <a:spcPct val="115000"/>
              </a:lnSpc>
              <a:buClr>
                <a:srgbClr val="000000"/>
              </a:buClr>
              <a:buSzPct val="130952"/>
              <a:buFont typeface="Arial"/>
              <a:buChar char="•"/>
            </a:pPr>
            <a:r>
              <a:rPr lang="en_US"/>
              <a:t>Let's suppose MySQL1 crashes	</a:t>
            </a:r>
          </a:p>
          <a:p>
            <a:pPr indent="-298450" marL="457200" rtl="0" lvl="0">
              <a:lnSpc>
                <a:spcPct val="115000"/>
              </a:lnSpc>
              <a:buClr>
                <a:srgbClr val="000000"/>
              </a:buClr>
              <a:buSzPct val="130952"/>
              <a:buFont typeface="Arial"/>
              <a:buChar char="•"/>
            </a:pPr>
            <a:r>
              <a:rPr lang="en_US"/>
              <a:t>If fencing is enabled 	(recommended), one of the other node will perform a stonith of 	MySQL1.</a:t>
            </a:r>
          </a:p>
          <a:p>
            <a:pPr indent="-298450" marL="457200" rtl="0" lvl="0">
              <a:lnSpc>
                <a:spcPct val="115000"/>
              </a:lnSpc>
              <a:buClr>
                <a:srgbClr val="000000"/>
              </a:buClr>
              <a:buSzPct val="130952"/>
              <a:buFont typeface="Arial"/>
              <a:buChar char="•"/>
            </a:pPr>
            <a:r>
              <a:rPr lang="en_US"/>
              <a:t>Then, another host will be 	promoted to master, here MySQL2, MySQL2 will go through the same 	steps MySQL1 went which are publishing the master info to the CIB, 	enable the writer and reader VIPs.	</a:t>
            </a:r>
          </a:p>
          <a:p>
            <a:pPr indent="-298450" marL="457200" rtl="0" lvl="0">
              <a:lnSpc>
                <a:spcPct val="115000"/>
              </a:lnSpc>
              <a:buClr>
                <a:srgbClr val="000000"/>
              </a:buClr>
              <a:buSzPct val="130952"/>
              <a:buFont typeface="Arial"/>
              <a:buChar char="•"/>
            </a:pPr>
            <a:r>
              <a:rPr lang="en_US"/>
              <a:t>MySQL3 will receive the 	post-promote notification, stop it slave processes (going to MySQL1) 	and reattach as a slave of MySQL2</a:t>
            </a:r>
          </a:p>
          <a:p>
            <a:pPr indent="-298450" marL="457200" rtl="0" lvl="0">
              <a:lnSpc>
                <a:spcPct val="115000"/>
              </a:lnSpc>
              <a:buClr>
                <a:srgbClr val="000000"/>
              </a:buClr>
              <a:buSzPct val="130952"/>
              <a:buFont typeface="Arial"/>
              <a:buChar char="•"/>
            </a:pPr>
            <a:r>
              <a:rPr lang="en_US"/>
              <a:t>Then, MySQL3 will monitor its 	slave process and adjust the reader VIP transient attribute and the 	master score according to the state of replication.   </a:t>
            </a:r>
          </a:p>
          <a:p>
            <a:r>
              <a:t/>
            </a:r>
          </a:p>
        </p:txBody>
      </p:sp>
      <p:sp>
        <p:nvSpPr>
          <p:cNvPr name="Shape 485" id="485"/>
          <p:cNvSpPr/>
          <p:nvPr>
            <p:ph type="sldImg" idx="2"/>
          </p:nvPr>
        </p:nvSpPr>
        <p:spPr>
          <a:xfrm>
            <a:off y="812800" x="1106487"/>
            <a:ext cy="4006800" cx="5343600"/>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89" id="489"/>
        <p:cNvGrpSpPr/>
        <p:nvPr/>
      </p:nvGrpSpPr>
      <p:grpSpPr>
        <a:xfrm>
          <a:off y="0" x="0"/>
          <a:ext cy="0" cx="0"/>
          <a:chOff y="0" x="0"/>
          <a:chExt cy="0" cx="0"/>
        </a:xfrm>
      </p:grpSpPr>
      <p:sp>
        <p:nvSpPr>
          <p:cNvPr name="Shape 490" id="490"/>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91" id="491"/>
          <p:cNvSpPr/>
          <p:nvPr/>
        </p:nvSpPr>
        <p:spPr>
          <a:xfrm>
            <a:off y="5078412" x="755650"/>
            <a:ext cy="4811699" cx="6048299"/>
          </a:xfrm>
          <a:prstGeom prst="rect">
            <a:avLst/>
          </a:prstGeom>
          <a:noFill/>
          <a:ln>
            <a:noFill/>
          </a:ln>
        </p:spPr>
        <p:txBody>
          <a:bodyPr bIns="45700" tIns="45700" lIns="91425" anchor="ctr" anchorCtr="0" rIns="91425">
            <a:spAutoFit/>
          </a:bodyPr>
          <a:lstStyle/>
          <a:p/>
        </p:txBody>
      </p:sp>
      <p:sp>
        <p:nvSpPr>
          <p:cNvPr name="Shape 492" id="492"/>
          <p:cNvSpPr/>
          <p:nvPr>
            <p:ph type="body" idx="1"/>
          </p:nvPr>
        </p:nvSpPr>
        <p:spPr>
          <a:xfrm>
            <a:off y="5078412" x="755650"/>
            <a:ext cy="4810199" cx="6046799"/>
          </a:xfrm>
          <a:prstGeom prst="rect">
            <a:avLst/>
          </a:prstGeom>
        </p:spPr>
        <p:txBody>
          <a:bodyPr bIns="91425" tIns="91425" lIns="91425" anchor="ctr" anchorCtr="0" rIns="91425">
            <a:spAutoFit/>
          </a:bodyPr>
          <a:lstStyle/>
          <a:p>
            <a:pPr rtl="0" lvl="0">
              <a:buNone/>
            </a:pPr>
            <a:r>
              <a:rPr lang="en_US" sz="1100"/>
              <a:t>	 	 	</a:t>
            </a:r>
          </a:p>
          <a:p>
            <a:pPr rtl="0" lvl="0">
              <a:buNone/>
            </a:pPr>
            <a:r>
              <a:rPr lang="en_US" sz="1100"/>
              <a:t>Now that we have discussed the principle, let's build a working 2 nodes cluster using replication, switch to setup document.</a:t>
            </a:r>
          </a:p>
          <a:p>
            <a:pPr rtl="0" lvl="0">
              <a:lnSpc>
                <a:spcPct val="115000"/>
              </a:lnSpc>
              <a:buNone/>
            </a:pPr>
            <a:r>
              <a:rPr lang="en_US" sz="1100"/>
              <a:t>	</a:t>
            </a:r>
          </a:p>
          <a:p>
            <a:pPr indent="-298450" marL="457200" rtl="0" lvl="0">
              <a:lnSpc>
                <a:spcPct val="115000"/>
              </a:lnSpc>
              <a:buClr>
                <a:srgbClr val="000000"/>
              </a:buClr>
              <a:buSzPct val="166666"/>
              <a:buFont typeface="Arial"/>
              <a:buChar char="•"/>
            </a:pPr>
            <a:r>
              <a:rPr lang="en_US" sz="1100"/>
              <a:t>The solution requires some 	specific grants to work. Here are the minimal grants needed: 	</a:t>
            </a:r>
            <a:r>
              <a:rPr lang="en_US" i="1" sz="1100"/>
              <a:t>replication slave</a:t>
            </a:r>
            <a:r>
              <a:rPr lang="en_US" sz="1100"/>
              <a:t> from other nodes, </a:t>
            </a:r>
            <a:r>
              <a:rPr lang="en_US" i="1" sz="1100" u="sng"/>
              <a:t>replication client, 	super, process and reload</a:t>
            </a:r>
            <a:r>
              <a:rPr lang="en_US" sz="1100"/>
              <a:t> from localhost.	</a:t>
            </a:r>
          </a:p>
          <a:p>
            <a:pPr indent="-298450" marL="457200" rtl="0" lvl="0">
              <a:lnSpc>
                <a:spcPct val="115000"/>
              </a:lnSpc>
              <a:buClr>
                <a:srgbClr val="000000"/>
              </a:buClr>
              <a:buSzPct val="166666"/>
              <a:buFont typeface="Arial"/>
              <a:buChar char="•"/>
            </a:pPr>
            <a:r>
              <a:rPr lang="en_US" sz="1100"/>
              <a:t>Since database servers are often 	connected to multiple networks, we need a way to specify which IP to 	use to connect to a host for replication. This is accomplished by 	setting an IP attribute to the node entries. The IP attribute will 	be used in the master info attribute and then in the change master 	to commands.</a:t>
            </a:r>
          </a:p>
          <a:p>
            <a:pPr indent="-298450" marL="457200" rtl="0" lvl="0">
              <a:lnSpc>
                <a:spcPct val="115000"/>
              </a:lnSpc>
              <a:buClr>
                <a:srgbClr val="000000"/>
              </a:buClr>
              <a:buSzPct val="166666"/>
              <a:buFont typeface="Arial"/>
              <a:buChar char="•"/>
            </a:pPr>
            <a:r>
              <a:rPr lang="en_US" sz="1100"/>
              <a:t>The following step is to define 	the MySQL primitive. Note the added parameters and the monitor 	operations that are defined. They monitor operations are mandatory 	for the solution to work.</a:t>
            </a:r>
          </a:p>
          <a:p>
            <a:pPr indent="-298450" marL="457200" rtl="0" lvl="0">
              <a:lnSpc>
                <a:spcPct val="115000"/>
              </a:lnSpc>
              <a:buClr>
                <a:srgbClr val="000000"/>
              </a:buClr>
              <a:buSzPct val="166666"/>
              <a:buFont typeface="Arial"/>
              <a:buChar char="•"/>
            </a:pPr>
            <a:r>
              <a:rPr lang="en_US" sz="1100"/>
              <a:t>We also need to define the 	primitive for the VIP. It usually makes sense to define one reader 	VIP per node. For the reader VIP, a clone set could also be used. 	A clone set of a IPAddr2 primitive on Linux uses the CLUSTERIP 	feature (explain a bit).</a:t>
            </a:r>
          </a:p>
          <a:p>
            <a:pPr indent="-298450" marL="457200" rtl="0" lvl="0">
              <a:lnSpc>
                <a:spcPct val="115000"/>
              </a:lnSpc>
              <a:buClr>
                <a:srgbClr val="000000"/>
              </a:buClr>
              <a:buSzPct val="166666"/>
              <a:buFont typeface="Arial"/>
              <a:buChar char="•"/>
            </a:pPr>
            <a:r>
              <a:rPr lang="en_US" sz="1100"/>
              <a:t>Now that have the primitives 	setup, we need to instruct Pacemaker that the MySQL primitive is a 	master-slave type of resource. You'll notice the parameter enabling 	notifications, it is mandatory for the solution to work.</a:t>
            </a:r>
          </a:p>
          <a:p>
            <a:pPr indent="-298450" marL="457200" rtl="0" lvl="0">
              <a:lnSpc>
                <a:spcPct val="115000"/>
              </a:lnSpc>
              <a:buClr>
                <a:srgbClr val="000000"/>
              </a:buClr>
              <a:buSzPct val="166666"/>
              <a:buFont typeface="Arial"/>
              <a:buChar char="•"/>
            </a:pPr>
            <a:r>
              <a:rPr lang="en_US" sz="1100"/>
              <a:t>We then set location rules so 	that the reader VIPs be running only on nodes that are ok to run a 	reader VIP, that is where replication is in a sane state.</a:t>
            </a:r>
          </a:p>
          <a:p>
            <a:pPr indent="-298450" marL="457200" rtl="0" lvl="0">
              <a:lnSpc>
                <a:spcPct val="115000"/>
              </a:lnSpc>
              <a:buClr>
                <a:srgbClr val="000000"/>
              </a:buClr>
              <a:buSzPct val="166666"/>
              <a:buFont typeface="Arial"/>
              <a:buChar char="•"/>
            </a:pPr>
            <a:r>
              <a:rPr lang="en_US" sz="1100"/>
              <a:t>For the writer VIP, it is a bit 	different, it is colocated with the master role and it starts after 	the promotion (order rule). The order rule will also cause it to 	stop before the demote. 	</a:t>
            </a:r>
          </a:p>
          <a:p>
            <a:r>
              <a:t/>
            </a:r>
          </a:p>
          <a:p>
            <a:r>
              <a:t/>
            </a:r>
          </a:p>
          <a:p>
            <a:r>
              <a:t/>
            </a:r>
          </a:p>
        </p:txBody>
      </p:sp>
      <p:sp>
        <p:nvSpPr>
          <p:cNvPr name="Shape 493" id="493"/>
          <p:cNvSpPr/>
          <p:nvPr>
            <p:ph type="sldImg" idx="2"/>
          </p:nvPr>
        </p:nvSpPr>
        <p:spPr>
          <a:xfrm>
            <a:off y="812800" x="1106487"/>
            <a:ext cy="4006800" cx="5343600"/>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97" id="497"/>
        <p:cNvGrpSpPr/>
        <p:nvPr/>
      </p:nvGrpSpPr>
      <p:grpSpPr>
        <a:xfrm>
          <a:off y="0" x="0"/>
          <a:ext cy="0" cx="0"/>
          <a:chOff y="0" x="0"/>
          <a:chExt cy="0" cx="0"/>
        </a:xfrm>
      </p:grpSpPr>
      <p:sp>
        <p:nvSpPr>
          <p:cNvPr name="Shape 498" id="498"/>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499" id="499"/>
          <p:cNvSpPr/>
          <p:nvPr/>
        </p:nvSpPr>
        <p:spPr>
          <a:xfrm>
            <a:off y="5078412" x="755650"/>
            <a:ext cy="4811699" cx="6048299"/>
          </a:xfrm>
          <a:prstGeom prst="rect">
            <a:avLst/>
          </a:prstGeom>
          <a:noFill/>
          <a:ln>
            <a:noFill/>
          </a:ln>
        </p:spPr>
        <p:txBody>
          <a:bodyPr bIns="45700" tIns="45700" lIns="91425" anchor="ctr" anchorCtr="0" rIns="91425">
            <a:spAutoFit/>
          </a:bodyPr>
          <a:lstStyle/>
          <a:p/>
        </p:txBody>
      </p:sp>
      <p:sp>
        <p:nvSpPr>
          <p:cNvPr name="Shape 500" id="500"/>
          <p:cNvSpPr/>
          <p:nvPr>
            <p:ph type="body" idx="1"/>
          </p:nvPr>
        </p:nvSpPr>
        <p:spPr>
          <a:xfrm>
            <a:off y="5078412" x="755650"/>
            <a:ext cy="4810199" cx="6046799"/>
          </a:xfrm>
          <a:prstGeom prst="rect">
            <a:avLst/>
          </a:prstGeom>
        </p:spPr>
        <p:txBody>
          <a:bodyPr bIns="91425" tIns="91425" lIns="91425" anchor="ctr" anchorCtr="0" rIns="91425">
            <a:spAutoFit/>
          </a:bodyPr>
          <a:lstStyle/>
          <a:p>
            <a:pPr rtl="0" lvl="0">
              <a:buClr>
                <a:srgbClr val="000000"/>
              </a:buClr>
              <a:buSzPct val="78571"/>
              <a:buFont typeface="Arial"/>
              <a:buNone/>
            </a:pPr>
            <a:r>
              <a:rPr lang="en_US"/>
              <a:t>	 	</a:t>
            </a:r>
          </a:p>
          <a:p>
            <a:pPr rtl="0" lvl="0">
              <a:lnSpc>
                <a:spcPct val="115000"/>
              </a:lnSpc>
              <a:buNone/>
            </a:pPr>
            <a:r>
              <a:rPr lang="en_US"/>
              <a:t>	</a:t>
            </a:r>
          </a:p>
          <a:p>
            <a:pPr indent="-298450" marL="457200" rtl="0" lvl="0">
              <a:lnSpc>
                <a:spcPct val="115000"/>
              </a:lnSpc>
              <a:buClr>
                <a:srgbClr val="000000"/>
              </a:buClr>
              <a:buSzPct val="130952"/>
              <a:buFont typeface="Arial"/>
              <a:buChar char="•"/>
            </a:pPr>
            <a:r>
              <a:rPr lang="en_US"/>
              <a:t>It is very easy to setup slave 	only node using location rule. The location rule would the put a 	score of -inf: for the master role to run on a given node.	</a:t>
            </a:r>
          </a:p>
          <a:p>
            <a:pPr indent="-298450" marL="457200" rtl="0" lvl="0">
              <a:lnSpc>
                <a:spcPct val="115000"/>
              </a:lnSpc>
              <a:buClr>
                <a:srgbClr val="000000"/>
              </a:buClr>
              <a:buSzPct val="130952"/>
              <a:buFont typeface="Arial"/>
              <a:buChar char="•"/>
            </a:pPr>
            <a:r>
              <a:rPr lang="en_US"/>
              <a:t>Adding slaves live is also 	pretty easy. First setup replication with the current master 	independently, stop MySQL, start Pacemaker to join the cluster and 	expand the master-slave clone set by increasing clone-max by one. 	When starting a slave, the agent will look at the master currently 	defined in MySQL and will compare it with the master defined in the 	CIB. If it the same master, it will not issue a change master to 	command, it will simply start the slave processes. 	</a:t>
            </a:r>
          </a:p>
          <a:p>
            <a:pPr indent="-298450" marL="457200" rtl="0" lvl="0">
              <a:lnSpc>
                <a:spcPct val="115000"/>
              </a:lnSpc>
              <a:buClr>
                <a:srgbClr val="000000"/>
              </a:buClr>
              <a:buSzPct val="130952"/>
              <a:buFont typeface="Arial"/>
              <a:buChar char="•"/>
            </a:pPr>
            <a:r>
              <a:rPr lang="en_US"/>
              <a:t>Although relying heavily on VIP, 	the solution is very flexible. It is possible to built a very 	similar solution for environments that do not support VIPs (EC2 and 	the likes). A few weeks ago, I built a VIPless solution for one of 	our customer. In their case it was a bit simpler since the slave we 	only used as standby host (an for some report and backup operations 	not requiring HA). The trick here it to use a fake mysql instance 	on the application servers that traps the post-promote notifications 	and create an iptables rule to DNAT the database traffic to the 	desired host. Setups splitting reads from writes are also possible 	but would be slightly more complex.</a:t>
            </a:r>
          </a:p>
          <a:p>
            <a:pPr indent="-298450" marL="457200" rtl="0" lvl="0">
              <a:lnSpc>
                <a:spcPct val="115000"/>
              </a:lnSpc>
              <a:buClr>
                <a:srgbClr val="000000"/>
              </a:buClr>
              <a:buSzPct val="130952"/>
              <a:buFont typeface="Arial"/>
              <a:buChar char="•"/>
            </a:pPr>
            <a:r>
              <a:rPr lang="en_US"/>
              <a:t>People familiar with tools like 	MMM to manage farms of MySQL servers have probably heard or 	experienced a cluster collapse under load. Basically, if the 	read/write load is very high, slaves will start lagging. As they 	lag, the managing tool will remove the reader VIP from them, sending 	more load to the remaining nodes. Since all slaves are lagging, 	that makes things worse and worse and eventually everything goes to 	a master that is completely overloaded. It is possible to modify, 	without any rocket science technologies, the current solution to 	avoid situations like that. 	</a:t>
            </a:r>
          </a:p>
          <a:p>
            <a:r>
              <a:t/>
            </a:r>
          </a:p>
          <a:p>
            <a:r>
              <a:t/>
            </a:r>
          </a:p>
        </p:txBody>
      </p:sp>
      <p:sp>
        <p:nvSpPr>
          <p:cNvPr name="Shape 501" id="501"/>
          <p:cNvSpPr/>
          <p:nvPr>
            <p:ph type="sldImg" idx="2"/>
          </p:nvPr>
        </p:nvSpPr>
        <p:spPr>
          <a:xfrm>
            <a:off y="812800" x="1106487"/>
            <a:ext cy="4006800" cx="5343600"/>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05" id="505"/>
        <p:cNvGrpSpPr/>
        <p:nvPr/>
      </p:nvGrpSpPr>
      <p:grpSpPr>
        <a:xfrm>
          <a:off y="0" x="0"/>
          <a:ext cy="0" cx="0"/>
          <a:chOff y="0" x="0"/>
          <a:chExt cy="0" cx="0"/>
        </a:xfrm>
      </p:grpSpPr>
      <p:sp>
        <p:nvSpPr>
          <p:cNvPr name="Shape 506" id="506"/>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507" id="507"/>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508" id="508"/>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509" id="509"/>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2" id="62"/>
        <p:cNvGrpSpPr/>
        <p:nvPr/>
      </p:nvGrpSpPr>
      <p:grpSpPr>
        <a:xfrm>
          <a:off y="0" x="0"/>
          <a:ext cy="0" cx="0"/>
          <a:chOff y="0" x="0"/>
          <a:chExt cy="0" cx="0"/>
        </a:xfrm>
      </p:grpSpPr>
      <p:sp>
        <p:nvSpPr>
          <p:cNvPr name="Shape 63" id="63"/>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64" id="64"/>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Our virtual environment:</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2 virtual machines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 2 virtual networks between them, “demo” and “isolated”</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 Running Debian squeeze</a:t>
            </a:r>
          </a:p>
          <a:p>
            <a:pPr indent="430213" marR="0" algn="l" marL="217486" rtl="0" lvl="1">
              <a:lnSpc>
                <a:spcPct val="119000"/>
              </a:lnSpc>
              <a:spcBef>
                <a:spcPts val="0"/>
              </a:spcBef>
              <a:spcAft>
                <a:spcPts val="1000"/>
              </a:spcAft>
              <a:buClr>
                <a:srgbClr val="000000"/>
              </a:buClr>
              <a:buSzPct val="45833"/>
              <a:buFont typeface="Arial"/>
              <a:buChar char="•"/>
            </a:pPr>
            <a:r>
              <a:rPr lang="en_US" i="0" baseline="0" strike="noStrike" sz="2000" b="0" cap="none" u="none">
                <a:latin typeface="Arial"/>
                <a:ea typeface="Arial"/>
                <a:cs typeface="Arial"/>
                <a:sym typeface="Arial"/>
              </a:rPr>
              <a:t>Why? Because it has the most current Pacemaker/Corosync stack available on any distro</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Verify that everyone has the machines running, and has access to them</a:t>
            </a:r>
          </a:p>
        </p:txBody>
      </p:sp>
      <p:sp>
        <p:nvSpPr>
          <p:cNvPr name="Shape 65" id="65"/>
          <p:cNvSpPr/>
          <p:nvPr>
            <p:ph type="body" idx="1"/>
          </p:nvPr>
        </p:nvSpPr>
        <p:spPr>
          <a:xfrm>
            <a:off y="5078412" x="755650"/>
            <a:ext cy="4810124" cx="6046787"/>
          </a:xfrm>
          <a:prstGeom prst="rect">
            <a:avLst/>
          </a:prstGeom>
        </p:spPr>
        <p:txBody>
          <a:bodyPr bIns="91425" tIns="91425" lIns="91425" anchor="ctr" anchorCtr="0" rIns="91425">
            <a:spAutoFit/>
          </a:bodyPr>
          <a:lstStyle/>
          <a:p>
            <a:pPr>
              <a:buNone/>
            </a:pPr>
            <a:r>
              <a:rPr lang="en_US"/>
              <a:t>This is where we explain the virtual 2 node cluster (which we use to demo, and which attendees can download and play with)</a:t>
            </a:r>
          </a:p>
        </p:txBody>
      </p:sp>
      <p:sp>
        <p:nvSpPr>
          <p:cNvPr name="Shape 66" id="66"/>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13" id="513"/>
        <p:cNvGrpSpPr/>
        <p:nvPr/>
      </p:nvGrpSpPr>
      <p:grpSpPr>
        <a:xfrm>
          <a:off y="0" x="0"/>
          <a:ext cy="0" cx="0"/>
          <a:chOff y="0" x="0"/>
          <a:chExt cy="0" cx="0"/>
        </a:xfrm>
      </p:grpSpPr>
      <p:sp>
        <p:nvSpPr>
          <p:cNvPr name="Shape 514" id="514"/>
          <p:cNvSpPr/>
          <p:nvPr/>
        </p:nvSpPr>
        <p:spPr>
          <a:xfrm>
            <a:off y="914400" x="1143000"/>
            <a:ext cy="3657600" cx="5257799"/>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515" id="515"/>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516" id="516"/>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517" id="517"/>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9" id="69"/>
        <p:cNvGrpSpPr/>
        <p:nvPr/>
      </p:nvGrpSpPr>
      <p:grpSpPr>
        <a:xfrm>
          <a:off y="0" x="0"/>
          <a:ext cy="0" cx="0"/>
          <a:chOff y="0" x="0"/>
          <a:chExt cy="0" cx="0"/>
        </a:xfrm>
      </p:grpSpPr>
      <p:sp>
        <p:nvSpPr>
          <p:cNvPr name="Shape 70" id="70"/>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71" id="71"/>
          <p:cNvSpPr/>
          <p:nvPr/>
        </p:nvSpPr>
        <p:spPr>
          <a:xfrm>
            <a:off y="5078412" x="755650"/>
            <a:ext cy="4811712" cx="6048374"/>
          </a:xfrm>
          <a:prstGeom prst="rect">
            <a:avLst/>
          </a:prstGeom>
          <a:noFill/>
          <a:ln>
            <a:noFill/>
          </a:ln>
        </p:spPr>
        <p:txBody>
          <a:bodyPr bIns="45700" tIns="45700" lIns="91425" anchor="ctr" anchorCtr="0" rIns="91425">
            <a:spAutoFit/>
          </a:bodyPr>
          <a:lstStyle/>
          <a:p/>
        </p:txBody>
      </p:sp>
      <p:sp>
        <p:nvSpPr>
          <p:cNvPr name="Shape 72" id="72"/>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73" id="73"/>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5" id="85"/>
        <p:cNvGrpSpPr/>
        <p:nvPr/>
      </p:nvGrpSpPr>
      <p:grpSpPr>
        <a:xfrm>
          <a:off y="0" x="0"/>
          <a:ext cy="0" cx="0"/>
          <a:chOff y="0" x="0"/>
          <a:chExt cy="0" cx="0"/>
        </a:xfrm>
      </p:grpSpPr>
      <p:sp>
        <p:nvSpPr>
          <p:cNvPr name="Shape 86" id="86"/>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87" id="87"/>
          <p:cNvSpPr/>
          <p:nvPr/>
        </p:nvSpPr>
        <p:spPr>
          <a:xfrm>
            <a:off y="5095875" x="1041400"/>
            <a:ext cy="4400550" cx="5476874"/>
          </a:xfrm>
          <a:prstGeom prst="rect">
            <a:avLst/>
          </a:prstGeom>
          <a:noFill/>
          <a:ln>
            <a:noFill/>
          </a:ln>
        </p:spPr>
        <p:txBody>
          <a:bodyPr bIns="45700" tIns="45700" lIns="91425" anchor="ctr" anchorCtr="0" rIns="91425">
            <a:spAutoFit/>
          </a:bodyPr>
          <a:lstStyle/>
          <a:p/>
        </p:txBody>
      </p:sp>
      <p:sp>
        <p:nvSpPr>
          <p:cNvPr name="Shape 88" id="88"/>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89" id="89"/>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6" id="106"/>
        <p:cNvGrpSpPr/>
        <p:nvPr/>
      </p:nvGrpSpPr>
      <p:grpSpPr>
        <a:xfrm>
          <a:off y="0" x="0"/>
          <a:ext cy="0" cx="0"/>
          <a:chOff y="0" x="0"/>
          <a:chExt cy="0" cx="0"/>
        </a:xfrm>
      </p:grpSpPr>
      <p:sp>
        <p:nvSpPr>
          <p:cNvPr name="Shape 107" id="107"/>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08" id="108"/>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Mention virtual IP address</a:t>
            </a:r>
          </a:p>
        </p:txBody>
      </p:sp>
      <p:sp>
        <p:nvSpPr>
          <p:cNvPr name="Shape 109" id="109"/>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10" id="110"/>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6" id="126"/>
        <p:cNvGrpSpPr/>
        <p:nvPr/>
      </p:nvGrpSpPr>
      <p:grpSpPr>
        <a:xfrm>
          <a:off y="0" x="0"/>
          <a:ext cy="0" cx="0"/>
          <a:chOff y="0" x="0"/>
          <a:chExt cy="0" cx="0"/>
        </a:xfrm>
      </p:grpSpPr>
      <p:sp>
        <p:nvSpPr>
          <p:cNvPr name="Shape 127" id="127"/>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28" id="128"/>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Resource transition (or failover)</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Slaves subscribe to a Master identified by a virtual cluster IP address and server name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If Master moves to new physical node, Slaves don't care, replication simply moves along</a:t>
            </a:r>
          </a:p>
        </p:txBody>
      </p:sp>
      <p:sp>
        <p:nvSpPr>
          <p:cNvPr name="Shape 129" id="129"/>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30" id="130"/>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5" id="135"/>
        <p:cNvGrpSpPr/>
        <p:nvPr/>
      </p:nvGrpSpPr>
      <p:grpSpPr>
        <a:xfrm>
          <a:off y="0" x="0"/>
          <a:ext cy="0" cx="0"/>
          <a:chOff y="0" x="0"/>
          <a:chExt cy="0" cx="0"/>
        </a:xfrm>
      </p:grpSpPr>
      <p:sp>
        <p:nvSpPr>
          <p:cNvPr name="Shape 136" id="136"/>
          <p:cNvSpPr/>
          <p:nvPr/>
        </p:nvSpPr>
        <p:spPr>
          <a:xfrm>
            <a:off y="812800" x="1106487"/>
            <a:ext cy="4008436" cx="5345111"/>
          </a:xfrm>
          <a:prstGeom prst="rect">
            <a:avLst/>
          </a:prstGeom>
          <a:solidFill>
            <a:srgbClr val="FFFFFF"/>
          </a:solidFill>
          <a:ln w="9525" cap="rnd">
            <a:solidFill>
              <a:srgbClr val="000000"/>
            </a:solidFill>
            <a:prstDash val="solid"/>
            <a:miter/>
            <a:headEnd len="med" type="none" w="med"/>
            <a:tailEnd len="med" type="none" w="med"/>
          </a:ln>
        </p:spPr>
        <p:txBody>
          <a:bodyPr bIns="45700" tIns="45700" lIns="91425" anchor="ctr" anchorCtr="0" rIns="91425">
            <a:spAutoFit/>
          </a:bodyPr>
          <a:lstStyle/>
          <a:p/>
        </p:txBody>
      </p:sp>
      <p:sp>
        <p:nvSpPr>
          <p:cNvPr name="Shape 137" id="137"/>
          <p:cNvSpPr/>
          <p:nvPr/>
        </p:nvSpPr>
        <p:spPr>
          <a:xfrm>
            <a:off y="5078412" x="755650"/>
            <a:ext cy="4811712" cx="6048374"/>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“Distributed Replicated Block Device”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A block-layer replication service available in the Linux kernel (mainline since 2.6.33, backports available in many 2.6.32 based distributions)</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Replicates data written to a block device transparently, synchronously, and in real time</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Mention that DRBD covers an afternoon in its own right. For details on how DRBD works and the multiple corner cases it covers, please see me after.</a:t>
            </a:r>
          </a:p>
          <a:p>
            <a:pPr indent="0" marR="0" algn="l" marL="0" rtl="0" lvl="0">
              <a:lnSpc>
                <a:spcPct val="119000"/>
              </a:lnSpc>
              <a:spcBef>
                <a:spcPts val="0"/>
              </a:spcBef>
              <a:spcAft>
                <a:spcPts val="1000"/>
              </a:spcAft>
              <a:buNone/>
            </a:pPr>
            <a:r>
              <a:rPr lang="en_US" i="0" baseline="0" strike="noStrike" sz="2000" b="0" cap="none" u="none">
                <a:latin typeface="Arial"/>
                <a:ea typeface="Arial"/>
                <a:cs typeface="Arial"/>
                <a:sym typeface="Arial"/>
              </a:rPr>
              <a:t>Set up an initial DRBD resource. Ask people to follow along using the DRBD User's Guide.  Skip the initial sync.</a:t>
            </a:r>
          </a:p>
        </p:txBody>
      </p:sp>
      <p:sp>
        <p:nvSpPr>
          <p:cNvPr name="Shape 138" id="138"/>
          <p:cNvSpPr/>
          <p:nvPr>
            <p:ph type="body" idx="1"/>
          </p:nvPr>
        </p:nvSpPr>
        <p:spPr>
          <a:xfrm>
            <a:off y="5078412" x="755650"/>
            <a:ext cy="4810124" cx="6046787"/>
          </a:xfrm>
          <a:prstGeom prst="rect">
            <a:avLst/>
          </a:prstGeom>
        </p:spPr>
        <p:txBody>
          <a:bodyPr bIns="91425" tIns="91425" lIns="91425" anchor="ctr" anchorCtr="0" rIns="91425">
            <a:spAutoFit/>
          </a:bodyPr>
          <a:lstStyle/>
          <a:p/>
        </p:txBody>
      </p:sp>
      <p:sp>
        <p:nvSpPr>
          <p:cNvPr name="Shape 139" id="139"/>
          <p:cNvSpPr/>
          <p:nvPr>
            <p:ph type="sldImg" idx="2"/>
          </p:nvPr>
        </p:nvSpPr>
        <p:spPr>
          <a:xfrm>
            <a:off y="812800" x="1106487"/>
            <a:ext cy="4006850" cx="53435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bg>
      <p:bgPr>
        <a:solidFill>
          <a:srgbClr val="FFFFFF"/>
        </a:solidFill>
      </p:bgPr>
    </p:bg>
    <p:spTree>
      <p:nvGrpSpPr>
        <p:cNvPr name="Shape 12" id="12"/>
        <p:cNvGrpSpPr/>
        <p:nvPr/>
      </p:nvGrpSpPr>
      <p:grpSpPr>
        <a:xfrm>
          <a:off y="0" x="0"/>
          <a:ext cy="0" cx="0"/>
          <a:chOff y="0" x="0"/>
          <a:chExt cy="0" cx="0"/>
        </a:xfrm>
      </p:grpSpPr>
      <p:sp>
        <p:nvSpPr>
          <p:cNvPr name="Shape 13" id="13"/>
          <p:cNvSpPr/>
          <p:nvPr>
            <p:ph type="title"/>
          </p:nvPr>
        </p:nvSpPr>
        <p:spPr>
          <a:xfrm>
            <a:off y="2786061" x="1143000"/>
            <a:ext cy="1743075" cx="8458200"/>
          </a:xfrm>
          <a:prstGeom prst="rect">
            <a:avLst/>
          </a:prstGeom>
          <a:noFill/>
          <a:ln>
            <a:noFill/>
          </a:ln>
        </p:spPr>
        <p:txBody>
          <a:bodyPr bIns="91425" tIns="91425" lIns="91425" anchor="ctr" anchorCtr="0" rIns="91425"/>
          <a:lstStyle>
            <a:lvl1pPr algn="r" rtl="0">
              <a:lnSpc>
                <a:spcPct val="119000"/>
              </a:lnSpc>
              <a:spcBef>
                <a:spcPts val="0"/>
              </a:spcBef>
              <a:spcAft>
                <a:spcPts val="0"/>
              </a:spcAft>
              <a:defRPr sz="4800">
                <a:solidFill>
                  <a:srgbClr val="000000"/>
                </a:solidFill>
              </a:defRPr>
            </a:lvl1pPr>
            <a:lvl2pPr indent="-285750" algn="r" marL="742950" rtl="0">
              <a:lnSpc>
                <a:spcPct val="119000"/>
              </a:lnSpc>
              <a:spcBef>
                <a:spcPts val="0"/>
              </a:spcBef>
              <a:spcAft>
                <a:spcPts val="0"/>
              </a:spcAft>
              <a:defRPr baseline="0" sz="4800">
                <a:solidFill>
                  <a:srgbClr val="000000"/>
                </a:solidFill>
              </a:defRPr>
            </a:lvl2pPr>
            <a:lvl3pPr indent="-228600" algn="r" marL="1143000" rtl="0">
              <a:lnSpc>
                <a:spcPct val="119000"/>
              </a:lnSpc>
              <a:spcBef>
                <a:spcPts val="0"/>
              </a:spcBef>
              <a:spcAft>
                <a:spcPts val="0"/>
              </a:spcAft>
              <a:defRPr baseline="0" sz="4800">
                <a:solidFill>
                  <a:srgbClr val="000000"/>
                </a:solidFill>
              </a:defRPr>
            </a:lvl3pPr>
            <a:lvl4pPr indent="-228600" algn="r" marL="1600200" rtl="0">
              <a:lnSpc>
                <a:spcPct val="119000"/>
              </a:lnSpc>
              <a:spcBef>
                <a:spcPts val="0"/>
              </a:spcBef>
              <a:spcAft>
                <a:spcPts val="0"/>
              </a:spcAft>
              <a:defRPr baseline="0" sz="4800">
                <a:solidFill>
                  <a:srgbClr val="000000"/>
                </a:solidFill>
              </a:defRPr>
            </a:lvl4pPr>
            <a:lvl5pPr indent="-228600" algn="r" marL="2057400" rtl="0">
              <a:lnSpc>
                <a:spcPct val="119000"/>
              </a:lnSpc>
              <a:spcBef>
                <a:spcPts val="0"/>
              </a:spcBef>
              <a:spcAft>
                <a:spcPts val="0"/>
              </a:spcAft>
              <a:defRPr baseline="0" sz="4800">
                <a:solidFill>
                  <a:srgbClr val="000000"/>
                </a:solidFill>
              </a:defRPr>
            </a:lvl5pPr>
            <a:lvl6pPr indent="-228600" algn="r" marL="2514600" rtl="0">
              <a:lnSpc>
                <a:spcPct val="119000"/>
              </a:lnSpc>
              <a:spcBef>
                <a:spcPts val="0"/>
              </a:spcBef>
              <a:spcAft>
                <a:spcPts val="0"/>
              </a:spcAft>
              <a:defRPr sz="4800">
                <a:solidFill>
                  <a:srgbClr val="000000"/>
                </a:solidFill>
              </a:defRPr>
            </a:lvl6pPr>
            <a:lvl7pPr indent="-228600" algn="r" marL="2971800" rtl="0">
              <a:lnSpc>
                <a:spcPct val="119000"/>
              </a:lnSpc>
              <a:spcBef>
                <a:spcPts val="0"/>
              </a:spcBef>
              <a:spcAft>
                <a:spcPts val="0"/>
              </a:spcAft>
              <a:defRPr sz="4800">
                <a:solidFill>
                  <a:srgbClr val="000000"/>
                </a:solidFill>
              </a:defRPr>
            </a:lvl7pPr>
            <a:lvl8pPr indent="-228600" algn="r" marL="3429000" rtl="0">
              <a:lnSpc>
                <a:spcPct val="119000"/>
              </a:lnSpc>
              <a:spcBef>
                <a:spcPts val="0"/>
              </a:spcBef>
              <a:spcAft>
                <a:spcPts val="0"/>
              </a:spcAft>
              <a:defRPr sz="4800">
                <a:solidFill>
                  <a:srgbClr val="000000"/>
                </a:solidFill>
              </a:defRPr>
            </a:lvl8pPr>
            <a:lvl9pPr indent="-228600" algn="r" marL="3886200" rtl="0">
              <a:lnSpc>
                <a:spcPct val="119000"/>
              </a:lnSpc>
              <a:spcBef>
                <a:spcPts val="0"/>
              </a:spcBef>
              <a:spcAft>
                <a:spcPts val="0"/>
              </a:spcAft>
              <a:defRPr sz="4800">
                <a:solidFill>
                  <a:srgbClr val="000000"/>
                </a:solidFill>
              </a:defRPr>
            </a:lvl9pPr>
          </a:lstStyle>
          <a:p/>
        </p:txBody>
      </p:sp>
      <p:sp>
        <p:nvSpPr>
          <p:cNvPr name="Shape 14" id="14"/>
          <p:cNvSpPr/>
          <p:nvPr>
            <p:ph type="subTitle" idx="1"/>
          </p:nvPr>
        </p:nvSpPr>
        <p:spPr>
          <a:xfrm>
            <a:off y="5029200" x="1165225"/>
            <a:ext cy="4989512" cx="8435975"/>
          </a:xfrm>
          <a:prstGeom prst="rect">
            <a:avLst/>
          </a:prstGeom>
          <a:noFill/>
          <a:ln>
            <a:noFill/>
          </a:ln>
        </p:spPr>
        <p:txBody>
          <a:bodyPr bIns="91425" tIns="91425" lIns="91425" anchor="t" anchorCtr="0" rIns="91425"/>
          <a:lstStyle>
            <a:lvl1pPr indent="0" marR="0" algn="l" marL="0" rtl="0">
              <a:lnSpc>
                <a:spcPct val="119000"/>
              </a:lnSpc>
              <a:spcBef>
                <a:spcPts val="0"/>
              </a:spcBef>
              <a:spcAft>
                <a:spcPts val="1400"/>
              </a:spcAft>
              <a:defRPr i="0" baseline="0" strike="noStrike" sz="32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name="Shape 15" id="15"/>
          <p:cNvSpPr/>
          <p:nvPr>
            <p:ph type="body" idx="2"/>
          </p:nvPr>
        </p:nvSpPr>
        <p:spPr>
          <a:xfrm>
            <a:off y="5029200" x="1165225"/>
            <a:ext cy="4987924" cx="8434387"/>
          </a:xfrm>
          <a:prstGeom prst="rect">
            <a:avLst/>
          </a:prstGeom>
          <a:noFill/>
          <a:ln>
            <a:noFill/>
          </a:ln>
        </p:spPr>
        <p:txBody>
          <a:bodyPr bIns="91425" tIns="91425" lIns="91425" anchor="t" anchorCtr="0" rIns="91425"/>
          <a:lstStyle>
            <a:lvl1pPr algn="l" rtl="0">
              <a:lnSpc>
                <a:spcPct val="119000"/>
              </a:lnSpc>
              <a:spcBef>
                <a:spcPts val="0"/>
              </a:spcBef>
              <a:spcAft>
                <a:spcPts val="1400"/>
              </a:spcAft>
              <a:defRPr sz="3200">
                <a:solidFill>
                  <a:srgbClr val="000000"/>
                </a:solidFill>
              </a:defRPr>
            </a:lvl1pPr>
            <a:lvl2pPr indent="-285750" algn="l" marL="742950" rtl="0">
              <a:lnSpc>
                <a:spcPct val="119000"/>
              </a:lnSpc>
              <a:spcBef>
                <a:spcPts val="0"/>
              </a:spcBef>
              <a:spcAft>
                <a:spcPts val="1100"/>
              </a:spcAft>
              <a:defRPr baseline="0" sz="2800">
                <a:solidFill>
                  <a:srgbClr val="000000"/>
                </a:solidFill>
              </a:defRPr>
            </a:lvl2pPr>
            <a:lvl3pPr indent="-228600" algn="l" marL="1143000" rtl="0">
              <a:lnSpc>
                <a:spcPct val="119000"/>
              </a:lnSpc>
              <a:spcBef>
                <a:spcPts val="0"/>
              </a:spcBef>
              <a:spcAft>
                <a:spcPts val="800"/>
              </a:spcAft>
              <a:defRPr baseline="0" sz="2400">
                <a:solidFill>
                  <a:srgbClr val="000000"/>
                </a:solidFill>
              </a:defRPr>
            </a:lvl3pPr>
            <a:lvl4pPr indent="-228600" algn="l" marL="1600200" rtl="0">
              <a:lnSpc>
                <a:spcPct val="119000"/>
              </a:lnSpc>
              <a:spcBef>
                <a:spcPts val="0"/>
              </a:spcBef>
              <a:spcAft>
                <a:spcPts val="500"/>
              </a:spcAft>
              <a:defRPr baseline="0" sz="2000">
                <a:solidFill>
                  <a:srgbClr val="000000"/>
                </a:solidFill>
              </a:defRPr>
            </a:lvl4pPr>
            <a:lvl5pPr indent="-228600" algn="l" marL="2057400" rtl="0">
              <a:lnSpc>
                <a:spcPct val="119000"/>
              </a:lnSpc>
              <a:spcBef>
                <a:spcPts val="0"/>
              </a:spcBef>
              <a:spcAft>
                <a:spcPts val="200"/>
              </a:spcAft>
              <a:defRPr baseline="0" sz="2000">
                <a:solidFill>
                  <a:srgbClr val="000000"/>
                </a:solidFill>
              </a:defRPr>
            </a:lvl5pPr>
            <a:lvl6pPr indent="-228600" algn="l" marL="2514600" rtl="0">
              <a:lnSpc>
                <a:spcPct val="119000"/>
              </a:lnSpc>
              <a:spcBef>
                <a:spcPts val="0"/>
              </a:spcBef>
              <a:spcAft>
                <a:spcPts val="200"/>
              </a:spcAft>
              <a:defRPr sz="3200">
                <a:solidFill>
                  <a:srgbClr val="000000"/>
                </a:solidFill>
              </a:defRPr>
            </a:lvl6pPr>
            <a:lvl7pPr indent="-228600" algn="l" marL="2971800" rtl="0">
              <a:lnSpc>
                <a:spcPct val="119000"/>
              </a:lnSpc>
              <a:spcBef>
                <a:spcPts val="0"/>
              </a:spcBef>
              <a:spcAft>
                <a:spcPts val="200"/>
              </a:spcAft>
              <a:defRPr sz="3200">
                <a:solidFill>
                  <a:srgbClr val="000000"/>
                </a:solidFill>
              </a:defRPr>
            </a:lvl7pPr>
            <a:lvl8pPr indent="-228600" algn="l" marL="3429000" rtl="0">
              <a:lnSpc>
                <a:spcPct val="119000"/>
              </a:lnSpc>
              <a:spcBef>
                <a:spcPts val="0"/>
              </a:spcBef>
              <a:spcAft>
                <a:spcPts val="200"/>
              </a:spcAft>
              <a:defRPr sz="3200">
                <a:solidFill>
                  <a:srgbClr val="000000"/>
                </a:solidFill>
              </a:defRPr>
            </a:lvl8pPr>
            <a:lvl9pPr indent="-228600" algn="l" marL="3886200" rtl="0">
              <a:lnSpc>
                <a:spcPct val="119000"/>
              </a:lnSpc>
              <a:spcBef>
                <a:spcPts val="0"/>
              </a:spcBef>
              <a:spcAft>
                <a:spcPts val="200"/>
              </a:spcAft>
              <a:defRPr sz="3200">
                <a:solidFill>
                  <a:srgbClr val="00000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bg>
      <p:bgPr>
        <a:solidFill>
          <a:srgbClr val="FFFFFF"/>
        </a:solidFill>
      </p:bgPr>
    </p:bg>
    <p:spTree>
      <p:nvGrpSpPr>
        <p:cNvPr name="Shape 16" id="16"/>
        <p:cNvGrpSpPr/>
        <p:nvPr/>
      </p:nvGrpSpPr>
      <p:grpSpPr>
        <a:xfrm>
          <a:off y="0" x="0"/>
          <a:ext cy="0" cx="0"/>
          <a:chOff y="0" x="0"/>
          <a:chExt cy="0" cx="0"/>
        </a:xfrm>
      </p:grpSpPr>
      <p:sp>
        <p:nvSpPr>
          <p:cNvPr name="Shape 17" id="17"/>
          <p:cNvSpPr/>
          <p:nvPr>
            <p:ph type="title"/>
          </p:nvPr>
        </p:nvSpPr>
        <p:spPr>
          <a:xfrm>
            <a:off y="2971800" x="1143000"/>
            <a:ext cy="1371599" cx="8458200"/>
          </a:xfrm>
          <a:prstGeom prst="rect">
            <a:avLst/>
          </a:prstGeom>
          <a:noFill/>
          <a:ln>
            <a:noFill/>
          </a:ln>
        </p:spPr>
        <p:txBody>
          <a:bodyPr bIns="91425" tIns="91425" lIns="91425" anchor="ctr" anchorCtr="0" rIns="91425"/>
          <a:lstStyle>
            <a:lvl1pPr algn="r" rtl="0">
              <a:lnSpc>
                <a:spcPct val="119000"/>
              </a:lnSpc>
              <a:spcBef>
                <a:spcPts val="0"/>
              </a:spcBef>
              <a:spcAft>
                <a:spcPts val="0"/>
              </a:spcAft>
              <a:defRPr sz="4800">
                <a:solidFill>
                  <a:srgbClr val="000000"/>
                </a:solidFill>
              </a:defRPr>
            </a:lvl1pPr>
            <a:lvl2pPr indent="-285750" algn="r" marL="742950" rtl="0">
              <a:lnSpc>
                <a:spcPct val="119000"/>
              </a:lnSpc>
              <a:spcBef>
                <a:spcPts val="0"/>
              </a:spcBef>
              <a:spcAft>
                <a:spcPts val="0"/>
              </a:spcAft>
              <a:defRPr baseline="0" sz="4800">
                <a:solidFill>
                  <a:srgbClr val="000000"/>
                </a:solidFill>
              </a:defRPr>
            </a:lvl2pPr>
            <a:lvl3pPr indent="-228600" algn="r" marL="1143000" rtl="0">
              <a:lnSpc>
                <a:spcPct val="119000"/>
              </a:lnSpc>
              <a:spcBef>
                <a:spcPts val="0"/>
              </a:spcBef>
              <a:spcAft>
                <a:spcPts val="0"/>
              </a:spcAft>
              <a:defRPr baseline="0" sz="4800">
                <a:solidFill>
                  <a:srgbClr val="000000"/>
                </a:solidFill>
              </a:defRPr>
            </a:lvl3pPr>
            <a:lvl4pPr indent="-228600" algn="r" marL="1600200" rtl="0">
              <a:lnSpc>
                <a:spcPct val="119000"/>
              </a:lnSpc>
              <a:spcBef>
                <a:spcPts val="0"/>
              </a:spcBef>
              <a:spcAft>
                <a:spcPts val="0"/>
              </a:spcAft>
              <a:defRPr baseline="0" sz="4800">
                <a:solidFill>
                  <a:srgbClr val="000000"/>
                </a:solidFill>
              </a:defRPr>
            </a:lvl4pPr>
            <a:lvl5pPr indent="-228600" algn="r" marL="2057400" rtl="0">
              <a:lnSpc>
                <a:spcPct val="119000"/>
              </a:lnSpc>
              <a:spcBef>
                <a:spcPts val="0"/>
              </a:spcBef>
              <a:spcAft>
                <a:spcPts val="0"/>
              </a:spcAft>
              <a:defRPr baseline="0" sz="4800">
                <a:solidFill>
                  <a:srgbClr val="000000"/>
                </a:solidFill>
              </a:defRPr>
            </a:lvl5pPr>
            <a:lvl6pPr indent="-228600" algn="r" marL="2514600" rtl="0">
              <a:lnSpc>
                <a:spcPct val="119000"/>
              </a:lnSpc>
              <a:spcBef>
                <a:spcPts val="0"/>
              </a:spcBef>
              <a:spcAft>
                <a:spcPts val="0"/>
              </a:spcAft>
              <a:defRPr sz="4800">
                <a:solidFill>
                  <a:srgbClr val="000000"/>
                </a:solidFill>
              </a:defRPr>
            </a:lvl6pPr>
            <a:lvl7pPr indent="-228600" algn="r" marL="2971800" rtl="0">
              <a:lnSpc>
                <a:spcPct val="119000"/>
              </a:lnSpc>
              <a:spcBef>
                <a:spcPts val="0"/>
              </a:spcBef>
              <a:spcAft>
                <a:spcPts val="0"/>
              </a:spcAft>
              <a:defRPr sz="4800">
                <a:solidFill>
                  <a:srgbClr val="000000"/>
                </a:solidFill>
              </a:defRPr>
            </a:lvl7pPr>
            <a:lvl8pPr indent="-228600" algn="r" marL="3429000" rtl="0">
              <a:lnSpc>
                <a:spcPct val="119000"/>
              </a:lnSpc>
              <a:spcBef>
                <a:spcPts val="0"/>
              </a:spcBef>
              <a:spcAft>
                <a:spcPts val="0"/>
              </a:spcAft>
              <a:defRPr sz="4800">
                <a:solidFill>
                  <a:srgbClr val="000000"/>
                </a:solidFill>
              </a:defRPr>
            </a:lvl8pPr>
            <a:lvl9pPr indent="-228600" algn="r" marL="3886200" rtl="0">
              <a:lnSpc>
                <a:spcPct val="119000"/>
              </a:lnSpc>
              <a:spcBef>
                <a:spcPts val="0"/>
              </a:spcBef>
              <a:spcAft>
                <a:spcPts val="0"/>
              </a:spcAft>
              <a:defRPr sz="4800">
                <a:solidFill>
                  <a:srgbClr val="000000"/>
                </a:solidFill>
              </a:defRPr>
            </a:lvl9pPr>
          </a:lstStyle>
          <a:p/>
        </p:txBody>
      </p:sp>
      <p:sp>
        <p:nvSpPr>
          <p:cNvPr name="Shape 18" id="18"/>
          <p:cNvSpPr/>
          <p:nvPr>
            <p:ph type="body" idx="1"/>
          </p:nvPr>
        </p:nvSpPr>
        <p:spPr>
          <a:xfrm>
            <a:off y="5029200" x="1165225"/>
            <a:ext cy="4987924" cx="8434387"/>
          </a:xfrm>
          <a:prstGeom prst="rect">
            <a:avLst/>
          </a:prstGeom>
          <a:noFill/>
          <a:ln>
            <a:noFill/>
          </a:ln>
        </p:spPr>
        <p:txBody>
          <a:bodyPr bIns="91425" tIns="91425" lIns="91425" anchor="t" anchorCtr="0" rIns="91425"/>
          <a:lstStyle>
            <a:lvl1pPr algn="l" rtl="0">
              <a:lnSpc>
                <a:spcPct val="119000"/>
              </a:lnSpc>
              <a:spcBef>
                <a:spcPts val="0"/>
              </a:spcBef>
              <a:spcAft>
                <a:spcPts val="1400"/>
              </a:spcAft>
              <a:defRPr sz="3200">
                <a:solidFill>
                  <a:srgbClr val="000000"/>
                </a:solidFill>
              </a:defRPr>
            </a:lvl1pPr>
            <a:lvl2pPr indent="-285750" algn="l" marL="742950" rtl="0">
              <a:lnSpc>
                <a:spcPct val="119000"/>
              </a:lnSpc>
              <a:spcBef>
                <a:spcPts val="0"/>
              </a:spcBef>
              <a:spcAft>
                <a:spcPts val="1100"/>
              </a:spcAft>
              <a:defRPr baseline="0" sz="2800">
                <a:solidFill>
                  <a:srgbClr val="000000"/>
                </a:solidFill>
              </a:defRPr>
            </a:lvl2pPr>
            <a:lvl3pPr indent="-228600" algn="l" marL="1143000" rtl="0">
              <a:lnSpc>
                <a:spcPct val="119000"/>
              </a:lnSpc>
              <a:spcBef>
                <a:spcPts val="0"/>
              </a:spcBef>
              <a:spcAft>
                <a:spcPts val="800"/>
              </a:spcAft>
              <a:defRPr baseline="0" sz="2400">
                <a:solidFill>
                  <a:srgbClr val="000000"/>
                </a:solidFill>
              </a:defRPr>
            </a:lvl3pPr>
            <a:lvl4pPr indent="-228600" algn="l" marL="1600200" rtl="0">
              <a:lnSpc>
                <a:spcPct val="119000"/>
              </a:lnSpc>
              <a:spcBef>
                <a:spcPts val="0"/>
              </a:spcBef>
              <a:spcAft>
                <a:spcPts val="500"/>
              </a:spcAft>
              <a:defRPr baseline="0" sz="2000">
                <a:solidFill>
                  <a:srgbClr val="000000"/>
                </a:solidFill>
              </a:defRPr>
            </a:lvl4pPr>
            <a:lvl5pPr indent="-228600" algn="l" marL="2057400" rtl="0">
              <a:lnSpc>
                <a:spcPct val="119000"/>
              </a:lnSpc>
              <a:spcBef>
                <a:spcPts val="0"/>
              </a:spcBef>
              <a:spcAft>
                <a:spcPts val="200"/>
              </a:spcAft>
              <a:defRPr baseline="0" sz="2000">
                <a:solidFill>
                  <a:srgbClr val="000000"/>
                </a:solidFill>
              </a:defRPr>
            </a:lvl5pPr>
            <a:lvl6pPr indent="-228600" algn="l" marL="2514600" rtl="0">
              <a:lnSpc>
                <a:spcPct val="119000"/>
              </a:lnSpc>
              <a:spcBef>
                <a:spcPts val="0"/>
              </a:spcBef>
              <a:spcAft>
                <a:spcPts val="200"/>
              </a:spcAft>
              <a:defRPr sz="3200">
                <a:solidFill>
                  <a:srgbClr val="000000"/>
                </a:solidFill>
              </a:defRPr>
            </a:lvl6pPr>
            <a:lvl7pPr indent="-228600" algn="l" marL="2971800" rtl="0">
              <a:lnSpc>
                <a:spcPct val="119000"/>
              </a:lnSpc>
              <a:spcBef>
                <a:spcPts val="0"/>
              </a:spcBef>
              <a:spcAft>
                <a:spcPts val="200"/>
              </a:spcAft>
              <a:defRPr sz="3200">
                <a:solidFill>
                  <a:srgbClr val="000000"/>
                </a:solidFill>
              </a:defRPr>
            </a:lvl7pPr>
            <a:lvl8pPr indent="-228600" algn="l" marL="3429000" rtl="0">
              <a:lnSpc>
                <a:spcPct val="119000"/>
              </a:lnSpc>
              <a:spcBef>
                <a:spcPts val="0"/>
              </a:spcBef>
              <a:spcAft>
                <a:spcPts val="200"/>
              </a:spcAft>
              <a:defRPr sz="3200">
                <a:solidFill>
                  <a:srgbClr val="000000"/>
                </a:solidFill>
              </a:defRPr>
            </a:lvl8pPr>
            <a:lvl9pPr indent="-228600" algn="l" marL="3886200" rtl="0">
              <a:lnSpc>
                <a:spcPct val="119000"/>
              </a:lnSpc>
              <a:spcBef>
                <a:spcPts val="0"/>
              </a:spcBef>
              <a:spcAft>
                <a:spcPts val="200"/>
              </a:spcAft>
              <a:defRPr sz="3200">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bg>
      <p:bgPr>
        <a:solidFill>
          <a:srgbClr val="FFFFFF"/>
        </a:solidFill>
      </p:bgPr>
    </p:bg>
    <p:spTree>
      <p:nvGrpSpPr>
        <p:cNvPr name="Shape 19" id="19"/>
        <p:cNvGrpSpPr/>
        <p:nvPr/>
      </p:nvGrpSpPr>
      <p:grpSpPr>
        <a:xfrm>
          <a:off y="0" x="0"/>
          <a:ext cy="0" cx="0"/>
          <a:chOff y="0" x="0"/>
          <a:chExt cy="0" cx="0"/>
        </a:xfrm>
      </p:grpSpPr>
      <p:sp>
        <p:nvSpPr>
          <p:cNvPr name="Shape 20" id="20"/>
          <p:cNvSpPr/>
          <p:nvPr>
            <p:ph type="title"/>
          </p:nvPr>
        </p:nvSpPr>
        <p:spPr>
          <a:xfrm>
            <a:off y="2971800" x="1143000"/>
            <a:ext cy="1370012" cx="8456612"/>
          </a:xfrm>
          <a:prstGeom prst="rect">
            <a:avLst/>
          </a:prstGeom>
          <a:noFill/>
          <a:ln>
            <a:noFill/>
          </a:ln>
        </p:spPr>
        <p:txBody>
          <a:bodyPr bIns="91425" tIns="91425" lIns="91425" anchor="ctr" anchorCtr="0" rIns="91425"/>
          <a:lstStyle>
            <a:lvl1pPr algn="r" rtl="0">
              <a:lnSpc>
                <a:spcPct val="119000"/>
              </a:lnSpc>
              <a:spcBef>
                <a:spcPts val="0"/>
              </a:spcBef>
              <a:spcAft>
                <a:spcPts val="0"/>
              </a:spcAft>
              <a:defRPr sz="4800">
                <a:solidFill>
                  <a:srgbClr val="000000"/>
                </a:solidFill>
              </a:defRPr>
            </a:lvl1pPr>
            <a:lvl2pPr indent="-285750" algn="r" marL="742950" rtl="0">
              <a:lnSpc>
                <a:spcPct val="119000"/>
              </a:lnSpc>
              <a:spcBef>
                <a:spcPts val="0"/>
              </a:spcBef>
              <a:spcAft>
                <a:spcPts val="0"/>
              </a:spcAft>
              <a:defRPr baseline="0" sz="4800">
                <a:solidFill>
                  <a:srgbClr val="000000"/>
                </a:solidFill>
              </a:defRPr>
            </a:lvl2pPr>
            <a:lvl3pPr indent="-228600" algn="r" marL="1143000" rtl="0">
              <a:lnSpc>
                <a:spcPct val="119000"/>
              </a:lnSpc>
              <a:spcBef>
                <a:spcPts val="0"/>
              </a:spcBef>
              <a:spcAft>
                <a:spcPts val="0"/>
              </a:spcAft>
              <a:defRPr baseline="0" sz="4800">
                <a:solidFill>
                  <a:srgbClr val="000000"/>
                </a:solidFill>
              </a:defRPr>
            </a:lvl3pPr>
            <a:lvl4pPr indent="-228600" algn="r" marL="1600200" rtl="0">
              <a:lnSpc>
                <a:spcPct val="119000"/>
              </a:lnSpc>
              <a:spcBef>
                <a:spcPts val="0"/>
              </a:spcBef>
              <a:spcAft>
                <a:spcPts val="0"/>
              </a:spcAft>
              <a:defRPr baseline="0" sz="4800">
                <a:solidFill>
                  <a:srgbClr val="000000"/>
                </a:solidFill>
              </a:defRPr>
            </a:lvl4pPr>
            <a:lvl5pPr indent="-228600" algn="r" marL="2057400" rtl="0">
              <a:lnSpc>
                <a:spcPct val="119000"/>
              </a:lnSpc>
              <a:spcBef>
                <a:spcPts val="0"/>
              </a:spcBef>
              <a:spcAft>
                <a:spcPts val="0"/>
              </a:spcAft>
              <a:defRPr baseline="0" sz="4800">
                <a:solidFill>
                  <a:srgbClr val="000000"/>
                </a:solidFill>
              </a:defRPr>
            </a:lvl5pPr>
            <a:lvl6pPr indent="-228600" algn="r" marL="2514600" rtl="0">
              <a:lnSpc>
                <a:spcPct val="119000"/>
              </a:lnSpc>
              <a:spcBef>
                <a:spcPts val="0"/>
              </a:spcBef>
              <a:spcAft>
                <a:spcPts val="0"/>
              </a:spcAft>
              <a:defRPr sz="4800">
                <a:solidFill>
                  <a:srgbClr val="000000"/>
                </a:solidFill>
              </a:defRPr>
            </a:lvl6pPr>
            <a:lvl7pPr indent="-228600" algn="r" marL="2971800" rtl="0">
              <a:lnSpc>
                <a:spcPct val="119000"/>
              </a:lnSpc>
              <a:spcBef>
                <a:spcPts val="0"/>
              </a:spcBef>
              <a:spcAft>
                <a:spcPts val="0"/>
              </a:spcAft>
              <a:defRPr sz="4800">
                <a:solidFill>
                  <a:srgbClr val="000000"/>
                </a:solidFill>
              </a:defRPr>
            </a:lvl7pPr>
            <a:lvl8pPr indent="-228600" algn="r" marL="3429000" rtl="0">
              <a:lnSpc>
                <a:spcPct val="119000"/>
              </a:lnSpc>
              <a:spcBef>
                <a:spcPts val="0"/>
              </a:spcBef>
              <a:spcAft>
                <a:spcPts val="0"/>
              </a:spcAft>
              <a:defRPr sz="4800">
                <a:solidFill>
                  <a:srgbClr val="000000"/>
                </a:solidFill>
              </a:defRPr>
            </a:lvl8pPr>
            <a:lvl9pPr indent="-228600" algn="r" marL="3886200" rtl="0">
              <a:lnSpc>
                <a:spcPct val="119000"/>
              </a:lnSpc>
              <a:spcBef>
                <a:spcPts val="0"/>
              </a:spcBef>
              <a:spcAft>
                <a:spcPts val="0"/>
              </a:spcAft>
              <a:defRPr sz="4800">
                <a:solidFill>
                  <a:srgbClr val="000000"/>
                </a:solidFill>
              </a:defRPr>
            </a:lvl9pPr>
          </a:lstStyle>
          <a:p/>
        </p:txBody>
      </p:sp>
      <p:sp>
        <p:nvSpPr>
          <p:cNvPr name="Shape 21" id="21"/>
          <p:cNvSpPr/>
          <p:nvPr>
            <p:ph type="body" idx="1"/>
          </p:nvPr>
        </p:nvSpPr>
        <p:spPr>
          <a:xfrm>
            <a:off y="5029200" x="1165225"/>
            <a:ext cy="4987924" cx="8434387"/>
          </a:xfrm>
          <a:prstGeom prst="rect">
            <a:avLst/>
          </a:prstGeom>
          <a:noFill/>
          <a:ln>
            <a:noFill/>
          </a:ln>
        </p:spPr>
        <p:txBody>
          <a:bodyPr bIns="91425" tIns="91425" lIns="91425" anchor="t" anchorCtr="0" rIns="91425"/>
          <a:lstStyle>
            <a:lvl1pPr algn="l" rtl="0">
              <a:lnSpc>
                <a:spcPct val="119000"/>
              </a:lnSpc>
              <a:spcBef>
                <a:spcPts val="0"/>
              </a:spcBef>
              <a:spcAft>
                <a:spcPts val="1400"/>
              </a:spcAft>
              <a:defRPr sz="3200">
                <a:solidFill>
                  <a:srgbClr val="000000"/>
                </a:solidFill>
              </a:defRPr>
            </a:lvl1pPr>
            <a:lvl2pPr indent="-285750" algn="l" marL="742950" rtl="0">
              <a:lnSpc>
                <a:spcPct val="119000"/>
              </a:lnSpc>
              <a:spcBef>
                <a:spcPts val="0"/>
              </a:spcBef>
              <a:spcAft>
                <a:spcPts val="1100"/>
              </a:spcAft>
              <a:defRPr baseline="0" sz="2800">
                <a:solidFill>
                  <a:srgbClr val="000000"/>
                </a:solidFill>
              </a:defRPr>
            </a:lvl2pPr>
            <a:lvl3pPr indent="-228600" algn="l" marL="1143000" rtl="0">
              <a:lnSpc>
                <a:spcPct val="119000"/>
              </a:lnSpc>
              <a:spcBef>
                <a:spcPts val="0"/>
              </a:spcBef>
              <a:spcAft>
                <a:spcPts val="800"/>
              </a:spcAft>
              <a:defRPr baseline="0" sz="2400">
                <a:solidFill>
                  <a:srgbClr val="000000"/>
                </a:solidFill>
              </a:defRPr>
            </a:lvl3pPr>
            <a:lvl4pPr indent="-228600" algn="l" marL="1600200" rtl="0">
              <a:lnSpc>
                <a:spcPct val="119000"/>
              </a:lnSpc>
              <a:spcBef>
                <a:spcPts val="0"/>
              </a:spcBef>
              <a:spcAft>
                <a:spcPts val="500"/>
              </a:spcAft>
              <a:defRPr baseline="0" sz="2000">
                <a:solidFill>
                  <a:srgbClr val="000000"/>
                </a:solidFill>
              </a:defRPr>
            </a:lvl4pPr>
            <a:lvl5pPr indent="-228600" algn="l" marL="2057400" rtl="0">
              <a:lnSpc>
                <a:spcPct val="119000"/>
              </a:lnSpc>
              <a:spcBef>
                <a:spcPts val="0"/>
              </a:spcBef>
              <a:spcAft>
                <a:spcPts val="200"/>
              </a:spcAft>
              <a:defRPr baseline="0" sz="2000">
                <a:solidFill>
                  <a:srgbClr val="000000"/>
                </a:solidFill>
              </a:defRPr>
            </a:lvl5pPr>
            <a:lvl6pPr indent="-228600" algn="l" marL="2514600" rtl="0">
              <a:lnSpc>
                <a:spcPct val="119000"/>
              </a:lnSpc>
              <a:spcBef>
                <a:spcPts val="0"/>
              </a:spcBef>
              <a:spcAft>
                <a:spcPts val="200"/>
              </a:spcAft>
              <a:defRPr sz="3200">
                <a:solidFill>
                  <a:srgbClr val="000000"/>
                </a:solidFill>
              </a:defRPr>
            </a:lvl6pPr>
            <a:lvl7pPr indent="-228600" algn="l" marL="2971800" rtl="0">
              <a:lnSpc>
                <a:spcPct val="119000"/>
              </a:lnSpc>
              <a:spcBef>
                <a:spcPts val="0"/>
              </a:spcBef>
              <a:spcAft>
                <a:spcPts val="200"/>
              </a:spcAft>
              <a:defRPr sz="3200">
                <a:solidFill>
                  <a:srgbClr val="000000"/>
                </a:solidFill>
              </a:defRPr>
            </a:lvl7pPr>
            <a:lvl8pPr indent="-228600" algn="l" marL="3429000" rtl="0">
              <a:lnSpc>
                <a:spcPct val="119000"/>
              </a:lnSpc>
              <a:spcBef>
                <a:spcPts val="0"/>
              </a:spcBef>
              <a:spcAft>
                <a:spcPts val="200"/>
              </a:spcAft>
              <a:defRPr sz="3200">
                <a:solidFill>
                  <a:srgbClr val="000000"/>
                </a:solidFill>
              </a:defRPr>
            </a:lvl8pPr>
            <a:lvl9pPr indent="-228600" algn="l" marL="3886200" rtl="0">
              <a:lnSpc>
                <a:spcPct val="119000"/>
              </a:lnSpc>
              <a:spcBef>
                <a:spcPts val="0"/>
              </a:spcBef>
              <a:spcAft>
                <a:spcPts val="200"/>
              </a:spcAft>
              <a:defRPr sz="32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bg>
      <p:bgPr>
        <a:solidFill>
          <a:srgbClr val="FFFFFF"/>
        </a:solidFill>
      </p:bgPr>
    </p:bg>
    <p:spTree>
      <p:nvGrpSpPr>
        <p:cNvPr name="Shape 31" id="31"/>
        <p:cNvGrpSpPr/>
        <p:nvPr/>
      </p:nvGrpSpPr>
      <p:grpSpPr>
        <a:xfrm>
          <a:off y="0" x="0"/>
          <a:ext cy="0" cx="0"/>
          <a:chOff y="0" x="0"/>
          <a:chExt cy="0" cx="0"/>
        </a:xfrm>
      </p:grpSpPr>
      <p:sp>
        <p:nvSpPr>
          <p:cNvPr name="Shape 32" id="32"/>
          <p:cNvSpPr/>
          <p:nvPr>
            <p:ph type="title"/>
          </p:nvPr>
        </p:nvSpPr>
        <p:spPr>
          <a:xfrm>
            <a:off y="0" x="530225"/>
            <a:ext cy="1262062" cx="9070974"/>
          </a:xfrm>
          <a:prstGeom prst="rect">
            <a:avLst/>
          </a:prstGeom>
          <a:noFill/>
          <a:ln>
            <a:noFill/>
          </a:ln>
        </p:spPr>
        <p:txBody>
          <a:bodyPr bIns="91425" tIns="91425" lIns="91425" anchor="ctr" anchorCtr="0" rIns="91425"/>
          <a:lstStyle>
            <a:lvl1pPr algn="ctr" rtl="0">
              <a:lnSpc>
                <a:spcPct val="119000"/>
              </a:lnSpc>
              <a:spcBef>
                <a:spcPts val="0"/>
              </a:spcBef>
              <a:spcAft>
                <a:spcPts val="0"/>
              </a:spcAft>
              <a:defRPr sz="4400">
                <a:solidFill>
                  <a:srgbClr val="000000"/>
                </a:solidFill>
              </a:defRPr>
            </a:lvl1pPr>
            <a:lvl2pPr indent="-285750" algn="ctr" marL="742950" rtl="0">
              <a:lnSpc>
                <a:spcPct val="119000"/>
              </a:lnSpc>
              <a:spcBef>
                <a:spcPts val="0"/>
              </a:spcBef>
              <a:spcAft>
                <a:spcPts val="0"/>
              </a:spcAft>
              <a:defRPr baseline="0" sz="4400">
                <a:solidFill>
                  <a:srgbClr val="000000"/>
                </a:solidFill>
              </a:defRPr>
            </a:lvl2pPr>
            <a:lvl3pPr indent="-228600" algn="ctr" marL="1143000" rtl="0">
              <a:lnSpc>
                <a:spcPct val="119000"/>
              </a:lnSpc>
              <a:spcBef>
                <a:spcPts val="0"/>
              </a:spcBef>
              <a:spcAft>
                <a:spcPts val="0"/>
              </a:spcAft>
              <a:defRPr baseline="0" sz="4400">
                <a:solidFill>
                  <a:srgbClr val="000000"/>
                </a:solidFill>
              </a:defRPr>
            </a:lvl3pPr>
            <a:lvl4pPr indent="-228600" algn="ctr" marL="1600200" rtl="0">
              <a:lnSpc>
                <a:spcPct val="119000"/>
              </a:lnSpc>
              <a:spcBef>
                <a:spcPts val="0"/>
              </a:spcBef>
              <a:spcAft>
                <a:spcPts val="0"/>
              </a:spcAft>
              <a:defRPr baseline="0" sz="4400">
                <a:solidFill>
                  <a:srgbClr val="000000"/>
                </a:solidFill>
              </a:defRPr>
            </a:lvl4pPr>
            <a:lvl5pPr indent="-228600" algn="ctr" marL="2057400" rtl="0">
              <a:lnSpc>
                <a:spcPct val="119000"/>
              </a:lnSpc>
              <a:spcBef>
                <a:spcPts val="0"/>
              </a:spcBef>
              <a:spcAft>
                <a:spcPts val="0"/>
              </a:spcAft>
              <a:defRPr baseline="0" sz="4400">
                <a:solidFill>
                  <a:srgbClr val="000000"/>
                </a:solidFill>
              </a:defRPr>
            </a:lvl5pPr>
            <a:lvl6pPr indent="-228600" algn="ctr" marL="2514600" rtl="0">
              <a:lnSpc>
                <a:spcPct val="119000"/>
              </a:lnSpc>
              <a:spcBef>
                <a:spcPts val="0"/>
              </a:spcBef>
              <a:spcAft>
                <a:spcPts val="0"/>
              </a:spcAft>
              <a:defRPr sz="4400">
                <a:solidFill>
                  <a:srgbClr val="000000"/>
                </a:solidFill>
              </a:defRPr>
            </a:lvl6pPr>
            <a:lvl7pPr indent="-228600" algn="ctr" marL="2971800" rtl="0">
              <a:lnSpc>
                <a:spcPct val="119000"/>
              </a:lnSpc>
              <a:spcBef>
                <a:spcPts val="0"/>
              </a:spcBef>
              <a:spcAft>
                <a:spcPts val="0"/>
              </a:spcAft>
              <a:defRPr sz="4400">
                <a:solidFill>
                  <a:srgbClr val="000000"/>
                </a:solidFill>
              </a:defRPr>
            </a:lvl7pPr>
            <a:lvl8pPr indent="-228600" algn="ctr" marL="3429000" rtl="0">
              <a:lnSpc>
                <a:spcPct val="119000"/>
              </a:lnSpc>
              <a:spcBef>
                <a:spcPts val="0"/>
              </a:spcBef>
              <a:spcAft>
                <a:spcPts val="0"/>
              </a:spcAft>
              <a:defRPr sz="4400">
                <a:solidFill>
                  <a:srgbClr val="000000"/>
                </a:solidFill>
              </a:defRPr>
            </a:lvl8pPr>
            <a:lvl9pPr indent="-228600" algn="ctr" marL="3886200" rtl="0">
              <a:lnSpc>
                <a:spcPct val="119000"/>
              </a:lnSpc>
              <a:spcBef>
                <a:spcPts val="0"/>
              </a:spcBef>
              <a:spcAft>
                <a:spcPts val="0"/>
              </a:spcAft>
              <a:defRPr sz="4400">
                <a:solidFill>
                  <a:srgbClr val="000000"/>
                </a:solidFill>
              </a:defRPr>
            </a:lvl9pPr>
          </a:lstStyle>
          <a:p/>
        </p:txBody>
      </p:sp>
      <p:sp>
        <p:nvSpPr>
          <p:cNvPr name="Shape 33" id="33"/>
          <p:cNvSpPr/>
          <p:nvPr>
            <p:ph type="body" idx="1"/>
          </p:nvPr>
        </p:nvSpPr>
        <p:spPr>
          <a:xfrm>
            <a:off y="1768475" x="812800"/>
            <a:ext cy="4989512" cx="8420099"/>
          </a:xfrm>
          <a:prstGeom prst="rect">
            <a:avLst/>
          </a:prstGeom>
          <a:noFill/>
          <a:ln>
            <a:noFill/>
          </a:ln>
        </p:spPr>
        <p:txBody>
          <a:bodyPr bIns="91425" tIns="91425" lIns="91425" anchor="t" anchorCtr="0" rIns="91425"/>
          <a:lstStyle>
            <a:lvl1pPr algn="l" rtl="0">
              <a:lnSpc>
                <a:spcPct val="119000"/>
              </a:lnSpc>
              <a:spcBef>
                <a:spcPts val="0"/>
              </a:spcBef>
              <a:spcAft>
                <a:spcPts val="1400"/>
              </a:spcAft>
              <a:defRPr sz="3200">
                <a:solidFill>
                  <a:srgbClr val="000000"/>
                </a:solidFill>
              </a:defRPr>
            </a:lvl1pPr>
            <a:lvl2pPr indent="-285750" algn="l" marL="742950" rtl="0">
              <a:lnSpc>
                <a:spcPct val="119000"/>
              </a:lnSpc>
              <a:spcBef>
                <a:spcPts val="0"/>
              </a:spcBef>
              <a:spcAft>
                <a:spcPts val="1100"/>
              </a:spcAft>
              <a:defRPr baseline="0" sz="2800">
                <a:solidFill>
                  <a:srgbClr val="000000"/>
                </a:solidFill>
              </a:defRPr>
            </a:lvl2pPr>
            <a:lvl3pPr indent="-228600" algn="l" marL="1143000" rtl="0">
              <a:lnSpc>
                <a:spcPct val="119000"/>
              </a:lnSpc>
              <a:spcBef>
                <a:spcPts val="0"/>
              </a:spcBef>
              <a:spcAft>
                <a:spcPts val="800"/>
              </a:spcAft>
              <a:defRPr baseline="0" sz="2400">
                <a:solidFill>
                  <a:srgbClr val="000000"/>
                </a:solidFill>
              </a:defRPr>
            </a:lvl3pPr>
            <a:lvl4pPr indent="-228600" algn="l" marL="1600200" rtl="0">
              <a:lnSpc>
                <a:spcPct val="119000"/>
              </a:lnSpc>
              <a:spcBef>
                <a:spcPts val="0"/>
              </a:spcBef>
              <a:spcAft>
                <a:spcPts val="500"/>
              </a:spcAft>
              <a:defRPr baseline="0" sz="2000">
                <a:solidFill>
                  <a:srgbClr val="000000"/>
                </a:solidFill>
              </a:defRPr>
            </a:lvl4pPr>
            <a:lvl5pPr indent="-228600" algn="l" marL="2057400" rtl="0">
              <a:lnSpc>
                <a:spcPct val="119000"/>
              </a:lnSpc>
              <a:spcBef>
                <a:spcPts val="0"/>
              </a:spcBef>
              <a:spcAft>
                <a:spcPts val="200"/>
              </a:spcAft>
              <a:defRPr baseline="0" sz="2000">
                <a:solidFill>
                  <a:srgbClr val="000000"/>
                </a:solidFill>
              </a:defRPr>
            </a:lvl5pPr>
            <a:lvl6pPr indent="-228600" algn="l" marL="2514600" rtl="0">
              <a:lnSpc>
                <a:spcPct val="119000"/>
              </a:lnSpc>
              <a:spcBef>
                <a:spcPts val="0"/>
              </a:spcBef>
              <a:spcAft>
                <a:spcPts val="200"/>
              </a:spcAft>
              <a:defRPr sz="3200">
                <a:solidFill>
                  <a:srgbClr val="000000"/>
                </a:solidFill>
              </a:defRPr>
            </a:lvl6pPr>
            <a:lvl7pPr indent="-228600" algn="l" marL="2971800" rtl="0">
              <a:lnSpc>
                <a:spcPct val="119000"/>
              </a:lnSpc>
              <a:spcBef>
                <a:spcPts val="0"/>
              </a:spcBef>
              <a:spcAft>
                <a:spcPts val="200"/>
              </a:spcAft>
              <a:defRPr sz="3200">
                <a:solidFill>
                  <a:srgbClr val="000000"/>
                </a:solidFill>
              </a:defRPr>
            </a:lvl7pPr>
            <a:lvl8pPr indent="-228600" algn="l" marL="3429000" rtl="0">
              <a:lnSpc>
                <a:spcPct val="119000"/>
              </a:lnSpc>
              <a:spcBef>
                <a:spcPts val="0"/>
              </a:spcBef>
              <a:spcAft>
                <a:spcPts val="200"/>
              </a:spcAft>
              <a:defRPr sz="3200">
                <a:solidFill>
                  <a:srgbClr val="000000"/>
                </a:solidFill>
              </a:defRPr>
            </a:lvl8pPr>
            <a:lvl9pPr indent="-228600" algn="l" marL="3886200" rtl="0">
              <a:lnSpc>
                <a:spcPct val="119000"/>
              </a:lnSpc>
              <a:spcBef>
                <a:spcPts val="0"/>
              </a:spcBef>
              <a:spcAft>
                <a:spcPts val="200"/>
              </a:spcAft>
              <a:defRPr sz="3200">
                <a:solidFill>
                  <a:srgbClr val="000000"/>
                </a:solidFill>
              </a:defRPr>
            </a:lvl9pPr>
          </a:lstStyle>
          <a:p/>
        </p:txBody>
      </p:sp>
      <p:sp>
        <p:nvSpPr>
          <p:cNvPr name="Shape 34" id="34"/>
          <p:cNvSpPr/>
          <p:nvPr>
            <p:ph type="dt" idx="10"/>
          </p:nvPr>
        </p:nvSpPr>
        <p:spPr>
          <a:xfrm>
            <a:off y="6886575" x="503237"/>
            <a:ext cy="519112" cx="2346324"/>
          </a:xfrm>
          <a:prstGeom prst="rect">
            <a:avLst/>
          </a:prstGeom>
          <a:noFill/>
          <a:ln>
            <a:noFill/>
          </a:ln>
        </p:spPr>
        <p:txBody>
          <a:bodyPr bIns="91425" tIns="91425" lIns="91425" anchor="t" anchorCtr="0" rIns="91425"/>
          <a:lstStyle>
            <a:lvl1pPr indent="0" marR="0" algn="l" marL="0" rtl="0">
              <a:defRPr i="0" baseline="0" strike="noStrike" sz="14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name="Shape 35" id="35"/>
          <p:cNvSpPr/>
          <p:nvPr>
            <p:ph type="ftr" idx="11"/>
          </p:nvPr>
        </p:nvSpPr>
        <p:spPr>
          <a:xfrm>
            <a:off y="6886575" x="3448050"/>
            <a:ext cy="519112" cx="3194049"/>
          </a:xfrm>
          <a:prstGeom prst="rect">
            <a:avLst/>
          </a:prstGeom>
          <a:noFill/>
          <a:ln>
            <a:noFill/>
          </a:ln>
        </p:spPr>
        <p:txBody>
          <a:bodyPr bIns="91425" tIns="91425" lIns="91425" anchor="t" anchorCtr="0" rIns="91425"/>
          <a:lstStyle>
            <a:lvl1pPr indent="0" marR="0" algn="ctr" marL="0" rtl="0">
              <a:defRPr i="0" baseline="0" strike="noStrike" sz="14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name="Shape 36" id="36"/>
          <p:cNvSpPr/>
          <p:nvPr>
            <p:ph type="sldNum" idx="12"/>
          </p:nvPr>
        </p:nvSpPr>
        <p:spPr>
          <a:xfrm>
            <a:off y="6886575" x="7226300"/>
            <a:ext cy="519112" cx="2346324"/>
          </a:xfrm>
          <a:prstGeom prst="rect">
            <a:avLst/>
          </a:prstGeom>
          <a:noFill/>
          <a:ln>
            <a:noFill/>
          </a:ln>
        </p:spPr>
        <p:txBody>
          <a:bodyPr bIns="91425" tIns="91425" lIns="91425" anchor="t" anchorCtr="0" rIns="91425"/>
          <a:lstStyle>
            <a:lvl1pPr indent="0" marR="0" algn="r" marL="0" rtl="0">
              <a:defRPr i="0" baseline="0" strike="noStrike" sz="14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theme" Id="rId4" Target="../theme/theme2.xml"/><Relationship Type="http://schemas.openxmlformats.org/officeDocument/2006/relationships/slideLayout" Id="rId3" Target="../slideLayouts/slideLayout3.xml"/></Relationships>
</file>

<file path=ppt/slideMasters/_rels/slideMaster2.xml.rels><?xml version="1.0" encoding="UTF-8" standalone="yes"?><Relationships xmlns="http://schemas.openxmlformats.org/package/2006/relationships"><Relationship Type="http://schemas.openxmlformats.org/officeDocument/2006/relationships/theme" Id="rId2" Target="../theme/theme1.xml"/><Relationship Type="http://schemas.openxmlformats.org/officeDocument/2006/relationships/slideLayout" Id="rId1"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8" id="8"/>
        <p:cNvGrpSpPr/>
        <p:nvPr/>
      </p:nvGrpSpPr>
      <p:grpSpPr>
        <a:xfrm>
          <a:off y="0" x="0"/>
          <a:ext cy="0" cx="0"/>
          <a:chOff y="0" x="0"/>
          <a:chExt cy="0" cx="0"/>
        </a:xfrm>
      </p:grpSpPr>
      <p:sp>
        <p:nvSpPr>
          <p:cNvPr name="Shape 9" id="9"/>
          <p:cNvSpPr/>
          <p:nvPr>
            <p:ph type="title"/>
          </p:nvPr>
        </p:nvSpPr>
        <p:spPr>
          <a:xfrm>
            <a:off y="2971800" x="1143000"/>
            <a:ext cy="1370012" cx="8456612"/>
          </a:xfrm>
          <a:prstGeom prst="rect">
            <a:avLst/>
          </a:prstGeom>
          <a:noFill/>
          <a:ln>
            <a:noFill/>
          </a:ln>
        </p:spPr>
        <p:txBody>
          <a:bodyPr bIns="91425" tIns="91425" lIns="91425" anchor="ctr" anchorCtr="0" rIns="91425"/>
          <a:lstStyle>
            <a:lvl1pPr indent="0" marR="0" algn="r" marL="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1pPr>
            <a:lvl2pPr indent="-285750" marR="0" algn="r" marL="74295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2pPr>
            <a:lvl3pPr indent="-228600" marR="0" algn="r" marL="11430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3pPr>
            <a:lvl4pPr indent="-228600" marR="0" algn="r" marL="16002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4pPr>
            <a:lvl5pPr indent="-228600" marR="0" algn="r" marL="20574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5pPr>
            <a:lvl6pPr indent="-228600" marR="0" algn="r" marL="25146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6pPr>
            <a:lvl7pPr indent="-228600" marR="0" algn="r" marL="29718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7pPr>
            <a:lvl8pPr indent="-228600" marR="0" algn="r" marL="34290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8pPr>
            <a:lvl9pPr indent="-228600" marR="0" algn="r" marL="3886200" rtl="0">
              <a:lnSpc>
                <a:spcPct val="119000"/>
              </a:lnSpc>
              <a:spcBef>
                <a:spcPts val="0"/>
              </a:spcBef>
              <a:spcAft>
                <a:spcPts val="0"/>
              </a:spcAft>
              <a:defRPr i="0" baseline="0" strike="noStrike" sz="4800" b="0" cap="none" u="none">
                <a:solidFill>
                  <a:srgbClr val="000000"/>
                </a:solidFill>
                <a:latin typeface="Arial"/>
                <a:ea typeface="Arial"/>
                <a:cs typeface="Arial"/>
                <a:sym typeface="Arial"/>
              </a:defRPr>
            </a:lvl9pPr>
          </a:lstStyle>
          <a:p/>
        </p:txBody>
      </p:sp>
      <p:sp>
        <p:nvSpPr>
          <p:cNvPr name="Shape 10" id="10"/>
          <p:cNvSpPr/>
          <p:nvPr>
            <p:ph type="body" idx="1"/>
          </p:nvPr>
        </p:nvSpPr>
        <p:spPr>
          <a:xfrm>
            <a:off y="5029200" x="1165225"/>
            <a:ext cy="4987924" cx="8434387"/>
          </a:xfrm>
          <a:prstGeom prst="rect">
            <a:avLst/>
          </a:prstGeom>
          <a:noFill/>
          <a:ln>
            <a:noFill/>
          </a:ln>
        </p:spPr>
        <p:txBody>
          <a:bodyPr bIns="91425" tIns="91425" lIns="91425" anchor="t" anchorCtr="0" rIns="91425"/>
          <a:lstStyle>
            <a:lvl1pPr indent="0" marR="0" algn="l" marL="0" rtl="0">
              <a:lnSpc>
                <a:spcPct val="119000"/>
              </a:lnSpc>
              <a:spcBef>
                <a:spcPts val="0"/>
              </a:spcBef>
              <a:spcAft>
                <a:spcPts val="1400"/>
              </a:spcAft>
              <a:defRPr i="0" baseline="0" strike="noStrike" sz="3200" b="0" cap="none" u="none">
                <a:solidFill>
                  <a:srgbClr val="000000"/>
                </a:solidFill>
                <a:latin typeface="Arial"/>
                <a:ea typeface="Arial"/>
                <a:cs typeface="Arial"/>
                <a:sym typeface="Arial"/>
              </a:defRPr>
            </a:lvl1pPr>
            <a:lvl2pPr indent="-285750" marR="0" algn="l" marL="742950" rtl="0">
              <a:lnSpc>
                <a:spcPct val="119000"/>
              </a:lnSpc>
              <a:spcBef>
                <a:spcPts val="0"/>
              </a:spcBef>
              <a:spcAft>
                <a:spcPts val="1100"/>
              </a:spcAft>
              <a:defRPr i="0" baseline="0" strike="noStrike" sz="2800" b="0" cap="none" u="none">
                <a:solidFill>
                  <a:srgbClr val="000000"/>
                </a:solidFill>
                <a:latin typeface="Arial"/>
                <a:ea typeface="Arial"/>
                <a:cs typeface="Arial"/>
                <a:sym typeface="Arial"/>
              </a:defRPr>
            </a:lvl2pPr>
            <a:lvl3pPr indent="-228600" marR="0" algn="l" marL="1143000" rtl="0">
              <a:lnSpc>
                <a:spcPct val="119000"/>
              </a:lnSpc>
              <a:spcBef>
                <a:spcPts val="0"/>
              </a:spcBef>
              <a:spcAft>
                <a:spcPts val="800"/>
              </a:spcAft>
              <a:defRPr i="0" baseline="0" strike="noStrike" sz="2400" b="0" cap="none" u="none">
                <a:solidFill>
                  <a:srgbClr val="000000"/>
                </a:solidFill>
                <a:latin typeface="Arial"/>
                <a:ea typeface="Arial"/>
                <a:cs typeface="Arial"/>
                <a:sym typeface="Arial"/>
              </a:defRPr>
            </a:lvl3pPr>
            <a:lvl4pPr indent="-228600" marR="0" algn="l" marL="1600200" rtl="0">
              <a:lnSpc>
                <a:spcPct val="119000"/>
              </a:lnSpc>
              <a:spcBef>
                <a:spcPts val="0"/>
              </a:spcBef>
              <a:spcAft>
                <a:spcPts val="500"/>
              </a:spcAft>
              <a:defRPr i="0" baseline="0" strike="noStrike" sz="2000" b="0" cap="none" u="none">
                <a:solidFill>
                  <a:srgbClr val="000000"/>
                </a:solidFill>
                <a:latin typeface="Arial"/>
                <a:ea typeface="Arial"/>
                <a:cs typeface="Arial"/>
                <a:sym typeface="Arial"/>
              </a:defRPr>
            </a:lvl4pPr>
            <a:lvl5pPr indent="-228600" marR="0" algn="l" marL="2057400" rtl="0">
              <a:lnSpc>
                <a:spcPct val="119000"/>
              </a:lnSpc>
              <a:spcBef>
                <a:spcPts val="0"/>
              </a:spcBef>
              <a:spcAft>
                <a:spcPts val="200"/>
              </a:spcAft>
              <a:defRPr i="0" baseline="0" strike="noStrike" sz="2000" b="0" cap="none" u="none">
                <a:solidFill>
                  <a:srgbClr val="000000"/>
                </a:solidFill>
                <a:latin typeface="Arial"/>
                <a:ea typeface="Arial"/>
                <a:cs typeface="Arial"/>
                <a:sym typeface="Arial"/>
              </a:defRPr>
            </a:lvl5pPr>
            <a:lvl6pPr indent="-228600" marR="0" algn="l" marL="25146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6pPr>
            <a:lvl7pPr indent="-228600" marR="0" algn="l" marL="29718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7pPr>
            <a:lvl8pPr indent="-228600" marR="0" algn="l" marL="34290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8pPr>
            <a:lvl9pPr indent="-228600" marR="0" algn="l" marL="38862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9pPr>
          </a:lstStyle>
          <a:p/>
        </p:txBody>
      </p:sp>
      <p:sp>
        <p:nvSpPr>
          <p:cNvPr name="Shape 11" id="11"/>
          <p:cNvSpPr/>
          <p:nvPr/>
        </p:nvSpPr>
        <p:spPr>
          <a:xfrm>
            <a:off y="0" x="0"/>
            <a:ext cy="7559675" cx="685799"/>
          </a:xfrm>
          <a:prstGeom prst="rect">
            <a:avLst/>
          </a:prstGeom>
          <a:gradFill>
            <a:gsLst>
              <a:gs pos="0">
                <a:srgbClr val="12547A"/>
              </a:gs>
              <a:gs pos="100000">
                <a:srgbClr val="258CD6"/>
              </a:gs>
            </a:gsLst>
            <a:lin scaled="0" ang="5400000"/>
          </a:gradFill>
          <a:ln>
            <a:noFill/>
          </a:ln>
        </p:spPr>
        <p:txBody>
          <a:bodyPr bIns="45700" tIns="45700" lIns="91425" anchor="ctr" anchorCtr="0" rIns="91425">
            <a:spAutoFit/>
          </a:body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2" id="22"/>
        <p:cNvGrpSpPr/>
        <p:nvPr/>
      </p:nvGrpSpPr>
      <p:grpSpPr>
        <a:xfrm>
          <a:off y="0" x="0"/>
          <a:ext cy="0" cx="0"/>
          <a:chOff y="0" x="0"/>
          <a:chExt cy="0" cx="0"/>
        </a:xfrm>
      </p:grpSpPr>
      <p:sp>
        <p:nvSpPr>
          <p:cNvPr name="Shape 23" id="23"/>
          <p:cNvSpPr/>
          <p:nvPr/>
        </p:nvSpPr>
        <p:spPr>
          <a:xfrm>
            <a:off y="0" x="0"/>
            <a:ext cy="1371599" cx="10080624"/>
          </a:xfrm>
          <a:prstGeom prst="rect">
            <a:avLst/>
          </a:prstGeom>
          <a:gradFill>
            <a:gsLst>
              <a:gs pos="0">
                <a:srgbClr val="FFFFFF"/>
              </a:gs>
              <a:gs pos="100000">
                <a:srgbClr val="ECECEC"/>
              </a:gs>
            </a:gsLst>
            <a:lin scaled="0" ang="5400000"/>
          </a:gradFill>
          <a:ln>
            <a:noFill/>
          </a:ln>
        </p:spPr>
        <p:txBody>
          <a:bodyPr bIns="45700" tIns="45700" lIns="91425" anchor="ctr" anchorCtr="0" rIns="91425">
            <a:spAutoFit/>
          </a:bodyPr>
          <a:lstStyle/>
          <a:p/>
        </p:txBody>
      </p:sp>
      <p:sp>
        <p:nvSpPr>
          <p:cNvPr name="Shape 24" id="24"/>
          <p:cNvSpPr/>
          <p:nvPr/>
        </p:nvSpPr>
        <p:spPr>
          <a:xfrm>
            <a:off y="1371600" x="0"/>
            <a:ext cy="3429000" cx="10080624"/>
          </a:xfrm>
          <a:prstGeom prst="rect">
            <a:avLst/>
          </a:prstGeom>
          <a:gradFill>
            <a:gsLst>
              <a:gs pos="0">
                <a:srgbClr val="12547A"/>
              </a:gs>
              <a:gs pos="100000">
                <a:srgbClr val="258CD6"/>
              </a:gs>
            </a:gsLst>
            <a:lin scaled="0" ang="5400000"/>
          </a:gradFill>
          <a:ln>
            <a:noFill/>
          </a:ln>
        </p:spPr>
        <p:txBody>
          <a:bodyPr bIns="45700" tIns="45700" lIns="91425" anchor="ctr" anchorCtr="0" rIns="91425">
            <a:spAutoFit/>
          </a:bodyPr>
          <a:lstStyle/>
          <a:p/>
        </p:txBody>
      </p:sp>
      <p:sp>
        <p:nvSpPr>
          <p:cNvPr name="Shape 25" id="25"/>
          <p:cNvSpPr/>
          <p:nvPr>
            <p:ph type="title"/>
          </p:nvPr>
        </p:nvSpPr>
        <p:spPr>
          <a:xfrm>
            <a:off y="0" x="530225"/>
            <a:ext cy="1260474" cx="9069386"/>
          </a:xfrm>
          <a:prstGeom prst="rect">
            <a:avLst/>
          </a:prstGeom>
          <a:noFill/>
          <a:ln>
            <a:noFill/>
          </a:ln>
        </p:spPr>
        <p:txBody>
          <a:bodyPr bIns="91425" tIns="91425" lIns="91425" anchor="ctr" anchorCtr="0" rIns="91425"/>
          <a:lstStyle>
            <a:lvl1pPr indent="0" marR="0" algn="ctr" marL="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1pPr>
            <a:lvl2pPr indent="-285750" marR="0" algn="ctr" marL="74295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2pPr>
            <a:lvl3pPr indent="-228600" marR="0" algn="ctr" marL="11430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3pPr>
            <a:lvl4pPr indent="-228600" marR="0" algn="ctr" marL="16002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4pPr>
            <a:lvl5pPr indent="-228600" marR="0" algn="ctr" marL="20574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5pPr>
            <a:lvl6pPr indent="-228600" marR="0" algn="ctr" marL="25146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6pPr>
            <a:lvl7pPr indent="-228600" marR="0" algn="ctr" marL="29718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7pPr>
            <a:lvl8pPr indent="-228600" marR="0" algn="ctr" marL="34290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8pPr>
            <a:lvl9pPr indent="-228600" marR="0" algn="ctr" marL="3886200" rtl="0">
              <a:lnSpc>
                <a:spcPct val="119000"/>
              </a:lnSpc>
              <a:spcBef>
                <a:spcPts val="0"/>
              </a:spcBef>
              <a:spcAft>
                <a:spcPts val="0"/>
              </a:spcAft>
              <a:defRPr i="0" baseline="0" strike="noStrike" sz="4400" b="0" cap="none" u="none">
                <a:solidFill>
                  <a:srgbClr val="000000"/>
                </a:solidFill>
                <a:latin typeface="Arial"/>
                <a:ea typeface="Arial"/>
                <a:cs typeface="Arial"/>
                <a:sym typeface="Arial"/>
              </a:defRPr>
            </a:lvl9pPr>
          </a:lstStyle>
          <a:p/>
        </p:txBody>
      </p:sp>
      <p:sp>
        <p:nvSpPr>
          <p:cNvPr name="Shape 26" id="26"/>
          <p:cNvSpPr/>
          <p:nvPr/>
        </p:nvSpPr>
        <p:spPr>
          <a:xfrm>
            <a:off y="1492250" x="457200"/>
            <a:ext cy="5714999" cx="9144000"/>
          </a:xfrm>
          <a:prstGeom prst="roundRect">
            <a:avLst>
              <a:gd name="adj" fmla="val 308"/>
            </a:avLst>
          </a:prstGeom>
          <a:solidFill>
            <a:srgbClr val="FFFFFF"/>
          </a:solidFill>
          <a:ln w="9525" cap="rnd">
            <a:solidFill>
              <a:srgbClr val="888888"/>
            </a:solidFill>
            <a:prstDash val="solid"/>
            <a:round/>
            <a:headEnd len="med" type="none" w="med"/>
            <a:tailEnd len="med" type="none" w="med"/>
          </a:ln>
        </p:spPr>
        <p:txBody>
          <a:bodyPr bIns="45700" tIns="45700" lIns="91425" anchor="ctr" anchorCtr="0" rIns="91425">
            <a:spAutoFit/>
          </a:bodyPr>
          <a:lstStyle/>
          <a:p/>
        </p:txBody>
      </p:sp>
      <p:sp>
        <p:nvSpPr>
          <p:cNvPr name="Shape 27" id="27"/>
          <p:cNvSpPr/>
          <p:nvPr>
            <p:ph type="body" idx="1"/>
          </p:nvPr>
        </p:nvSpPr>
        <p:spPr>
          <a:xfrm>
            <a:off y="1768475" x="812800"/>
            <a:ext cy="4987924" cx="8418512"/>
          </a:xfrm>
          <a:prstGeom prst="rect">
            <a:avLst/>
          </a:prstGeom>
          <a:noFill/>
          <a:ln>
            <a:noFill/>
          </a:ln>
        </p:spPr>
        <p:txBody>
          <a:bodyPr bIns="91425" tIns="91425" lIns="91425" anchor="t" anchorCtr="0" rIns="91425"/>
          <a:lstStyle>
            <a:lvl1pPr indent="0" marR="0" algn="l" marL="0" rtl="0">
              <a:lnSpc>
                <a:spcPct val="119000"/>
              </a:lnSpc>
              <a:spcBef>
                <a:spcPts val="0"/>
              </a:spcBef>
              <a:spcAft>
                <a:spcPts val="1400"/>
              </a:spcAft>
              <a:defRPr i="0" baseline="0" strike="noStrike" sz="3200" b="0" cap="none" u="none">
                <a:solidFill>
                  <a:srgbClr val="000000"/>
                </a:solidFill>
                <a:latin typeface="Arial"/>
                <a:ea typeface="Arial"/>
                <a:cs typeface="Arial"/>
                <a:sym typeface="Arial"/>
              </a:defRPr>
            </a:lvl1pPr>
            <a:lvl2pPr indent="-285750" marR="0" algn="l" marL="742950" rtl="0">
              <a:lnSpc>
                <a:spcPct val="119000"/>
              </a:lnSpc>
              <a:spcBef>
                <a:spcPts val="0"/>
              </a:spcBef>
              <a:spcAft>
                <a:spcPts val="1100"/>
              </a:spcAft>
              <a:defRPr i="0" baseline="0" strike="noStrike" sz="2800" b="0" cap="none" u="none">
                <a:solidFill>
                  <a:srgbClr val="000000"/>
                </a:solidFill>
                <a:latin typeface="Arial"/>
                <a:ea typeface="Arial"/>
                <a:cs typeface="Arial"/>
                <a:sym typeface="Arial"/>
              </a:defRPr>
            </a:lvl2pPr>
            <a:lvl3pPr indent="-228600" marR="0" algn="l" marL="1143000" rtl="0">
              <a:lnSpc>
                <a:spcPct val="119000"/>
              </a:lnSpc>
              <a:spcBef>
                <a:spcPts val="0"/>
              </a:spcBef>
              <a:spcAft>
                <a:spcPts val="800"/>
              </a:spcAft>
              <a:defRPr i="0" baseline="0" strike="noStrike" sz="2400" b="0" cap="none" u="none">
                <a:solidFill>
                  <a:srgbClr val="000000"/>
                </a:solidFill>
                <a:latin typeface="Arial"/>
                <a:ea typeface="Arial"/>
                <a:cs typeface="Arial"/>
                <a:sym typeface="Arial"/>
              </a:defRPr>
            </a:lvl3pPr>
            <a:lvl4pPr indent="-228600" marR="0" algn="l" marL="1600200" rtl="0">
              <a:lnSpc>
                <a:spcPct val="119000"/>
              </a:lnSpc>
              <a:spcBef>
                <a:spcPts val="0"/>
              </a:spcBef>
              <a:spcAft>
                <a:spcPts val="500"/>
              </a:spcAft>
              <a:defRPr i="0" baseline="0" strike="noStrike" sz="2000" b="0" cap="none" u="none">
                <a:solidFill>
                  <a:srgbClr val="000000"/>
                </a:solidFill>
                <a:latin typeface="Arial"/>
                <a:ea typeface="Arial"/>
                <a:cs typeface="Arial"/>
                <a:sym typeface="Arial"/>
              </a:defRPr>
            </a:lvl4pPr>
            <a:lvl5pPr indent="-228600" marR="0" algn="l" marL="2057400" rtl="0">
              <a:lnSpc>
                <a:spcPct val="119000"/>
              </a:lnSpc>
              <a:spcBef>
                <a:spcPts val="0"/>
              </a:spcBef>
              <a:spcAft>
                <a:spcPts val="200"/>
              </a:spcAft>
              <a:defRPr i="0" baseline="0" strike="noStrike" sz="2000" b="0" cap="none" u="none">
                <a:solidFill>
                  <a:srgbClr val="000000"/>
                </a:solidFill>
                <a:latin typeface="Arial"/>
                <a:ea typeface="Arial"/>
                <a:cs typeface="Arial"/>
                <a:sym typeface="Arial"/>
              </a:defRPr>
            </a:lvl5pPr>
            <a:lvl6pPr indent="-228600" marR="0" algn="l" marL="25146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6pPr>
            <a:lvl7pPr indent="-228600" marR="0" algn="l" marL="29718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7pPr>
            <a:lvl8pPr indent="-228600" marR="0" algn="l" marL="34290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8pPr>
            <a:lvl9pPr indent="-228600" marR="0" algn="l" marL="3886200" rtl="0">
              <a:lnSpc>
                <a:spcPct val="119000"/>
              </a:lnSpc>
              <a:spcBef>
                <a:spcPts val="0"/>
              </a:spcBef>
              <a:spcAft>
                <a:spcPts val="200"/>
              </a:spcAft>
              <a:defRPr i="0" baseline="0" strike="noStrike" sz="3200" b="0" cap="none" u="none">
                <a:solidFill>
                  <a:srgbClr val="000000"/>
                </a:solidFill>
                <a:latin typeface="Arial"/>
                <a:ea typeface="Arial"/>
                <a:cs typeface="Arial"/>
                <a:sym typeface="Arial"/>
              </a:defRPr>
            </a:lvl9pPr>
          </a:lstStyle>
          <a:p/>
        </p:txBody>
      </p:sp>
      <p:sp>
        <p:nvSpPr>
          <p:cNvPr name="Shape 28" id="28"/>
          <p:cNvSpPr/>
          <p:nvPr>
            <p:ph type="dt" idx="10"/>
          </p:nvPr>
        </p:nvSpPr>
        <p:spPr>
          <a:xfrm>
            <a:off y="6886575" x="503237"/>
            <a:ext cy="519112" cx="2346324"/>
          </a:xfrm>
          <a:prstGeom prst="rect">
            <a:avLst/>
          </a:prstGeom>
          <a:noFill/>
          <a:ln>
            <a:noFill/>
          </a:ln>
        </p:spPr>
        <p:txBody>
          <a:bodyPr bIns="91425" tIns="91425" lIns="91425" anchor="t" anchorCtr="0" rIns="91425"/>
          <a:lstStyle>
            <a:lvl1pPr indent="0" marR="0" algn="l" marL="0" rtl="0">
              <a:defRPr i="0" baseline="0" strike="noStrike" sz="14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name="Shape 29" id="29"/>
          <p:cNvSpPr/>
          <p:nvPr>
            <p:ph type="ftr" idx="11"/>
          </p:nvPr>
        </p:nvSpPr>
        <p:spPr>
          <a:xfrm>
            <a:off y="6886575" x="3448050"/>
            <a:ext cy="519112" cx="3194049"/>
          </a:xfrm>
          <a:prstGeom prst="rect">
            <a:avLst/>
          </a:prstGeom>
          <a:noFill/>
          <a:ln>
            <a:noFill/>
          </a:ln>
        </p:spPr>
        <p:txBody>
          <a:bodyPr bIns="91425" tIns="91425" lIns="91425" anchor="t" anchorCtr="0" rIns="91425"/>
          <a:lstStyle>
            <a:lvl1pPr indent="0" marR="0" algn="ctr" marL="0" rtl="0">
              <a:defRPr i="0" baseline="0" strike="noStrike" sz="14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name="Shape 30" id="30"/>
          <p:cNvSpPr/>
          <p:nvPr>
            <p:ph type="sldNum" idx="12"/>
          </p:nvPr>
        </p:nvSpPr>
        <p:spPr>
          <a:xfrm>
            <a:off y="6886575" x="7226300"/>
            <a:ext cy="519112" cx="2346324"/>
          </a:xfrm>
          <a:prstGeom prst="rect">
            <a:avLst/>
          </a:prstGeom>
          <a:noFill/>
          <a:ln>
            <a:noFill/>
          </a:ln>
        </p:spPr>
        <p:txBody>
          <a:bodyPr bIns="91425" tIns="91425" lIns="91425" anchor="t" anchorCtr="0" rIns="91425"/>
          <a:lstStyle>
            <a:lvl1pPr indent="0" marR="0" algn="r" marL="0" rtl="0">
              <a:defRPr i="0" baseline="0" strike="noStrike" sz="14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Tree>
  </p:cSld>
  <p:clrMap accent6="accent6" tx2="lt2" bg2="dk2" accent5="accent5" tx1="dk1" bg1="lt1" accent4="accent4" accent3="accent3" accent2="accent2" accent1="accent1" folHlink="folHlink" hlink="hlink"/>
  <p:sldLayoutIdLst>
    <p:sldLayoutId id="2147483651"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4.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1.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4.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1.xml"/></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4.xml"/></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4.xml"/></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3.xml"/></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4.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3.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3.xml"/></Relationships>
</file>

<file path=ppt/slides/_rels/slide22.xml.rels><?xml version="1.0" encoding="UTF-8" standalone="yes"?><Relationships xmlns="http://schemas.openxmlformats.org/package/2006/relationships"><Relationship Type="http://schemas.openxmlformats.org/officeDocument/2006/relationships/notesSlide" Id="rId2" Target="../notesSlides/notesSlide22.xml"/><Relationship Type="http://schemas.openxmlformats.org/officeDocument/2006/relationships/slideLayout" Id="rId1" Target="../slideLayouts/slideLayout4.xml"/></Relationships>
</file>

<file path=ppt/slides/_rels/slide23.xml.rels><?xml version="1.0" encoding="UTF-8" standalone="yes"?><Relationships xmlns="http://schemas.openxmlformats.org/package/2006/relationships"><Relationship Type="http://schemas.openxmlformats.org/officeDocument/2006/relationships/notesSlide" Id="rId2" Target="../notesSlides/notesSlide23.xml"/><Relationship Type="http://schemas.openxmlformats.org/officeDocument/2006/relationships/slideLayout" Id="rId1" Target="../slideLayouts/slideLayout2.xml"/></Relationships>
</file>

<file path=ppt/slides/_rels/slide24.xml.rels><?xml version="1.0" encoding="UTF-8" standalone="yes"?><Relationships xmlns="http://schemas.openxmlformats.org/package/2006/relationships"><Relationship Type="http://schemas.openxmlformats.org/officeDocument/2006/relationships/notesSlide" Id="rId2" Target="../notesSlides/notesSlide24.xml"/><Relationship Type="http://schemas.openxmlformats.org/officeDocument/2006/relationships/slideLayout" Id="rId1" Target="../slideLayouts/slideLayout4.xml"/></Relationships>
</file>

<file path=ppt/slides/_rels/slide25.xml.rels><?xml version="1.0" encoding="UTF-8" standalone="yes"?><Relationships xmlns="http://schemas.openxmlformats.org/package/2006/relationships"><Relationship Type="http://schemas.openxmlformats.org/officeDocument/2006/relationships/notesSlide" Id="rId2" Target="../notesSlides/notesSlide25.xml"/><Relationship Type="http://schemas.openxmlformats.org/officeDocument/2006/relationships/slideLayout" Id="rId1" Target="../slideLayouts/slideLayout2.xml"/></Relationships>
</file>

<file path=ppt/slides/_rels/slide26.xml.rels><?xml version="1.0" encoding="UTF-8" standalone="yes"?><Relationships xmlns="http://schemas.openxmlformats.org/package/2006/relationships"><Relationship Type="http://schemas.openxmlformats.org/officeDocument/2006/relationships/notesSlide" Id="rId2" Target="../notesSlides/notesSlide26.xml"/><Relationship Type="http://schemas.openxmlformats.org/officeDocument/2006/relationships/slideLayout" Id="rId1" Target="../slideLayouts/slideLayout4.xml"/></Relationships>
</file>

<file path=ppt/slides/_rels/slide27.xml.rels><?xml version="1.0" encoding="UTF-8" standalone="yes"?><Relationships xmlns="http://schemas.openxmlformats.org/package/2006/relationships"><Relationship Type="http://schemas.openxmlformats.org/officeDocument/2006/relationships/notesSlide" Id="rId2" Target="../notesSlides/notesSlide27.xml"/><Relationship Type="http://schemas.openxmlformats.org/officeDocument/2006/relationships/slideLayout" Id="rId1" Target="../slideLayouts/slideLayout4.xml"/></Relationships>
</file>

<file path=ppt/slides/_rels/slide28.xml.rels><?xml version="1.0" encoding="UTF-8" standalone="yes"?><Relationships xmlns="http://schemas.openxmlformats.org/package/2006/relationships"><Relationship Type="http://schemas.openxmlformats.org/officeDocument/2006/relationships/notesSlide" Id="rId2" Target="../notesSlides/notesSlide28.xml"/><Relationship Type="http://schemas.openxmlformats.org/officeDocument/2006/relationships/slideLayout" Id="rId1" Target="../slideLayouts/slideLayout4.xml"/></Relationships>
</file>

<file path=ppt/slides/_rels/slide29.xml.rels><?xml version="1.0" encoding="UTF-8" standalone="yes"?><Relationships xmlns="http://schemas.openxmlformats.org/package/2006/relationships"><Relationship Type="http://schemas.openxmlformats.org/officeDocument/2006/relationships/notesSlide" Id="rId2" Target="../notesSlides/notesSlide29.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1.xml"/></Relationships>
</file>

<file path=ppt/slides/_rels/slide30.xml.rels><?xml version="1.0" encoding="UTF-8" standalone="yes"?><Relationships xmlns="http://schemas.openxmlformats.org/package/2006/relationships"><Relationship Type="http://schemas.openxmlformats.org/officeDocument/2006/relationships/notesSlide" Id="rId2" Target="../notesSlides/notesSlide30.xml"/><Relationship Type="http://schemas.openxmlformats.org/officeDocument/2006/relationships/slideLayout" Id="rId1" Target="../slideLayouts/slideLayout3.xml"/></Relationships>
</file>

<file path=ppt/slides/_rels/slide31.xml.rels><?xml version="1.0" encoding="UTF-8" standalone="yes"?><Relationships xmlns="http://schemas.openxmlformats.org/package/2006/relationships"><Relationship Type="http://schemas.openxmlformats.org/officeDocument/2006/relationships/notesSlide" Id="rId2" Target="../notesSlides/notesSlide31.xml"/><Relationship Type="http://schemas.openxmlformats.org/officeDocument/2006/relationships/slideLayout" Id="rId1" Target="../slideLayouts/slideLayout3.xml"/></Relationships>
</file>

<file path=ppt/slides/_rels/slide32.xml.rels><?xml version="1.0" encoding="UTF-8" standalone="yes"?><Relationships xmlns="http://schemas.openxmlformats.org/package/2006/relationships"><Relationship Type="http://schemas.openxmlformats.org/officeDocument/2006/relationships/notesSlide" Id="rId2" Target="../notesSlides/notesSlide32.xml"/><Relationship Type="http://schemas.openxmlformats.org/officeDocument/2006/relationships/slideLayout" Id="rId1" Target="../slideLayouts/slideLayout3.xml"/></Relationships>
</file>

<file path=ppt/slides/_rels/slide33.xml.rels><?xml version="1.0" encoding="UTF-8" standalone="yes"?><Relationships xmlns="http://schemas.openxmlformats.org/package/2006/relationships"><Relationship Type="http://schemas.openxmlformats.org/officeDocument/2006/relationships/notesSlide" Id="rId2" Target="../notesSlides/notesSlide33.xml"/><Relationship Type="http://schemas.openxmlformats.org/officeDocument/2006/relationships/slideLayout" Id="rId1" Target="../slideLayouts/slideLayout3.xml"/></Relationships>
</file>

<file path=ppt/slides/_rels/slide34.xml.rels><?xml version="1.0" encoding="UTF-8" standalone="yes"?><Relationships xmlns="http://schemas.openxmlformats.org/package/2006/relationships"><Relationship Type="http://schemas.openxmlformats.org/officeDocument/2006/relationships/notesSlide" Id="rId2" Target="../notesSlides/notesSlide34.xml"/><Relationship Type="http://schemas.openxmlformats.org/officeDocument/2006/relationships/slideLayout" Id="rId1" Target="../slideLayouts/slideLayout4.xml"/></Relationships>
</file>

<file path=ppt/slides/_rels/slide35.xml.rels><?xml version="1.0" encoding="UTF-8" standalone="yes"?><Relationships xmlns="http://schemas.openxmlformats.org/package/2006/relationships"><Relationship Type="http://schemas.openxmlformats.org/officeDocument/2006/relationships/notesSlide" Id="rId2" Target="../notesSlides/notesSlide35.xml"/><Relationship Type="http://schemas.openxmlformats.org/officeDocument/2006/relationships/slideLayout" Id="rId1" Target="../slideLayouts/slideLayout3.xml"/></Relationships>
</file>

<file path=ppt/slides/_rels/slide36.xml.rels><?xml version="1.0" encoding="UTF-8" standalone="yes"?><Relationships xmlns="http://schemas.openxmlformats.org/package/2006/relationships"><Relationship Type="http://schemas.openxmlformats.org/officeDocument/2006/relationships/notesSlide" Id="rId2" Target="../notesSlides/notesSlide36.xml"/><Relationship Type="http://schemas.openxmlformats.org/officeDocument/2006/relationships/slideLayout" Id="rId1" Target="../slideLayouts/slideLayout3.xml"/></Relationships>
</file>

<file path=ppt/slides/_rels/slide37.xml.rels><?xml version="1.0" encoding="UTF-8" standalone="yes"?><Relationships xmlns="http://schemas.openxmlformats.org/package/2006/relationships"><Relationship Type="http://schemas.openxmlformats.org/officeDocument/2006/relationships/notesSlide" Id="rId2" Target="../notesSlides/notesSlide37.xml"/><Relationship Type="http://schemas.openxmlformats.org/officeDocument/2006/relationships/slideLayout" Id="rId1" Target="../slideLayouts/slideLayout4.xml"/></Relationships>
</file>

<file path=ppt/slides/_rels/slide38.xml.rels><?xml version="1.0" encoding="UTF-8" standalone="yes"?><Relationships xmlns="http://schemas.openxmlformats.org/package/2006/relationships"><Relationship Type="http://schemas.openxmlformats.org/officeDocument/2006/relationships/notesSlide" Id="rId2" Target="../notesSlides/notesSlide38.xml"/><Relationship Type="http://schemas.openxmlformats.org/officeDocument/2006/relationships/slideLayout" Id="rId1" Target="../slideLayouts/slideLayout4.xml"/></Relationships>
</file>

<file path=ppt/slides/_rels/slide39.xml.rels><?xml version="1.0" encoding="UTF-8" standalone="yes"?><Relationships xmlns="http://schemas.openxmlformats.org/package/2006/relationships"><Relationship Type="http://schemas.openxmlformats.org/officeDocument/2006/relationships/notesSlide" Id="rId2" Target="../notesSlides/notesSlide39.xml"/><Relationship Type="http://schemas.openxmlformats.org/officeDocument/2006/relationships/slideLayout" Id="rId1" Target="../slideLayouts/slideLayout1.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40.xml.rels><?xml version="1.0" encoding="UTF-8" standalone="yes"?><Relationships xmlns="http://schemas.openxmlformats.org/package/2006/relationships"><Relationship Type="http://schemas.openxmlformats.org/officeDocument/2006/relationships/notesSlide" Id="rId2" Target="../notesSlides/notesSlide40.xml"/><Relationship Type="http://schemas.openxmlformats.org/officeDocument/2006/relationships/slideLayout" Id="rId1" Target="../slideLayouts/slideLayout4.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3.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3.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3.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7" id="37"/>
        <p:cNvGrpSpPr/>
        <p:nvPr/>
      </p:nvGrpSpPr>
      <p:grpSpPr>
        <a:xfrm>
          <a:off y="0" x="0"/>
          <a:ext cy="0" cx="0"/>
          <a:chOff y="0" x="0"/>
          <a:chExt cy="0" cx="0"/>
        </a:xfrm>
      </p:grpSpPr>
      <p:sp>
        <p:nvSpPr>
          <p:cNvPr name="Shape 38" id="38"/>
          <p:cNvSpPr/>
          <p:nvPr>
            <p:ph type="title"/>
          </p:nvPr>
        </p:nvSpPr>
        <p:spPr>
          <a:xfrm>
            <a:off y="2786061" x="822066"/>
            <a:ext cy="1742999" cx="8779199"/>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a:t>MySQL High Availability</a:t>
            </a:r>
            <a:br>
              <a:rPr lang="en_US"/>
            </a:br>
            <a:r>
              <a:rPr lang="en_US"/>
              <a:t>Deep Dive</a:t>
            </a:r>
          </a:p>
        </p:txBody>
      </p:sp>
      <p:sp>
        <p:nvSpPr>
          <p:cNvPr name="Shape 39" id="39"/>
          <p:cNvSpPr/>
          <p:nvPr>
            <p:ph type="subTitle" idx="1"/>
          </p:nvPr>
        </p:nvSpPr>
        <p:spPr>
          <a:xfrm>
            <a:off y="5029200" x="1165225"/>
            <a:ext cy="4989512" cx="8435975"/>
          </a:xfrm>
          <a:prstGeom prst="rect">
            <a:avLst/>
          </a:prstGeom>
          <a:noFill/>
          <a:ln>
            <a:noFill/>
          </a:ln>
        </p:spPr>
        <p:txBody>
          <a:bodyPr bIns="45700" tIns="45700" lIns="91425" anchor="t" anchorCtr="0" rIns="91425">
            <a:spAutoFit/>
          </a:bodyPr>
          <a:lstStyle/>
          <a:p>
            <a:pPr marR="0" algn="r" rtl="0" lvl="0">
              <a:lnSpc>
                <a:spcPct val="119000"/>
              </a:lnSpc>
              <a:spcBef>
                <a:spcPts val="0"/>
              </a:spcBef>
              <a:spcAft>
                <a:spcPts val="1400"/>
              </a:spcAft>
              <a:buNone/>
            </a:pPr>
            <a:r>
              <a:rPr lang="en_US" i="0" baseline="0" strike="noStrike" sz="3600" b="0" cap="none" u="none">
                <a:solidFill>
                  <a:srgbClr val="000000"/>
                </a:solidFill>
                <a:latin typeface="Arial"/>
                <a:ea typeface="Arial"/>
                <a:cs typeface="Arial"/>
                <a:sym typeface="Arial"/>
              </a:rPr>
              <a:t>Florian Haas (hastexo)</a:t>
            </a:r>
            <a:r>
              <a:rPr lang="en_US" sz="3600"/>
              <a:t>Yves Trudeau </a:t>
            </a:r>
            <a:r>
              <a:rPr lang="en_US" i="0" baseline="0" strike="noStrike" sz="3600" b="0" cap="none" u="none">
                <a:solidFill>
                  <a:srgbClr val="000000"/>
                </a:solidFill>
                <a:latin typeface="Arial"/>
                <a:ea typeface="Arial"/>
                <a:cs typeface="Arial"/>
                <a:sym typeface="Arial"/>
              </a:rPr>
              <a:t>(</a:t>
            </a:r>
            <a:r>
              <a:rPr lang="en_US" sz="3600"/>
              <a:t>Percona</a:t>
            </a:r>
            <a:r>
              <a:rPr lang="en_US" i="0" baseline="0" strike="noStrike" sz="3600" b="0" cap="none" u="none">
                <a:solidFill>
                  <a:srgbClr val="000000"/>
                </a:solidFill>
                <a:latin typeface="Arial"/>
                <a:ea typeface="Arial"/>
                <a:cs typeface="Arial"/>
                <a:sym typeface="Arial"/>
              </a:rPr>
              <a: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40" id="140"/>
        <p:cNvGrpSpPr/>
        <p:nvPr/>
      </p:nvGrpSpPr>
      <p:grpSpPr>
        <a:xfrm>
          <a:off y="0" x="0"/>
          <a:ext cy="0" cx="0"/>
          <a:chOff y="0" x="0"/>
          <a:chExt cy="0" cx="0"/>
        </a:xfrm>
      </p:grpSpPr>
      <p:sp>
        <p:nvSpPr>
          <p:cNvPr name="Shape 141" id="141"/>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Creat</a:t>
            </a:r>
            <a:r>
              <a:rPr lang="en_US"/>
              <a:t>ing</a:t>
            </a:r>
            <a:r>
              <a:rPr lang="en_US" i="0" baseline="0" strike="noStrike" sz="4400" b="0" cap="none" u="none">
                <a:solidFill>
                  <a:srgbClr val="000000"/>
                </a:solidFill>
                <a:latin typeface="Arial"/>
                <a:ea typeface="Arial"/>
                <a:cs typeface="Arial"/>
                <a:sym typeface="Arial"/>
              </a:rPr>
              <a:t> a DRBD resource</a:t>
            </a:r>
          </a:p>
        </p:txBody>
      </p:sp>
      <p:sp>
        <p:nvSpPr>
          <p:cNvPr name="Shape 142" id="142"/>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Name:				mysql</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Device name: 	/dev/drbd0</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Backing disk:</a:t>
            </a:r>
            <a:r>
              <a:rPr lang="en_US"/>
              <a:t>	</a:t>
            </a:r>
            <a:r>
              <a:rPr lang="en_US" i="0" baseline="0" strike="noStrike" sz="3200" b="0" cap="none" u="none">
                <a:solidFill>
                  <a:srgbClr val="000000"/>
                </a:solidFill>
                <a:latin typeface="Arial"/>
                <a:ea typeface="Arial"/>
                <a:cs typeface="Arial"/>
                <a:sym typeface="Arial"/>
              </a:rPr>
              <a:t>/dev/</a:t>
            </a:r>
            <a:r>
              <a:rPr lang="en_US"/>
              <a:t>pacemaker-1/lvMySQL</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Meta data:		internal</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Replication:		172.30.222</a:t>
            </a:r>
            <a:r>
              <a:rPr lang="en_US"/>
              <a:t>.1</a:t>
            </a:r>
            <a:r>
              <a:rPr lang="en_US" i="0" baseline="0" strike="noStrike" sz="3200" b="0" cap="none" u="none">
                <a:solidFill>
                  <a:srgbClr val="000000"/>
                </a:solidFill>
                <a:latin typeface="Arial"/>
                <a:ea typeface="Arial"/>
                <a:cs typeface="Arial"/>
                <a:sym typeface="Arial"/>
              </a:rPr>
              <a:t> ↔ </a:t>
            </a:r>
            <a:r>
              <a:rPr lang="en_US"/>
              <a:t>2</a:t>
            </a:r>
          </a:p>
          <a:p>
            <a:r>
              <a:t/>
            </a:r>
          </a:p>
          <a:p>
            <a:pPr indent="-282575" marR="0" algn="l" marL="457200" rtl="0" lvl="0">
              <a:lnSpc>
                <a:spcPct val="119000"/>
              </a:lnSpc>
              <a:spcBef>
                <a:spcPts val="0"/>
              </a:spcBef>
              <a:spcAft>
                <a:spcPts val="1400"/>
              </a:spcAft>
              <a:buClr>
                <a:srgbClr val="000000"/>
              </a:buClr>
              <a:buSzPct val="44270"/>
              <a:buFont typeface="Arial"/>
              <a:buChar char="•"/>
            </a:pPr>
            <a:r>
              <a:rPr lang="en_US"/>
              <a:t>Filesystem:			ext3</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48" id="148"/>
        <p:cNvGrpSpPr/>
        <p:nvPr/>
      </p:nvGrpSpPr>
      <p:grpSpPr>
        <a:xfrm>
          <a:off y="0" x="0"/>
          <a:ext cy="0" cx="0"/>
          <a:chOff y="0" x="0"/>
          <a:chExt cy="0" cx="0"/>
        </a:xfrm>
      </p:grpSpPr>
      <p:sp>
        <p:nvSpPr>
          <p:cNvPr name="Shape 149" id="149"/>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Corosync</a:t>
            </a:r>
          </a:p>
        </p:txBody>
      </p:sp>
      <p:sp>
        <p:nvSpPr>
          <p:cNvPr name="Shape 150" id="150"/>
          <p:cNvSpPr/>
          <p:nvPr>
            <p:ph type="subTitle" idx="1"/>
          </p:nvPr>
        </p:nvSpPr>
        <p:spPr>
          <a:xfrm>
            <a:off y="5029200" x="907955"/>
            <a:ext cy="2365500" cx="8693100"/>
          </a:xfrm>
          <a:prstGeom prst="rect">
            <a:avLst/>
          </a:prstGeom>
          <a:noFill/>
          <a:ln>
            <a:noFill/>
          </a:ln>
        </p:spPr>
        <p:txBody>
          <a:bodyPr bIns="45700" tIns="45700" lIns="91425" anchor="t" anchorCtr="0" rIns="91425">
            <a:spAutoFit/>
          </a:bodyPr>
          <a:lstStyle/>
          <a:p>
            <a:pPr indent="0" marR="0" algn="r" marL="0" rtl="0" lvl="0">
              <a:lnSpc>
                <a:spcPct val="119000"/>
              </a:lnSpc>
              <a:spcBef>
                <a:spcPts val="0"/>
              </a:spcBef>
              <a:spcAft>
                <a:spcPts val="1400"/>
              </a:spcAft>
              <a:buNone/>
            </a:pPr>
            <a:r>
              <a:rPr lang="en_US" i="0" baseline="0" strike="noStrike" sz="3000" b="0" cap="none" u="none">
                <a:solidFill>
                  <a:srgbClr val="000000"/>
                </a:solidFill>
              </a:rPr>
              <a:t>http://www.hastexo.com/knowledge/corosync</a:t>
            </a:r>
          </a:p>
          <a:p>
            <a:pPr indent="0" marR="0" algn="r" marL="0" rtl="0" lvl="0">
              <a:lnSpc>
                <a:spcPct val="119000"/>
              </a:lnSpc>
              <a:spcBef>
                <a:spcPts val="0"/>
              </a:spcBef>
              <a:spcAft>
                <a:spcPts val="1400"/>
              </a:spcAft>
              <a:buNone/>
            </a:pPr>
            <a:r>
              <a:rPr lang="en_US" i="0" baseline="0" strike="noStrike" sz="3000" b="0" cap="none" u="none">
                <a:solidFill>
                  <a:srgbClr val="000000"/>
                </a:solidFill>
              </a:rPr>
              <a:t>http://www.corosync.org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56" id="156"/>
        <p:cNvGrpSpPr/>
        <p:nvPr/>
      </p:nvGrpSpPr>
      <p:grpSpPr>
        <a:xfrm>
          <a:off y="0" x="0"/>
          <a:ext cy="0" cx="0"/>
          <a:chOff y="0" x="0"/>
          <a:chExt cy="0" cx="0"/>
        </a:xfrm>
      </p:grpSpPr>
      <p:sp>
        <p:nvSpPr>
          <p:cNvPr name="Shape 157" id="157"/>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Creat</a:t>
            </a:r>
            <a:r>
              <a:rPr lang="en_US"/>
              <a:t>ing</a:t>
            </a:r>
            <a:r>
              <a:rPr lang="en_US" i="0" baseline="0" strike="noStrike" sz="4400" b="0" cap="none" u="none">
                <a:solidFill>
                  <a:srgbClr val="000000"/>
                </a:solidFill>
                <a:latin typeface="Arial"/>
                <a:ea typeface="Arial"/>
                <a:cs typeface="Arial"/>
                <a:sym typeface="Arial"/>
              </a:rPr>
              <a:t> a Corosync Cluster</a:t>
            </a:r>
          </a:p>
        </p:txBody>
      </p:sp>
      <p:sp>
        <p:nvSpPr>
          <p:cNvPr name="Shape 158" id="158"/>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Enable secauth</a:t>
            </a:r>
          </a:p>
          <a:p>
            <a:pPr indent="-282575" marR="0" algn="l" marL="457200" rtl="0" lvl="0">
              <a:lnSpc>
                <a:spcPct val="119000"/>
              </a:lnSpc>
              <a:spcBef>
                <a:spcPts val="0"/>
              </a:spcBef>
              <a:spcAft>
                <a:spcPts val="1400"/>
              </a:spcAft>
              <a:buClr>
                <a:srgbClr val="000000"/>
              </a:buClr>
              <a:buSzPct val="44270"/>
              <a:buFont typeface="Arial"/>
              <a:buChar char="•"/>
            </a:pPr>
            <a:r>
              <a:rPr lang="en_US"/>
              <a:t>1 ring</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No logging to files, syslog only</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Start Corosync</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Check connectivity</a:t>
            </a:r>
          </a:p>
          <a:p>
            <a:pPr indent="-282575" marR="0" algn="l" marL="457200" rtl="0" lvl="0">
              <a:lnSpc>
                <a:spcPct val="119000"/>
              </a:lnSpc>
              <a:spcBef>
                <a:spcPts val="0"/>
              </a:spcBef>
              <a:spcAft>
                <a:spcPts val="1400"/>
              </a:spcAft>
              <a:buClr>
                <a:srgbClr val="000000"/>
              </a:buClr>
              <a:buSzPct val="44270"/>
              <a:buFont typeface="Arial"/>
              <a:buChar char="•"/>
            </a:pPr>
            <a:r>
              <a:rPr lang="en_US"/>
              <a:t>Check membership</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64" id="164"/>
        <p:cNvGrpSpPr/>
        <p:nvPr/>
      </p:nvGrpSpPr>
      <p:grpSpPr>
        <a:xfrm>
          <a:off y="0" x="0"/>
          <a:ext cy="0" cx="0"/>
          <a:chOff y="0" x="0"/>
          <a:chExt cy="0" cx="0"/>
        </a:xfrm>
      </p:grpSpPr>
      <p:sp>
        <p:nvSpPr>
          <p:cNvPr name="Shape 165" id="165"/>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Pacemaker</a:t>
            </a:r>
          </a:p>
        </p:txBody>
      </p:sp>
      <p:sp>
        <p:nvSpPr>
          <p:cNvPr name="Shape 166" id="166"/>
          <p:cNvSpPr/>
          <p:nvPr>
            <p:ph type="subTitle" idx="1"/>
          </p:nvPr>
        </p:nvSpPr>
        <p:spPr>
          <a:xfrm>
            <a:off y="5029200" x="914400"/>
            <a:ext cy="4989512" cx="8686800"/>
          </a:xfrm>
          <a:prstGeom prst="rect">
            <a:avLst/>
          </a:prstGeom>
          <a:noFill/>
          <a:ln>
            <a:noFill/>
          </a:ln>
        </p:spPr>
        <p:txBody>
          <a:bodyPr bIns="45700" tIns="45700" lIns="91425" anchor="t" anchorCtr="0" rIns="91425">
            <a:spAutoFit/>
          </a:bodyPr>
          <a:lstStyle/>
          <a:p>
            <a:pPr indent="0" marR="0" algn="r" marL="0" rtl="0" lvl="0">
              <a:lnSpc>
                <a:spcPct val="119000"/>
              </a:lnSpc>
              <a:spcBef>
                <a:spcPts val="0"/>
              </a:spcBef>
              <a:spcAft>
                <a:spcPts val="1400"/>
              </a:spcAft>
              <a:buNone/>
            </a:pPr>
            <a:r>
              <a:rPr lang="en_US" i="0" baseline="0" strike="noStrike" sz="3000" b="0" cap="none" u="none">
                <a:solidFill>
                  <a:srgbClr val="000000"/>
                </a:solidFill>
                <a:latin typeface="Arial"/>
                <a:ea typeface="Arial"/>
                <a:cs typeface="Arial"/>
                <a:sym typeface="Arial"/>
              </a:rPr>
              <a:t>http://www.hastexo.com/knowledge/pacemaker</a:t>
            </a:r>
          </a:p>
          <a:p>
            <a:pPr indent="0" marR="0" algn="r" marL="0" rtl="0" lvl="0">
              <a:lnSpc>
                <a:spcPct val="119000"/>
              </a:lnSpc>
              <a:spcBef>
                <a:spcPts val="0"/>
              </a:spcBef>
              <a:spcAft>
                <a:spcPts val="1400"/>
              </a:spcAft>
              <a:buNone/>
            </a:pPr>
            <a:r>
              <a:rPr lang="en_US" i="0" baseline="0" strike="noStrike" sz="3000" b="0" cap="none" u="none">
                <a:solidFill>
                  <a:srgbClr val="000000"/>
                </a:solidFill>
                <a:latin typeface="Arial"/>
                <a:ea typeface="Arial"/>
                <a:cs typeface="Arial"/>
                <a:sym typeface="Arial"/>
              </a:rPr>
              <a:t>http://www.clusterlabs.org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72" id="172"/>
        <p:cNvGrpSpPr/>
        <p:nvPr/>
      </p:nvGrpSpPr>
      <p:grpSpPr>
        <a:xfrm>
          <a:off y="0" x="0"/>
          <a:ext cy="0" cx="0"/>
          <a:chOff y="0" x="0"/>
          <a:chExt cy="0" cx="0"/>
        </a:xfrm>
      </p:grpSpPr>
      <p:sp>
        <p:nvSpPr>
          <p:cNvPr name="Shape 173" id="173"/>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Create a Pacemaker Cluster</a:t>
            </a:r>
          </a:p>
        </p:txBody>
      </p:sp>
      <p:sp>
        <p:nvSpPr>
          <p:cNvPr name="Shape 174" id="174"/>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Add the “pacemaker” service to </a:t>
            </a:r>
            <a:r>
              <a:rPr lang="en_US" i="0" baseline="0" strike="noStrike" sz="3200" b="0" cap="none" u="none">
                <a:solidFill>
                  <a:srgbClr val="000000"/>
                </a:solidFill>
                <a:latin typeface="Courier New"/>
                <a:ea typeface="Courier New"/>
                <a:cs typeface="Courier New"/>
                <a:sym typeface="Courier New"/>
              </a:rPr>
              <a:t>/etc/corosync.d</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Use ver: 1</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Restart corosync</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Start pacemakerd</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Verify both nodes have joined the cluster (</a:t>
            </a:r>
            <a:r>
              <a:rPr lang="en_US" i="0" baseline="0" strike="noStrike" sz="3200" b="0" cap="none" u="none">
                <a:solidFill>
                  <a:srgbClr val="000000"/>
                </a:solidFill>
                <a:latin typeface="Courier New"/>
                <a:ea typeface="Courier New"/>
                <a:cs typeface="Courier New"/>
                <a:sym typeface="Courier New"/>
              </a:rPr>
              <a:t>crm_mon</a:t>
            </a:r>
            <a:r>
              <a:rPr lang="en_US" i="0" baseline="0" strike="noStrike" sz="3200" b="0" cap="none" u="none">
                <a:solidFill>
                  <a:srgbClr val="000000"/>
                </a:solidFill>
                <a:latin typeface="Arial"/>
                <a:ea typeface="Arial"/>
                <a:cs typeface="Arial"/>
                <a:sym typeface="Arial"/>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80" id="180"/>
        <p:cNvGrpSpPr/>
        <p:nvPr/>
      </p:nvGrpSpPr>
      <p:grpSpPr>
        <a:xfrm>
          <a:off y="0" x="0"/>
          <a:ext cy="0" cx="0"/>
          <a:chOff y="0" x="0"/>
          <a:chExt cy="0" cx="0"/>
        </a:xfrm>
      </p:grpSpPr>
      <p:sp>
        <p:nvSpPr>
          <p:cNvPr name="Shape 181" id="181"/>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STONITH/Fencing</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87" id="187"/>
        <p:cNvGrpSpPr/>
        <p:nvPr/>
      </p:nvGrpSpPr>
      <p:grpSpPr>
        <a:xfrm>
          <a:off y="0" x="0"/>
          <a:ext cy="0" cx="0"/>
          <a:chOff y="0" x="0"/>
          <a:chExt cy="0" cx="0"/>
        </a:xfrm>
      </p:grpSpPr>
      <p:sp>
        <p:nvSpPr>
          <p:cNvPr name="Shape 188" id="188"/>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rPr>
              <a:t>Setting up </a:t>
            </a:r>
            <a:r>
              <a:rPr lang="en_US"/>
              <a:t>the</a:t>
            </a:r>
            <a:r>
              <a:rPr lang="en_US" i="0" baseline="0" strike="noStrike" sz="4400" b="0" cap="none" u="none">
                <a:solidFill>
                  <a:srgbClr val="000000"/>
                </a:solidFill>
              </a:rPr>
              <a:t> cluster</a:t>
            </a:r>
          </a:p>
        </p:txBody>
      </p:sp>
      <p:sp>
        <p:nvSpPr>
          <p:cNvPr name="Shape 189" id="189"/>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rPr>
              <a:t>Open the shell with crm configure</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rPr>
              <a:t>Set no-quorum-policy to ignore</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rPr>
              <a:t>Disable STONITH</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rPr>
              <a:t>Kids, don't do this at home!</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rPr>
              <a:t>Commit the configuration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95" id="195"/>
        <p:cNvGrpSpPr/>
        <p:nvPr/>
      </p:nvGrpSpPr>
      <p:grpSpPr>
        <a:xfrm>
          <a:off y="0" x="0"/>
          <a:ext cy="0" cx="0"/>
          <a:chOff y="0" x="0"/>
          <a:chExt cy="0" cx="0"/>
        </a:xfrm>
      </p:grpSpPr>
      <p:sp>
        <p:nvSpPr>
          <p:cNvPr name="Shape 196" id="196"/>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Pacemaker Resources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02" id="202"/>
        <p:cNvGrpSpPr/>
        <p:nvPr/>
      </p:nvGrpSpPr>
      <p:grpSpPr>
        <a:xfrm>
          <a:off y="0" x="0"/>
          <a:ext cy="0" cx="0"/>
          <a:chOff y="0" x="0"/>
          <a:chExt cy="0" cx="0"/>
        </a:xfrm>
      </p:grpSpPr>
      <p:sp>
        <p:nvSpPr>
          <p:cNvPr name="Shape 203" id="203"/>
          <p:cNvSpPr/>
          <p:nvPr/>
        </p:nvSpPr>
        <p:spPr>
          <a:xfrm>
            <a:off y="5715000" x="16002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Stopped</a:t>
            </a:r>
          </a:p>
        </p:txBody>
      </p:sp>
      <p:sp>
        <p:nvSpPr>
          <p:cNvPr name="Shape 204" id="204"/>
          <p:cNvSpPr/>
          <p:nvPr/>
        </p:nvSpPr>
        <p:spPr>
          <a:xfrm>
            <a:off y="4800600" x="16002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a:t>
            </a:r>
          </a:p>
        </p:txBody>
      </p:sp>
      <p:sp>
        <p:nvSpPr>
          <p:cNvPr name="Shape 205" id="205"/>
          <p:cNvSpPr/>
          <p:nvPr/>
        </p:nvSpPr>
        <p:spPr>
          <a:xfrm>
            <a:off y="4800600" x="34290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a:t>
            </a:r>
          </a:p>
        </p:txBody>
      </p:sp>
      <p:sp>
        <p:nvSpPr>
          <p:cNvPr name="Shape 206" id="206"/>
          <p:cNvSpPr/>
          <p:nvPr/>
        </p:nvSpPr>
        <p:spPr>
          <a:xfrm>
            <a:off y="3657600" x="16002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Started</a:t>
            </a:r>
          </a:p>
        </p:txBody>
      </p:sp>
      <p:cxnSp>
        <p:nvCxnSpPr>
          <p:cNvPr name="Shape 207" id="207"/>
          <p:cNvCxnSpPr/>
          <p:nvPr/>
        </p:nvCxnSpPr>
        <p:spPr>
          <a:xfrm rot="10800000">
            <a:off y="5257799" x="2285999"/>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08" id="208"/>
          <p:cNvCxnSpPr/>
          <p:nvPr/>
        </p:nvCxnSpPr>
        <p:spPr>
          <a:xfrm rot="10800000" flipH="1">
            <a:off y="4343399" x="22860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09" id="209"/>
          <p:cNvCxnSpPr/>
          <p:nvPr/>
        </p:nvCxnSpPr>
        <p:spPr>
          <a:xfrm>
            <a:off y="4343400" x="32004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10" id="210"/>
          <p:cNvCxnSpPr/>
          <p:nvPr/>
        </p:nvCxnSpPr>
        <p:spPr>
          <a:xfrm flipH="1">
            <a:off y="5257800" x="3200399"/>
            <a:ext cy="457200" cx="914400"/>
          </a:xfrm>
          <a:prstGeom prst="straightConnector1">
            <a:avLst/>
          </a:prstGeom>
          <a:noFill/>
          <a:ln w="9525" cap="rnd">
            <a:solidFill>
              <a:srgbClr val="B6B6B6"/>
            </a:solidFill>
            <a:prstDash val="solid"/>
            <a:round/>
            <a:headEnd len="med" type="none" w="med"/>
            <a:tailEnd len="lg" type="triangle" w="lg"/>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16" id="216"/>
        <p:cNvGrpSpPr/>
        <p:nvPr/>
      </p:nvGrpSpPr>
      <p:grpSpPr>
        <a:xfrm>
          <a:off y="0" x="0"/>
          <a:ext cy="0" cx="0"/>
          <a:chOff y="0" x="0"/>
          <a:chExt cy="0" cx="0"/>
        </a:xfrm>
      </p:grpSpPr>
      <p:sp>
        <p:nvSpPr>
          <p:cNvPr name="Shape 217" id="217"/>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Master/Slave Sets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45" id="45"/>
        <p:cNvGrpSpPr/>
        <p:nvPr/>
      </p:nvGrpSpPr>
      <p:grpSpPr>
        <a:xfrm>
          <a:off y="0" x="0"/>
          <a:ext cy="0" cx="0"/>
          <a:chOff y="0" x="0"/>
          <a:chExt cy="0" cx="0"/>
        </a:xfrm>
      </p:grpSpPr>
      <p:sp>
        <p:nvSpPr>
          <p:cNvPr name="Shape 46" id="46"/>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HA Sprint: Get Prepared!</a:t>
            </a:r>
          </a:p>
        </p:txBody>
      </p:sp>
      <p:sp>
        <p:nvSpPr>
          <p:cNvPr name="Shape 47" id="47"/>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a:t>Tutorial instructions at: http://goo.gl/8ZLta</a:t>
            </a:r>
          </a:p>
          <a:p>
            <a:pPr indent="-282575" marR="0" algn="l" marL="457200" rtl="0" lvl="0">
              <a:lnSpc>
                <a:spcPct val="119000"/>
              </a:lnSpc>
              <a:spcBef>
                <a:spcPts val="0"/>
              </a:spcBef>
              <a:spcAft>
                <a:spcPts val="1400"/>
              </a:spcAft>
              <a:buClr>
                <a:srgbClr val="000000"/>
              </a:buClr>
              <a:buSzPct val="44270"/>
              <a:buFont typeface="Arial"/>
              <a:buChar char="•"/>
            </a:pPr>
            <a:r>
              <a:rPr lang="en_US"/>
              <a:t>Follow along -- or just watch! (up to you)</a:t>
            </a:r>
          </a:p>
          <a:p>
            <a:r>
              <a:t/>
            </a:r>
          </a:p>
          <a:p>
            <a:pPr marR="0" algn="l" rtl="0" lvl="0">
              <a:lnSpc>
                <a:spcPct val="119000"/>
              </a:lnSpc>
              <a:spcBef>
                <a:spcPts val="0"/>
              </a:spcBef>
              <a:spcAft>
                <a:spcPts val="1400"/>
              </a:spcAft>
              <a:buNone/>
            </a:pPr>
            <a:r>
              <a:rPr lang="en_US"/>
              <a:t>If you need help: we're the guys with the blue SPEAKER tabs, just holler!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23" id="223"/>
        <p:cNvGrpSpPr/>
        <p:nvPr/>
      </p:nvGrpSpPr>
      <p:grpSpPr>
        <a:xfrm>
          <a:off y="0" x="0"/>
          <a:ext cy="0" cx="0"/>
          <a:chOff y="0" x="0"/>
          <a:chExt cy="0" cx="0"/>
        </a:xfrm>
      </p:grpSpPr>
      <p:sp>
        <p:nvSpPr>
          <p:cNvPr name="Shape 224" id="224"/>
          <p:cNvSpPr/>
          <p:nvPr/>
        </p:nvSpPr>
        <p:spPr>
          <a:xfrm>
            <a:off y="5715000" x="16002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Stopped</a:t>
            </a:r>
          </a:p>
        </p:txBody>
      </p:sp>
      <p:sp>
        <p:nvSpPr>
          <p:cNvPr name="Shape 225" id="225"/>
          <p:cNvSpPr/>
          <p:nvPr/>
        </p:nvSpPr>
        <p:spPr>
          <a:xfrm>
            <a:off y="4800600" x="16002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a:t>
            </a:r>
          </a:p>
        </p:txBody>
      </p:sp>
      <p:sp>
        <p:nvSpPr>
          <p:cNvPr name="Shape 226" id="226"/>
          <p:cNvSpPr/>
          <p:nvPr/>
        </p:nvSpPr>
        <p:spPr>
          <a:xfrm>
            <a:off y="4800600" x="34290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a:t>
            </a:r>
          </a:p>
        </p:txBody>
      </p:sp>
      <p:sp>
        <p:nvSpPr>
          <p:cNvPr name="Shape 227" id="227"/>
          <p:cNvSpPr/>
          <p:nvPr/>
        </p:nvSpPr>
        <p:spPr>
          <a:xfrm>
            <a:off y="3657600" x="16002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Started</a:t>
            </a:r>
          </a:p>
        </p:txBody>
      </p:sp>
      <p:cxnSp>
        <p:nvCxnSpPr>
          <p:cNvPr name="Shape 228" id="228"/>
          <p:cNvCxnSpPr/>
          <p:nvPr/>
        </p:nvCxnSpPr>
        <p:spPr>
          <a:xfrm rot="10800000">
            <a:off y="5257799" x="2285999"/>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29" id="229"/>
          <p:cNvCxnSpPr/>
          <p:nvPr/>
        </p:nvCxnSpPr>
        <p:spPr>
          <a:xfrm rot="10800000" flipH="1">
            <a:off y="4343399" x="22860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30" id="230"/>
          <p:cNvCxnSpPr/>
          <p:nvPr/>
        </p:nvCxnSpPr>
        <p:spPr>
          <a:xfrm>
            <a:off y="4343400" x="32004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31" id="231"/>
          <p:cNvCxnSpPr/>
          <p:nvPr/>
        </p:nvCxnSpPr>
        <p:spPr>
          <a:xfrm flipH="1">
            <a:off y="5257800" x="3200399"/>
            <a:ext cy="457200" cx="914400"/>
          </a:xfrm>
          <a:prstGeom prst="straightConnector1">
            <a:avLst/>
          </a:prstGeom>
          <a:noFill/>
          <a:ln w="9525" cap="rnd">
            <a:solidFill>
              <a:srgbClr val="B6B6B6"/>
            </a:solidFill>
            <a:prstDash val="solid"/>
            <a:round/>
            <a:headEnd len="med" type="none" w="med"/>
            <a:tailEnd len="lg" type="triangle" w="lg"/>
          </a:ln>
        </p:spPr>
      </p:cxnSp>
      <p:sp>
        <p:nvSpPr>
          <p:cNvPr name="Shape 232" id="232"/>
          <p:cNvSpPr/>
          <p:nvPr/>
        </p:nvSpPr>
        <p:spPr>
          <a:xfrm>
            <a:off y="5715000" x="59436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Stopped</a:t>
            </a:r>
          </a:p>
        </p:txBody>
      </p:sp>
      <p:sp>
        <p:nvSpPr>
          <p:cNvPr name="Shape 233" id="233"/>
          <p:cNvSpPr/>
          <p:nvPr/>
        </p:nvSpPr>
        <p:spPr>
          <a:xfrm>
            <a:off y="4800600" x="59436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a:t>
            </a:r>
          </a:p>
        </p:txBody>
      </p:sp>
      <p:sp>
        <p:nvSpPr>
          <p:cNvPr name="Shape 234" id="234"/>
          <p:cNvSpPr/>
          <p:nvPr/>
        </p:nvSpPr>
        <p:spPr>
          <a:xfrm>
            <a:off y="4800600" x="77724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a:t>
            </a:r>
          </a:p>
        </p:txBody>
      </p:sp>
      <p:sp>
        <p:nvSpPr>
          <p:cNvPr name="Shape 235" id="235"/>
          <p:cNvSpPr/>
          <p:nvPr/>
        </p:nvSpPr>
        <p:spPr>
          <a:xfrm>
            <a:off y="3657600" x="59436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Started</a:t>
            </a:r>
          </a:p>
        </p:txBody>
      </p:sp>
      <p:cxnSp>
        <p:nvCxnSpPr>
          <p:cNvPr name="Shape 236" id="236"/>
          <p:cNvCxnSpPr/>
          <p:nvPr/>
        </p:nvCxnSpPr>
        <p:spPr>
          <a:xfrm rot="10800000">
            <a:off y="5257799" x="6629399"/>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37" id="237"/>
          <p:cNvCxnSpPr/>
          <p:nvPr/>
        </p:nvCxnSpPr>
        <p:spPr>
          <a:xfrm rot="10800000" flipH="1">
            <a:off y="4343399" x="66294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38" id="238"/>
          <p:cNvCxnSpPr/>
          <p:nvPr/>
        </p:nvCxnSpPr>
        <p:spPr>
          <a:xfrm>
            <a:off y="4343400" x="75438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39" id="239"/>
          <p:cNvCxnSpPr/>
          <p:nvPr/>
        </p:nvCxnSpPr>
        <p:spPr>
          <a:xfrm flipH="1">
            <a:off y="5257800" x="7543799"/>
            <a:ext cy="457200" cx="914400"/>
          </a:xfrm>
          <a:prstGeom prst="straightConnector1">
            <a:avLst/>
          </a:prstGeom>
          <a:noFill/>
          <a:ln w="9525" cap="rnd">
            <a:solidFill>
              <a:srgbClr val="B6B6B6"/>
            </a:solidFill>
            <a:prstDash val="solid"/>
            <a:round/>
            <a:headEnd len="med" type="none" w="med"/>
            <a:tailEnd len="lg" type="triangle" w="lg"/>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45" id="245"/>
        <p:cNvGrpSpPr/>
        <p:nvPr/>
      </p:nvGrpSpPr>
      <p:grpSpPr>
        <a:xfrm>
          <a:off y="0" x="0"/>
          <a:ext cy="0" cx="0"/>
          <a:chOff y="0" x="0"/>
          <a:chExt cy="0" cx="0"/>
        </a:xfrm>
      </p:grpSpPr>
      <p:sp>
        <p:nvSpPr>
          <p:cNvPr name="Shape 246" id="246"/>
          <p:cNvSpPr/>
          <p:nvPr/>
        </p:nvSpPr>
        <p:spPr>
          <a:xfrm>
            <a:off y="5715000" x="16002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Stopped</a:t>
            </a:r>
          </a:p>
        </p:txBody>
      </p:sp>
      <p:sp>
        <p:nvSpPr>
          <p:cNvPr name="Shape 247" id="247"/>
          <p:cNvSpPr/>
          <p:nvPr/>
        </p:nvSpPr>
        <p:spPr>
          <a:xfrm>
            <a:off y="4800600" x="16002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a:t>
            </a:r>
          </a:p>
        </p:txBody>
      </p:sp>
      <p:sp>
        <p:nvSpPr>
          <p:cNvPr name="Shape 248" id="248"/>
          <p:cNvSpPr/>
          <p:nvPr/>
        </p:nvSpPr>
        <p:spPr>
          <a:xfrm>
            <a:off y="4800600" x="3429000"/>
            <a:ext cy="457200" cx="1371599"/>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a:t>
            </a:r>
          </a:p>
        </p:txBody>
      </p:sp>
      <p:sp>
        <p:nvSpPr>
          <p:cNvPr name="Shape 249" id="249"/>
          <p:cNvSpPr/>
          <p:nvPr/>
        </p:nvSpPr>
        <p:spPr>
          <a:xfrm>
            <a:off y="3657600" x="1600200"/>
            <a:ext cy="685799" cx="32003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Slave</a:t>
            </a:r>
          </a:p>
        </p:txBody>
      </p:sp>
      <p:cxnSp>
        <p:nvCxnSpPr>
          <p:cNvPr name="Shape 250" id="250"/>
          <p:cNvCxnSpPr/>
          <p:nvPr/>
        </p:nvCxnSpPr>
        <p:spPr>
          <a:xfrm rot="10800000">
            <a:off y="5257799" x="2285999"/>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51" id="251"/>
          <p:cNvCxnSpPr/>
          <p:nvPr/>
        </p:nvCxnSpPr>
        <p:spPr>
          <a:xfrm rot="10800000" flipH="1">
            <a:off y="4343399" x="22860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52" id="252"/>
          <p:cNvCxnSpPr/>
          <p:nvPr/>
        </p:nvCxnSpPr>
        <p:spPr>
          <a:xfrm>
            <a:off y="4343400" x="3200400"/>
            <a:ext cy="457200" cx="914400"/>
          </a:xfrm>
          <a:prstGeom prst="straightConnector1">
            <a:avLst/>
          </a:prstGeom>
          <a:noFill/>
          <a:ln w="9525" cap="rnd">
            <a:solidFill>
              <a:srgbClr val="B6B6B6"/>
            </a:solidFill>
            <a:prstDash val="solid"/>
            <a:round/>
            <a:headEnd len="med" type="none" w="med"/>
            <a:tailEnd len="lg" type="triangle" w="lg"/>
          </a:ln>
        </p:spPr>
      </p:cxnSp>
      <p:cxnSp>
        <p:nvCxnSpPr>
          <p:cNvPr name="Shape 253" id="253"/>
          <p:cNvCxnSpPr/>
          <p:nvPr/>
        </p:nvCxnSpPr>
        <p:spPr>
          <a:xfrm flipH="1">
            <a:off y="5257800" x="3200399"/>
            <a:ext cy="457200" cx="914400"/>
          </a:xfrm>
          <a:prstGeom prst="straightConnector1">
            <a:avLst/>
          </a:prstGeom>
          <a:noFill/>
          <a:ln w="9525" cap="rnd">
            <a:solidFill>
              <a:srgbClr val="B6B6B6"/>
            </a:solidFill>
            <a:prstDash val="solid"/>
            <a:round/>
            <a:headEnd len="med" type="none" w="med"/>
            <a:tailEnd len="lg" type="triangle" w="lg"/>
          </a:ln>
        </p:spPr>
      </p:cxnSp>
      <p:sp>
        <p:nvSpPr>
          <p:cNvPr name="Shape 254" id="254"/>
          <p:cNvSpPr/>
          <p:nvPr/>
        </p:nvSpPr>
        <p:spPr>
          <a:xfrm>
            <a:off y="5715000" x="5943600"/>
            <a:ext cy="684211" cx="31988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Stopped</a:t>
            </a:r>
          </a:p>
        </p:txBody>
      </p:sp>
      <p:sp>
        <p:nvSpPr>
          <p:cNvPr name="Shape 255" id="255"/>
          <p:cNvSpPr/>
          <p:nvPr/>
        </p:nvSpPr>
        <p:spPr>
          <a:xfrm>
            <a:off y="4800600" x="5943600"/>
            <a:ext cy="455612" cx="1370012"/>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start</a:t>
            </a:r>
          </a:p>
        </p:txBody>
      </p:sp>
      <p:sp>
        <p:nvSpPr>
          <p:cNvPr name="Shape 256" id="256"/>
          <p:cNvSpPr/>
          <p:nvPr/>
        </p:nvSpPr>
        <p:spPr>
          <a:xfrm>
            <a:off y="4800600" x="7772400"/>
            <a:ext cy="455612" cx="1370012"/>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stop</a:t>
            </a:r>
          </a:p>
        </p:txBody>
      </p:sp>
      <p:sp>
        <p:nvSpPr>
          <p:cNvPr name="Shape 257" id="257"/>
          <p:cNvSpPr/>
          <p:nvPr/>
        </p:nvSpPr>
        <p:spPr>
          <a:xfrm>
            <a:off y="3657600" x="5943600"/>
            <a:ext cy="684211" cx="31988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Slave</a:t>
            </a:r>
          </a:p>
        </p:txBody>
      </p:sp>
      <p:cxnSp>
        <p:nvCxnSpPr>
          <p:cNvPr name="Shape 258" id="258"/>
          <p:cNvCxnSpPr/>
          <p:nvPr/>
        </p:nvCxnSpPr>
        <p:spPr>
          <a:xfrm rot="10800000">
            <a:off y="5257800" x="6629399"/>
            <a:ext cy="455612" cx="912811"/>
          </a:xfrm>
          <a:prstGeom prst="straightConnector1">
            <a:avLst/>
          </a:prstGeom>
          <a:noFill/>
          <a:ln w="9525" cap="rnd">
            <a:solidFill>
              <a:srgbClr val="B6B6B6"/>
            </a:solidFill>
            <a:prstDash val="solid"/>
            <a:round/>
            <a:headEnd len="med" type="none" w="med"/>
            <a:tailEnd len="lg" type="triangle" w="lg"/>
          </a:ln>
        </p:spPr>
      </p:cxnSp>
      <p:cxnSp>
        <p:nvCxnSpPr>
          <p:cNvPr name="Shape 259" id="259"/>
          <p:cNvCxnSpPr/>
          <p:nvPr/>
        </p:nvCxnSpPr>
        <p:spPr>
          <a:xfrm rot="10800000" flipH="1">
            <a:off y="4343400" x="6629400"/>
            <a:ext cy="455612" cx="912811"/>
          </a:xfrm>
          <a:prstGeom prst="straightConnector1">
            <a:avLst/>
          </a:prstGeom>
          <a:noFill/>
          <a:ln w="9525" cap="rnd">
            <a:solidFill>
              <a:srgbClr val="B6B6B6"/>
            </a:solidFill>
            <a:prstDash val="solid"/>
            <a:round/>
            <a:headEnd len="med" type="none" w="med"/>
            <a:tailEnd len="lg" type="triangle" w="lg"/>
          </a:ln>
        </p:spPr>
      </p:cxnSp>
      <p:cxnSp>
        <p:nvCxnSpPr>
          <p:cNvPr name="Shape 260" id="260"/>
          <p:cNvCxnSpPr/>
          <p:nvPr/>
        </p:nvCxnSpPr>
        <p:spPr>
          <a:xfrm>
            <a:off y="4343400" x="7543800"/>
            <a:ext cy="455612" cx="912811"/>
          </a:xfrm>
          <a:prstGeom prst="straightConnector1">
            <a:avLst/>
          </a:prstGeom>
          <a:noFill/>
          <a:ln w="9525" cap="rnd">
            <a:solidFill>
              <a:srgbClr val="B6B6B6"/>
            </a:solidFill>
            <a:prstDash val="solid"/>
            <a:round/>
            <a:headEnd len="med" type="none" w="med"/>
            <a:tailEnd len="lg" type="triangle" w="lg"/>
          </a:ln>
        </p:spPr>
      </p:cxnSp>
      <p:cxnSp>
        <p:nvCxnSpPr>
          <p:cNvPr name="Shape 261" id="261"/>
          <p:cNvCxnSpPr/>
          <p:nvPr/>
        </p:nvCxnSpPr>
        <p:spPr>
          <a:xfrm flipH="1">
            <a:off y="5257800" x="7543799"/>
            <a:ext cy="455612" cx="912811"/>
          </a:xfrm>
          <a:prstGeom prst="straightConnector1">
            <a:avLst/>
          </a:prstGeom>
          <a:noFill/>
          <a:ln w="9525" cap="rnd">
            <a:solidFill>
              <a:srgbClr val="B6B6B6"/>
            </a:solidFill>
            <a:prstDash val="solid"/>
            <a:round/>
            <a:headEnd len="med" type="none" w="med"/>
            <a:tailEnd len="lg" type="triangle" w="lg"/>
          </a:ln>
        </p:spPr>
      </p:cxnSp>
      <p:sp>
        <p:nvSpPr>
          <p:cNvPr name="Shape 262" id="262"/>
          <p:cNvSpPr/>
          <p:nvPr/>
        </p:nvSpPr>
        <p:spPr>
          <a:xfrm>
            <a:off y="2743200" x="5943600"/>
            <a:ext cy="455612" cx="1370012"/>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promote</a:t>
            </a:r>
          </a:p>
        </p:txBody>
      </p:sp>
      <p:sp>
        <p:nvSpPr>
          <p:cNvPr name="Shape 263" id="263"/>
          <p:cNvSpPr/>
          <p:nvPr/>
        </p:nvSpPr>
        <p:spPr>
          <a:xfrm>
            <a:off y="2743200" x="7772400"/>
            <a:ext cy="455612" cx="1370012"/>
          </a:xfrm>
          <a:prstGeom prst="ellipse">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demote</a:t>
            </a:r>
          </a:p>
        </p:txBody>
      </p:sp>
      <p:sp>
        <p:nvSpPr>
          <p:cNvPr name="Shape 264" id="264"/>
          <p:cNvSpPr/>
          <p:nvPr/>
        </p:nvSpPr>
        <p:spPr>
          <a:xfrm>
            <a:off y="1600200" x="5943600"/>
            <a:ext cy="684211" cx="31988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Master</a:t>
            </a:r>
          </a:p>
        </p:txBody>
      </p:sp>
      <p:cxnSp>
        <p:nvCxnSpPr>
          <p:cNvPr name="Shape 265" id="265"/>
          <p:cNvCxnSpPr/>
          <p:nvPr/>
        </p:nvCxnSpPr>
        <p:spPr>
          <a:xfrm rot="10800000">
            <a:off y="3200400" x="6629399"/>
            <a:ext cy="455612" cx="912811"/>
          </a:xfrm>
          <a:prstGeom prst="straightConnector1">
            <a:avLst/>
          </a:prstGeom>
          <a:noFill/>
          <a:ln w="9525" cap="rnd">
            <a:solidFill>
              <a:srgbClr val="B6B6B6"/>
            </a:solidFill>
            <a:prstDash val="solid"/>
            <a:round/>
            <a:headEnd len="med" type="none" w="med"/>
            <a:tailEnd len="lg" type="triangle" w="lg"/>
          </a:ln>
        </p:spPr>
      </p:cxnSp>
      <p:cxnSp>
        <p:nvCxnSpPr>
          <p:cNvPr name="Shape 266" id="266"/>
          <p:cNvCxnSpPr/>
          <p:nvPr/>
        </p:nvCxnSpPr>
        <p:spPr>
          <a:xfrm rot="10800000" flipH="1">
            <a:off y="2285999" x="6629400"/>
            <a:ext cy="455612" cx="912811"/>
          </a:xfrm>
          <a:prstGeom prst="straightConnector1">
            <a:avLst/>
          </a:prstGeom>
          <a:noFill/>
          <a:ln w="9525" cap="rnd">
            <a:solidFill>
              <a:srgbClr val="B6B6B6"/>
            </a:solidFill>
            <a:prstDash val="solid"/>
            <a:round/>
            <a:headEnd len="med" type="none" w="med"/>
            <a:tailEnd len="lg" type="triangle" w="lg"/>
          </a:ln>
        </p:spPr>
      </p:cxnSp>
      <p:cxnSp>
        <p:nvCxnSpPr>
          <p:cNvPr name="Shape 267" id="267"/>
          <p:cNvCxnSpPr/>
          <p:nvPr/>
        </p:nvCxnSpPr>
        <p:spPr>
          <a:xfrm>
            <a:off y="2286000" x="7543800"/>
            <a:ext cy="455612" cx="912811"/>
          </a:xfrm>
          <a:prstGeom prst="straightConnector1">
            <a:avLst/>
          </a:prstGeom>
          <a:noFill/>
          <a:ln w="9525" cap="rnd">
            <a:solidFill>
              <a:srgbClr val="B6B6B6"/>
            </a:solidFill>
            <a:prstDash val="solid"/>
            <a:round/>
            <a:headEnd len="med" type="none" w="med"/>
            <a:tailEnd len="lg" type="triangle" w="lg"/>
          </a:ln>
        </p:spPr>
      </p:cxnSp>
      <p:cxnSp>
        <p:nvCxnSpPr>
          <p:cNvPr name="Shape 268" id="268"/>
          <p:cNvCxnSpPr/>
          <p:nvPr/>
        </p:nvCxnSpPr>
        <p:spPr>
          <a:xfrm flipH="1">
            <a:off y="3200400" x="7543799"/>
            <a:ext cy="455612" cx="912811"/>
          </a:xfrm>
          <a:prstGeom prst="straightConnector1">
            <a:avLst/>
          </a:prstGeom>
          <a:noFill/>
          <a:ln w="9525" cap="rnd">
            <a:solidFill>
              <a:srgbClr val="B6B6B6"/>
            </a:solidFill>
            <a:prstDash val="solid"/>
            <a:round/>
            <a:headEnd len="med" type="none" w="med"/>
            <a:tailEnd len="lg" type="triangle" w="lg"/>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74" id="274"/>
        <p:cNvGrpSpPr/>
        <p:nvPr/>
      </p:nvGrpSpPr>
      <p:grpSpPr>
        <a:xfrm>
          <a:off y="0" x="0"/>
          <a:ext cy="0" cx="0"/>
          <a:chOff y="0" x="0"/>
          <a:chExt cy="0" cx="0"/>
        </a:xfrm>
      </p:grpSpPr>
      <p:sp>
        <p:nvSpPr>
          <p:cNvPr name="Shape 275" id="275"/>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Adding a DRBD Master/Slave Set</a:t>
            </a:r>
          </a:p>
        </p:txBody>
      </p:sp>
      <p:sp>
        <p:nvSpPr>
          <p:cNvPr name="Shape 276" id="276"/>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Create the DRBD primitive p_drbd_mysql</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Use the ocf:linbit:drbd RA</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Add 2 monitor operations</a:t>
            </a:r>
            <a:br>
              <a:rPr lang="en_US" i="0" baseline="0" strike="noStrike" sz="2800" b="0" cap="none" u="none">
                <a:solidFill>
                  <a:srgbClr val="000000"/>
                </a:solidFill>
                <a:latin typeface="Arial"/>
                <a:ea typeface="Arial"/>
                <a:cs typeface="Arial"/>
                <a:sym typeface="Arial"/>
              </a:rPr>
            </a:br>
            <a:r>
              <a:rPr lang="en_US" i="0" baseline="0" strike="noStrike" sz="2800" b="0" cap="none" u="none">
                <a:solidFill>
                  <a:srgbClr val="000000"/>
                </a:solidFill>
                <a:latin typeface="Arial"/>
                <a:ea typeface="Arial"/>
                <a:cs typeface="Arial"/>
                <a:sym typeface="Arial"/>
              </a:rPr>
              <a:t>(role=Master, role=Slave) with non-equal intervals</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Wrap it in a master/slave set</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notify=true, clone-max=2, master-max=1</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Commit the configuration</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Watch the cluster promote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82" id="282"/>
        <p:cNvGrpSpPr/>
        <p:nvPr/>
      </p:nvGrpSpPr>
      <p:grpSpPr>
        <a:xfrm>
          <a:off y="0" x="0"/>
          <a:ext cy="0" cx="0"/>
          <a:chOff y="0" x="0"/>
          <a:chExt cy="0" cx="0"/>
        </a:xfrm>
      </p:grpSpPr>
      <p:sp>
        <p:nvSpPr>
          <p:cNvPr name="Shape 283" id="283"/>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Constraints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89" id="289"/>
        <p:cNvGrpSpPr/>
        <p:nvPr/>
      </p:nvGrpSpPr>
      <p:grpSpPr>
        <a:xfrm>
          <a:off y="0" x="0"/>
          <a:ext cy="0" cx="0"/>
          <a:chOff y="0" x="0"/>
          <a:chExt cy="0" cx="0"/>
        </a:xfrm>
      </p:grpSpPr>
      <p:sp>
        <p:nvSpPr>
          <p:cNvPr name="Shape 290" id="290"/>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Creat</a:t>
            </a:r>
            <a:r>
              <a:rPr lang="en_US"/>
              <a:t>ing</a:t>
            </a:r>
            <a:r>
              <a:rPr lang="en_US" i="0" baseline="0" strike="noStrike" sz="4400" b="0" cap="none" u="none">
                <a:solidFill>
                  <a:srgbClr val="000000"/>
                </a:solidFill>
                <a:latin typeface="Arial"/>
                <a:ea typeface="Arial"/>
                <a:cs typeface="Arial"/>
                <a:sym typeface="Arial"/>
              </a:rPr>
              <a:t> a Filesystem</a:t>
            </a:r>
          </a:p>
        </p:txBody>
      </p:sp>
      <p:sp>
        <p:nvSpPr>
          <p:cNvPr name="Shape 291" id="291"/>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Add the Filesystem resource</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Name: 				p_fs_mysql</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Device: 				/dev/drbd0</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Directory: 			/var/lib/mysql</a:t>
            </a:r>
          </a:p>
          <a:p>
            <a:pPr indent="-276225" marR="0" algn="l" marL="914400" rtl="0" lvl="1">
              <a:lnSpc>
                <a:spcPct val="119000"/>
              </a:lnSpc>
              <a:spcBef>
                <a:spcPts val="0"/>
              </a:spcBef>
              <a:spcAft>
                <a:spcPts val="1100"/>
              </a:spcAft>
              <a:buClr>
                <a:srgbClr val="000000"/>
              </a:buClr>
              <a:buSzPct val="26785"/>
              <a:buFont typeface="Courier New"/>
              <a:buChar char="o"/>
            </a:pPr>
            <a:r>
              <a:rPr lang="en_US" i="0" baseline="0" strike="noStrike" sz="2800" b="0" cap="none" u="none">
                <a:solidFill>
                  <a:srgbClr val="000000"/>
                </a:solidFill>
                <a:latin typeface="Arial"/>
                <a:ea typeface="Arial"/>
                <a:cs typeface="Arial"/>
                <a:sym typeface="Arial"/>
              </a:rPr>
              <a:t>File system type: 	ext3</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Add required order &amp; colocation constraints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297" id="297"/>
        <p:cNvGrpSpPr/>
        <p:nvPr/>
      </p:nvGrpSpPr>
      <p:grpSpPr>
        <a:xfrm>
          <a:off y="0" x="0"/>
          <a:ext cy="0" cx="0"/>
          <a:chOff y="0" x="0"/>
          <a:chExt cy="0" cx="0"/>
        </a:xfrm>
      </p:grpSpPr>
      <p:sp>
        <p:nvSpPr>
          <p:cNvPr name="Shape 298" id="298"/>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Groups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04" id="304"/>
        <p:cNvGrpSpPr/>
        <p:nvPr/>
      </p:nvGrpSpPr>
      <p:grpSpPr>
        <a:xfrm>
          <a:off y="0" x="0"/>
          <a:ext cy="0" cx="0"/>
          <a:chOff y="0" x="0"/>
          <a:chExt cy="0" cx="0"/>
        </a:xfrm>
      </p:grpSpPr>
      <p:sp>
        <p:nvSpPr>
          <p:cNvPr name="Shape 305" id="305"/>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Add a Group</a:t>
            </a:r>
          </a:p>
        </p:txBody>
      </p:sp>
      <p:sp>
        <p:nvSpPr>
          <p:cNvPr name="Shape 306" id="306"/>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Create the </a:t>
            </a:r>
            <a:r>
              <a:rPr lang="en_US" i="0" baseline="0" strike="noStrike" sz="3200" b="0" cap="none" u="none">
                <a:solidFill>
                  <a:srgbClr val="000000"/>
                </a:solidFill>
                <a:latin typeface="Courier New"/>
                <a:ea typeface="Courier New"/>
                <a:cs typeface="Courier New"/>
                <a:sym typeface="Courier New"/>
              </a:rPr>
              <a:t>g_mysql</a:t>
            </a:r>
            <a:r>
              <a:rPr lang="en_US" i="0" baseline="0" strike="noStrike" sz="3200" b="0" cap="none" u="none">
                <a:solidFill>
                  <a:srgbClr val="000000"/>
                </a:solidFill>
                <a:latin typeface="Arial"/>
                <a:ea typeface="Arial"/>
                <a:cs typeface="Arial"/>
                <a:sym typeface="Arial"/>
              </a:rPr>
              <a:t> resource group</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Add </a:t>
            </a:r>
            <a:r>
              <a:rPr lang="en_US" i="0" baseline="0" strike="noStrike" sz="3200" b="0" cap="none" u="none">
                <a:solidFill>
                  <a:srgbClr val="000000"/>
                </a:solidFill>
                <a:latin typeface="Courier New"/>
                <a:ea typeface="Courier New"/>
                <a:cs typeface="Courier New"/>
                <a:sym typeface="Courier New"/>
              </a:rPr>
              <a:t>p_fs_mysql</a:t>
            </a:r>
            <a:r>
              <a:rPr lang="en_US" i="0" baseline="0" strike="noStrike" sz="3200" b="0" cap="none" u="none">
                <a:solidFill>
                  <a:srgbClr val="000000"/>
                </a:solidFill>
                <a:latin typeface="Arial"/>
                <a:ea typeface="Arial"/>
                <a:cs typeface="Arial"/>
                <a:sym typeface="Arial"/>
              </a:rPr>
              <a:t> and </a:t>
            </a:r>
            <a:r>
              <a:rPr lang="en_US" i="0" baseline="0" strike="noStrike" sz="3200" b="0" cap="none" u="none">
                <a:solidFill>
                  <a:srgbClr val="000000"/>
                </a:solidFill>
                <a:latin typeface="Courier New"/>
                <a:ea typeface="Courier New"/>
                <a:cs typeface="Courier New"/>
                <a:sym typeface="Courier New"/>
              </a:rPr>
              <a:t>p_ip_mysql</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12" id="312"/>
        <p:cNvGrpSpPr/>
        <p:nvPr/>
      </p:nvGrpSpPr>
      <p:grpSpPr>
        <a:xfrm>
          <a:off y="0" x="0"/>
          <a:ext cy="0" cx="0"/>
          <a:chOff y="0" x="0"/>
          <a:chExt cy="0" cx="0"/>
        </a:xfrm>
      </p:grpSpPr>
      <p:sp>
        <p:nvSpPr>
          <p:cNvPr name="Shape 313" id="313"/>
          <p:cNvSpPr/>
          <p:nvPr>
            <p:ph type="title"/>
          </p:nvPr>
        </p:nvSpPr>
        <p:spPr>
          <a:xfrm>
            <a:off y="0" x="530225"/>
            <a:ext cy="1262100" cx="9071099"/>
          </a:xfrm>
          <a:prstGeom prst="rect">
            <a:avLst/>
          </a:prstGeom>
          <a:noFill/>
          <a:ln>
            <a:noFill/>
          </a:ln>
        </p:spPr>
        <p:txBody>
          <a:bodyPr bIns="45700" tIns="45700" lIns="91425" anchor="ctr" anchorCtr="0" rIns="91425">
            <a:spAutoFit/>
          </a:bodyPr>
          <a:lstStyle/>
          <a:p>
            <a:pPr lvl="0">
              <a:buNone/>
            </a:pPr>
            <a:r>
              <a:rPr lang="en_US"/>
              <a:t>Requirements for MySQL/DRBD</a:t>
            </a:r>
          </a:p>
        </p:txBody>
      </p:sp>
      <p:sp>
        <p:nvSpPr>
          <p:cNvPr name="Shape 314" id="314"/>
          <p:cNvSpPr/>
          <p:nvPr>
            <p:ph type="body" idx="1"/>
          </p:nvPr>
        </p:nvSpPr>
        <p:spPr>
          <a:xfrm>
            <a:off y="1768475" x="812800"/>
            <a:ext cy="4989600" cx="8420099"/>
          </a:xfrm>
          <a:prstGeom prst="rect">
            <a:avLst/>
          </a:prstGeom>
          <a:noFill/>
          <a:ln>
            <a:noFill/>
          </a:ln>
        </p:spPr>
        <p:txBody>
          <a:bodyPr bIns="45700" tIns="45700" lIns="91425" anchor="t" anchorCtr="0" rIns="91425">
            <a:spAutoFit/>
          </a:bodyPr>
          <a:lstStyle/>
          <a:p>
            <a:pPr marR="0" algn="l" rtl="0" lvl="0">
              <a:lnSpc>
                <a:spcPct val="119000"/>
              </a:lnSpc>
              <a:spcBef>
                <a:spcPts val="0"/>
              </a:spcBef>
              <a:spcAft>
                <a:spcPts val="1400"/>
              </a:spcAft>
              <a:buClr>
                <a:srgbClr val="000000"/>
              </a:buClr>
              <a:buSzPct val="26562"/>
              <a:buFont typeface="Arial"/>
              <a:buNone/>
            </a:pPr>
            <a:r>
              <a:rPr lang="en_US"/>
              <a:t>No MyISAM</a:t>
            </a:r>
          </a:p>
          <a:p>
            <a:pPr marR="0" algn="l" rtl="0" lvl="0">
              <a:lnSpc>
                <a:spcPct val="119000"/>
              </a:lnSpc>
              <a:spcBef>
                <a:spcPts val="0"/>
              </a:spcBef>
              <a:spcAft>
                <a:spcPts val="1400"/>
              </a:spcAft>
              <a:buClr>
                <a:srgbClr val="000000"/>
              </a:buClr>
              <a:buSzPct val="26562"/>
              <a:buFont typeface="Arial"/>
              <a:buNone/>
            </a:pPr>
            <a:r>
              <a:rPr lang="en_US"/>
              <a:t>log-bin</a:t>
            </a:r>
          </a:p>
          <a:p>
            <a:pPr marR="0" algn="l" rtl="0" lvl="0">
              <a:lnSpc>
                <a:spcPct val="119000"/>
              </a:lnSpc>
              <a:spcBef>
                <a:spcPts val="0"/>
              </a:spcBef>
              <a:spcAft>
                <a:spcPts val="1400"/>
              </a:spcAft>
              <a:buClr>
                <a:srgbClr val="000000"/>
              </a:buClr>
              <a:buSzPct val="26562"/>
              <a:buFont typeface="Arial"/>
              <a:buNone/>
            </a:pPr>
            <a:r>
              <a:rPr lang="en_US"/>
              <a:t>sync_binlog </a:t>
            </a:r>
          </a:p>
          <a:p>
            <a:pPr marR="0" algn="l" rtl="0" lvl="0">
              <a:lnSpc>
                <a:spcPct val="119000"/>
              </a:lnSpc>
              <a:spcBef>
                <a:spcPts val="0"/>
              </a:spcBef>
              <a:spcAft>
                <a:spcPts val="1400"/>
              </a:spcAft>
              <a:buClr>
                <a:srgbClr val="000000"/>
              </a:buClr>
              <a:buSzPct val="26562"/>
              <a:buFont typeface="Arial"/>
              <a:buNone/>
            </a:pPr>
            <a:r>
              <a:rPr lang="en_US"/>
              <a:t>Bind or No bind</a:t>
            </a:r>
          </a:p>
          <a:p>
            <a:pPr marR="0" algn="l" rtl="0" lvl="0">
              <a:lnSpc>
                <a:spcPct val="119000"/>
              </a:lnSpc>
              <a:spcBef>
                <a:spcPts val="0"/>
              </a:spcBef>
              <a:spcAft>
                <a:spcPts val="1400"/>
              </a:spcAft>
              <a:buClr>
                <a:srgbClr val="000000"/>
              </a:buClr>
              <a:buSzPct val="26562"/>
              <a:buFont typeface="Arial"/>
              <a:buNone/>
            </a:pPr>
            <a:r>
              <a:rPr lang="en_US"/>
              <a:t>innodb_log_file_size </a:t>
            </a:r>
          </a:p>
          <a:p>
            <a:pPr marR="0" algn="l" rtl="0" lvl="0">
              <a:lnSpc>
                <a:spcPct val="119000"/>
              </a:lnSpc>
              <a:spcBef>
                <a:spcPts val="0"/>
              </a:spcBef>
              <a:spcAft>
                <a:spcPts val="1400"/>
              </a:spcAft>
              <a:buClr>
                <a:srgbClr val="000000"/>
              </a:buClr>
              <a:buSzPct val="26562"/>
              <a:buFont typeface="Arial"/>
              <a:buNone/>
            </a:pPr>
            <a:r>
              <a:rPr lang="en_US"/>
              <a:t>innodb_auto_lru_dump / innodb_buffer_pool_restore_at_startup</a:t>
            </a:r>
          </a:p>
          <a:p>
            <a:r>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1000"/>
                                        <p:tgtEl>
                                          <p:spTgt spid="314">
                                            <p:txEl>
                                              <p:pRg end="5" st="5"/>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Effect filter="fade" transition="in">
                                      <p:cBhvr>
                                        <p:cTn dur="1000"/>
                                        <p:tgtEl>
                                          <p:spTgt spid="3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20" id="320"/>
        <p:cNvGrpSpPr/>
        <p:nvPr/>
      </p:nvGrpSpPr>
      <p:grpSpPr>
        <a:xfrm>
          <a:off y="0" x="0"/>
          <a:ext cy="0" cx="0"/>
          <a:chOff y="0" x="0"/>
          <a:chExt cy="0" cx="0"/>
        </a:xfrm>
      </p:grpSpPr>
      <p:sp>
        <p:nvSpPr>
          <p:cNvPr name="Shape 321" id="321"/>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Add the MySQL resource</a:t>
            </a:r>
          </a:p>
        </p:txBody>
      </p:sp>
      <p:sp>
        <p:nvSpPr>
          <p:cNvPr name="Shape 322" id="322"/>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Run </a:t>
            </a:r>
            <a:r>
              <a:rPr lang="en_US" i="0" baseline="0" strike="noStrike" sz="3200" b="0" cap="none" u="none">
                <a:solidFill>
                  <a:srgbClr val="000000"/>
                </a:solidFill>
                <a:latin typeface="Courier New"/>
                <a:ea typeface="Courier New"/>
                <a:cs typeface="Courier New"/>
                <a:sym typeface="Courier New"/>
              </a:rPr>
              <a:t>mysql_install_db</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Create an </a:t>
            </a:r>
            <a:r>
              <a:rPr lang="en_US" i="0" baseline="0" strike="noStrike" sz="3200" b="0" cap="none" u="none">
                <a:solidFill>
                  <a:srgbClr val="000000"/>
                </a:solidFill>
                <a:latin typeface="Courier New"/>
                <a:ea typeface="Courier New"/>
                <a:cs typeface="Courier New"/>
                <a:sym typeface="Courier New"/>
              </a:rPr>
              <a:t>ocf:heartbeat:mysql </a:t>
            </a:r>
            <a:r>
              <a:rPr lang="en_US" i="0" baseline="0" strike="noStrike" sz="3200" b="0" cap="none" u="none">
                <a:solidFill>
                  <a:srgbClr val="000000"/>
                </a:solidFill>
                <a:latin typeface="Arial"/>
                <a:ea typeface="Arial"/>
                <a:cs typeface="Arial"/>
                <a:sym typeface="Arial"/>
              </a:rPr>
              <a:t>primitive </a:t>
            </a:r>
            <a:r>
              <a:rPr lang="en_US" i="0" baseline="0" strike="noStrike" sz="3200" b="0" cap="none" u="none">
                <a:solidFill>
                  <a:srgbClr val="000000"/>
                </a:solidFill>
                <a:latin typeface="Courier New"/>
                <a:ea typeface="Courier New"/>
                <a:cs typeface="Courier New"/>
                <a:sym typeface="Courier New"/>
              </a:rPr>
              <a:t>p_mysql</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Add resource level monitoring</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Add it to the </a:t>
            </a:r>
            <a:r>
              <a:rPr lang="en_US" i="0" baseline="0" strike="noStrike" sz="3200" b="0" cap="none" u="none">
                <a:solidFill>
                  <a:srgbClr val="000000"/>
                </a:solidFill>
                <a:latin typeface="Courier New"/>
                <a:ea typeface="Courier New"/>
                <a:cs typeface="Courier New"/>
                <a:sym typeface="Courier New"/>
              </a:rPr>
              <a:t>g_mysql</a:t>
            </a:r>
            <a:r>
              <a:rPr lang="en_US" i="0" baseline="0" strike="noStrike" sz="3200" b="0" cap="none" u="none">
                <a:solidFill>
                  <a:srgbClr val="000000"/>
                </a:solidFill>
                <a:latin typeface="Arial"/>
                <a:ea typeface="Arial"/>
                <a:cs typeface="Arial"/>
                <a:sym typeface="Arial"/>
              </a:rPr>
              <a:t> group</a:t>
            </a:r>
          </a:p>
          <a:p>
            <a:pPr indent="-282575" marL="457200" rtl="0" lvl="0">
              <a:buClr>
                <a:srgbClr val="000000"/>
              </a:buClr>
              <a:buSzPct val="44270"/>
              <a:buFont typeface="Arial"/>
              <a:buChar char="•"/>
            </a:pPr>
            <a:r>
              <a:rPr lang="en_US"/>
              <a:t>Watch the constraints update automagically</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Commit, Rejoice!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28" id="328"/>
        <p:cNvGrpSpPr/>
        <p:nvPr/>
      </p:nvGrpSpPr>
      <p:grpSpPr>
        <a:xfrm>
          <a:off y="0" x="0"/>
          <a:ext cy="0" cx="0"/>
          <a:chOff y="0" x="0"/>
          <a:chExt cy="0" cx="0"/>
        </a:xfrm>
      </p:grpSpPr>
      <p:sp>
        <p:nvSpPr>
          <p:cNvPr name="Shape 329" id="329"/>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One more thing...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53" id="53"/>
        <p:cNvGrpSpPr/>
        <p:nvPr/>
      </p:nvGrpSpPr>
      <p:grpSpPr>
        <a:xfrm>
          <a:off y="0" x="0"/>
          <a:ext cy="0" cx="0"/>
          <a:chOff y="0" x="0"/>
          <a:chExt cy="0" cx="0"/>
        </a:xfrm>
      </p:grpSpPr>
      <p:sp>
        <p:nvSpPr>
          <p:cNvPr name="Shape 54" id="54"/>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a:t>About Us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35" id="335"/>
        <p:cNvGrpSpPr/>
        <p:nvPr/>
      </p:nvGrpSpPr>
      <p:grpSpPr>
        <a:xfrm>
          <a:off y="0" x="0"/>
          <a:ext cy="0" cx="0"/>
          <a:chOff y="0" x="0"/>
          <a:chExt cy="0" cx="0"/>
        </a:xfrm>
      </p:grpSpPr>
      <p:grpSp>
        <p:nvGrpSpPr>
          <p:cNvPr name="Shape 336" id="336"/>
          <p:cNvGrpSpPr/>
          <p:nvPr/>
        </p:nvGrpSpPr>
        <p:grpSpPr>
          <a:xfrm>
            <a:off y="1265237" x="1154112"/>
            <a:ext cy="5027612" cx="7770811"/>
            <a:chOff y="1265237" x="1154112"/>
            <a:chExt cy="5027612" cx="7770811"/>
          </a:xfrm>
        </p:grpSpPr>
        <p:sp>
          <p:nvSpPr>
            <p:cNvPr name="Shape 337" id="337"/>
            <p:cNvSpPr/>
            <p:nvPr/>
          </p:nvSpPr>
          <p:spPr>
            <a:xfrm>
              <a:off y="5380037" x="11541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38" id="338"/>
            <p:cNvSpPr/>
            <p:nvPr/>
          </p:nvSpPr>
          <p:spPr>
            <a:xfrm>
              <a:off y="5380037"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39" id="339"/>
            <p:cNvSpPr/>
            <p:nvPr/>
          </p:nvSpPr>
          <p:spPr>
            <a:xfrm>
              <a:off y="5380037" x="43545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40" id="340"/>
            <p:cNvSpPr/>
            <p:nvPr/>
          </p:nvSpPr>
          <p:spPr>
            <a:xfrm>
              <a:off y="5380037"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341" id="341"/>
            <p:cNvSpPr/>
            <p:nvPr/>
          </p:nvSpPr>
          <p:spPr>
            <a:xfrm>
              <a:off y="5380037" x="75549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342" id="342"/>
            <p:cNvSpPr/>
            <p:nvPr/>
          </p:nvSpPr>
          <p:spPr>
            <a:xfrm>
              <a:off y="2636836"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Master</a:t>
              </a:r>
            </a:p>
          </p:txBody>
        </p:sp>
        <p:sp>
          <p:nvSpPr>
            <p:cNvPr name="Shape 343" id="343"/>
            <p:cNvSpPr/>
            <p:nvPr/>
          </p:nvSpPr>
          <p:spPr>
            <a:xfrm>
              <a:off y="1265237"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344" id="344"/>
            <p:cNvSpPr/>
            <p:nvPr/>
          </p:nvSpPr>
          <p:spPr>
            <a:xfrm>
              <a:off y="1265237"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cxnSp>
          <p:nvCxnSpPr>
            <p:cNvPr name="Shape 345" id="345"/>
            <p:cNvCxnSpPr/>
            <p:nvPr/>
          </p:nvCxnSpPr>
          <p:spPr>
            <a:xfrm>
              <a:off y="1722436" x="4125912"/>
              <a:ext cy="0" cx="1827211"/>
            </a:xfrm>
            <a:prstGeom prst="straightConnector1">
              <a:avLst/>
            </a:prstGeom>
            <a:noFill/>
            <a:ln w="9525" cap="rnd">
              <a:solidFill>
                <a:srgbClr val="B6B6B6"/>
              </a:solidFill>
              <a:prstDash val="solid"/>
              <a:round/>
              <a:headEnd len="lg" type="triangle" w="lg"/>
              <a:tailEnd len="lg" type="triangle" w="lg"/>
            </a:ln>
          </p:spPr>
        </p:cxnSp>
        <p:cxnSp>
          <p:nvCxnSpPr>
            <p:cNvPr name="Shape 346" id="346"/>
            <p:cNvCxnSpPr/>
            <p:nvPr/>
          </p:nvCxnSpPr>
          <p:spPr>
            <a:xfrm rot="10800000" flipH="1">
              <a:off y="3551236" x="1839911"/>
              <a:ext cy="1827211" cx="4799011"/>
            </a:xfrm>
            <a:prstGeom prst="straightConnector1">
              <a:avLst/>
            </a:prstGeom>
            <a:noFill/>
            <a:ln w="9525" cap="rnd">
              <a:solidFill>
                <a:srgbClr val="B6B6B6"/>
              </a:solidFill>
              <a:prstDash val="solid"/>
              <a:round/>
              <a:headEnd len="med" type="none" w="med"/>
              <a:tailEnd len="lg" type="triangle" w="lg"/>
            </a:ln>
          </p:spPr>
        </p:cxnSp>
        <p:cxnSp>
          <p:nvCxnSpPr>
            <p:cNvPr name="Shape 347" id="347"/>
            <p:cNvCxnSpPr/>
            <p:nvPr/>
          </p:nvCxnSpPr>
          <p:spPr>
            <a:xfrm rot="10800000" flipH="1">
              <a:off y="3551236" x="3440112"/>
              <a:ext cy="1827211" cx="3198812"/>
            </a:xfrm>
            <a:prstGeom prst="straightConnector1">
              <a:avLst/>
            </a:prstGeom>
            <a:noFill/>
            <a:ln w="9525" cap="rnd">
              <a:solidFill>
                <a:srgbClr val="B6B6B6"/>
              </a:solidFill>
              <a:prstDash val="solid"/>
              <a:round/>
              <a:headEnd len="med" type="none" w="med"/>
              <a:tailEnd len="lg" type="triangle" w="lg"/>
            </a:ln>
          </p:spPr>
        </p:cxnSp>
        <p:cxnSp>
          <p:nvCxnSpPr>
            <p:cNvPr name="Shape 348" id="348"/>
            <p:cNvCxnSpPr/>
            <p:nvPr/>
          </p:nvCxnSpPr>
          <p:spPr>
            <a:xfrm rot="10800000" flipH="1">
              <a:off y="3551236" x="5040312"/>
              <a:ext cy="1827211" cx="1598611"/>
            </a:xfrm>
            <a:prstGeom prst="straightConnector1">
              <a:avLst/>
            </a:prstGeom>
            <a:noFill/>
            <a:ln w="9525" cap="rnd">
              <a:solidFill>
                <a:srgbClr val="B6B6B6"/>
              </a:solidFill>
              <a:prstDash val="solid"/>
              <a:round/>
              <a:headEnd len="med" type="none" w="med"/>
              <a:tailEnd len="lg" type="triangle" w="lg"/>
            </a:ln>
          </p:spPr>
        </p:cxnSp>
        <p:cxnSp>
          <p:nvCxnSpPr>
            <p:cNvPr name="Shape 349" id="349"/>
            <p:cNvCxnSpPr/>
            <p:nvPr/>
          </p:nvCxnSpPr>
          <p:spPr>
            <a:xfrm>
              <a:off y="3551236" x="6640511"/>
              <a:ext cy="1827211" cx="0"/>
            </a:xfrm>
            <a:prstGeom prst="straightConnector1">
              <a:avLst/>
            </a:prstGeom>
            <a:noFill/>
            <a:ln w="9525" cap="rnd">
              <a:solidFill>
                <a:srgbClr val="B6B6B6"/>
              </a:solidFill>
              <a:prstDash val="solid"/>
              <a:round/>
              <a:headEnd len="med" type="none" w="med"/>
              <a:tailEnd len="lg" type="triangle" w="lg"/>
            </a:ln>
          </p:spPr>
        </p:cxnSp>
        <p:cxnSp>
          <p:nvCxnSpPr>
            <p:cNvPr name="Shape 350" id="350"/>
            <p:cNvCxnSpPr/>
            <p:nvPr/>
          </p:nvCxnSpPr>
          <p:spPr>
            <a:xfrm rot="10800000">
              <a:off y="3551236" x="6640512"/>
              <a:ext cy="1827211" cx="1598611"/>
            </a:xfrm>
            <a:prstGeom prst="straightConnector1">
              <a:avLst/>
            </a:prstGeom>
            <a:noFill/>
            <a:ln w="9525" cap="rnd">
              <a:solidFill>
                <a:srgbClr val="B6B6B6"/>
              </a:solidFill>
              <a:prstDash val="solid"/>
              <a:round/>
              <a:headEnd len="med" type="none" w="med"/>
              <a:tailEnd len="lg" type="triangle" w="lg"/>
            </a:ln>
          </p:spPr>
        </p:cxnSp>
      </p:gr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56" id="356"/>
        <p:cNvGrpSpPr/>
        <p:nvPr/>
      </p:nvGrpSpPr>
      <p:grpSpPr>
        <a:xfrm>
          <a:off y="0" x="0"/>
          <a:ext cy="0" cx="0"/>
          <a:chOff y="0" x="0"/>
          <a:chExt cy="0" cx="0"/>
        </a:xfrm>
      </p:grpSpPr>
      <p:grpSp>
        <p:nvGrpSpPr>
          <p:cNvPr name="Shape 357" id="357"/>
          <p:cNvGrpSpPr/>
          <p:nvPr/>
        </p:nvGrpSpPr>
        <p:grpSpPr>
          <a:xfrm>
            <a:off y="1150937" x="1154112"/>
            <a:ext cy="5256212" cx="7770811"/>
            <a:chOff y="1150937" x="1154112"/>
            <a:chExt cy="5256212" cx="7770811"/>
          </a:xfrm>
        </p:grpSpPr>
        <p:sp>
          <p:nvSpPr>
            <p:cNvPr name="Shape 358" id="358"/>
            <p:cNvSpPr/>
            <p:nvPr/>
          </p:nvSpPr>
          <p:spPr>
            <a:xfrm>
              <a:off y="5494337" x="11541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59" id="359"/>
            <p:cNvSpPr/>
            <p:nvPr/>
          </p:nvSpPr>
          <p:spPr>
            <a:xfrm>
              <a:off y="5494337"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60" id="360"/>
            <p:cNvSpPr/>
            <p:nvPr/>
          </p:nvSpPr>
          <p:spPr>
            <a:xfrm>
              <a:off y="5494337" x="43545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61" id="361"/>
            <p:cNvSpPr/>
            <p:nvPr/>
          </p:nvSpPr>
          <p:spPr>
            <a:xfrm>
              <a:off y="5494337"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362" id="362"/>
            <p:cNvSpPr/>
            <p:nvPr/>
          </p:nvSpPr>
          <p:spPr>
            <a:xfrm>
              <a:off y="5494337" x="75549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363" id="363"/>
            <p:cNvSpPr/>
            <p:nvPr/>
          </p:nvSpPr>
          <p:spPr>
            <a:xfrm>
              <a:off y="2751136"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Master</a:t>
              </a:r>
            </a:p>
          </p:txBody>
        </p:sp>
        <p:sp>
          <p:nvSpPr>
            <p:cNvPr name="Shape 364" id="364"/>
            <p:cNvSpPr/>
            <p:nvPr/>
          </p:nvSpPr>
          <p:spPr>
            <a:xfrm>
              <a:off y="1379537"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365" id="365"/>
            <p:cNvSpPr/>
            <p:nvPr/>
          </p:nvSpPr>
          <p:spPr>
            <a:xfrm>
              <a:off y="1379537"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cxnSp>
          <p:nvCxnSpPr>
            <p:cNvPr name="Shape 366" id="366"/>
            <p:cNvCxnSpPr/>
            <p:nvPr/>
          </p:nvCxnSpPr>
          <p:spPr>
            <a:xfrm>
              <a:off y="1836736" x="4125912"/>
              <a:ext cy="0" cx="1827211"/>
            </a:xfrm>
            <a:prstGeom prst="straightConnector1">
              <a:avLst/>
            </a:prstGeom>
            <a:noFill/>
            <a:ln w="9525" cap="rnd">
              <a:solidFill>
                <a:srgbClr val="B6B6B6"/>
              </a:solidFill>
              <a:prstDash val="solid"/>
              <a:round/>
              <a:headEnd len="lg" type="triangle" w="lg"/>
              <a:tailEnd len="lg" type="triangle" w="lg"/>
            </a:ln>
          </p:spPr>
        </p:cxnSp>
        <p:cxnSp>
          <p:nvCxnSpPr>
            <p:cNvPr name="Shape 367" id="367"/>
            <p:cNvCxnSpPr/>
            <p:nvPr/>
          </p:nvCxnSpPr>
          <p:spPr>
            <a:xfrm rot="10800000" flipH="1">
              <a:off y="3665536" x="1839911"/>
              <a:ext cy="1827211" cx="4799011"/>
            </a:xfrm>
            <a:prstGeom prst="straightConnector1">
              <a:avLst/>
            </a:prstGeom>
            <a:noFill/>
            <a:ln w="9525" cap="rnd">
              <a:solidFill>
                <a:srgbClr val="B6B6B6"/>
              </a:solidFill>
              <a:prstDash val="solid"/>
              <a:round/>
              <a:headEnd len="med" type="none" w="med"/>
              <a:tailEnd len="lg" type="triangle" w="lg"/>
            </a:ln>
          </p:spPr>
        </p:cxnSp>
        <p:cxnSp>
          <p:nvCxnSpPr>
            <p:cNvPr name="Shape 368" id="368"/>
            <p:cNvCxnSpPr/>
            <p:nvPr/>
          </p:nvCxnSpPr>
          <p:spPr>
            <a:xfrm rot="10800000" flipH="1">
              <a:off y="3665536" x="3440112"/>
              <a:ext cy="1827211" cx="3198812"/>
            </a:xfrm>
            <a:prstGeom prst="straightConnector1">
              <a:avLst/>
            </a:prstGeom>
            <a:noFill/>
            <a:ln w="9525" cap="rnd">
              <a:solidFill>
                <a:srgbClr val="B6B6B6"/>
              </a:solidFill>
              <a:prstDash val="solid"/>
              <a:round/>
              <a:headEnd len="med" type="none" w="med"/>
              <a:tailEnd len="lg" type="triangle" w="lg"/>
            </a:ln>
          </p:spPr>
        </p:cxnSp>
        <p:cxnSp>
          <p:nvCxnSpPr>
            <p:cNvPr name="Shape 369" id="369"/>
            <p:cNvCxnSpPr/>
            <p:nvPr/>
          </p:nvCxnSpPr>
          <p:spPr>
            <a:xfrm rot="10800000" flipH="1">
              <a:off y="3665536" x="5040312"/>
              <a:ext cy="1827211" cx="1598611"/>
            </a:xfrm>
            <a:prstGeom prst="straightConnector1">
              <a:avLst/>
            </a:prstGeom>
            <a:noFill/>
            <a:ln w="9525" cap="rnd">
              <a:solidFill>
                <a:srgbClr val="B6B6B6"/>
              </a:solidFill>
              <a:prstDash val="solid"/>
              <a:round/>
              <a:headEnd len="med" type="none" w="med"/>
              <a:tailEnd len="lg" type="triangle" w="lg"/>
            </a:ln>
          </p:spPr>
        </p:cxnSp>
        <p:cxnSp>
          <p:nvCxnSpPr>
            <p:cNvPr name="Shape 370" id="370"/>
            <p:cNvCxnSpPr/>
            <p:nvPr/>
          </p:nvCxnSpPr>
          <p:spPr>
            <a:xfrm>
              <a:off y="3665536" x="6640511"/>
              <a:ext cy="1827211" cx="0"/>
            </a:xfrm>
            <a:prstGeom prst="straightConnector1">
              <a:avLst/>
            </a:prstGeom>
            <a:noFill/>
            <a:ln w="9525" cap="rnd">
              <a:solidFill>
                <a:srgbClr val="B6B6B6"/>
              </a:solidFill>
              <a:prstDash val="solid"/>
              <a:round/>
              <a:headEnd len="med" type="none" w="med"/>
              <a:tailEnd len="lg" type="triangle" w="lg"/>
            </a:ln>
          </p:spPr>
        </p:cxnSp>
        <p:cxnSp>
          <p:nvCxnSpPr>
            <p:cNvPr name="Shape 371" id="371"/>
            <p:cNvCxnSpPr/>
            <p:nvPr/>
          </p:nvCxnSpPr>
          <p:spPr>
            <a:xfrm rot="10800000">
              <a:off y="3665536" x="6640512"/>
              <a:ext cy="1827211" cx="1598611"/>
            </a:xfrm>
            <a:prstGeom prst="straightConnector1">
              <a:avLst/>
            </a:prstGeom>
            <a:noFill/>
            <a:ln w="9525" cap="rnd">
              <a:solidFill>
                <a:srgbClr val="B6B6B6"/>
              </a:solidFill>
              <a:prstDash val="solid"/>
              <a:round/>
              <a:headEnd len="med" type="none" w="med"/>
              <a:tailEnd len="lg" type="triangle" w="lg"/>
            </a:ln>
          </p:spPr>
        </p:cxnSp>
        <p:sp>
          <p:nvSpPr>
            <p:cNvPr name="Shape 372" id="372"/>
            <p:cNvSpPr/>
            <p:nvPr/>
          </p:nvSpPr>
          <p:spPr>
            <a:xfrm>
              <a:off y="1150937" x="5726112"/>
              <a:ext cy="1141411" cx="1827211"/>
            </a:xfrm>
            <a:prstGeom prst="irregularSeal2">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700" tIns="45700" lIns="91425" anchor="ctr" anchorCtr="0" rIns="91425">
              <a:spAutoFit/>
            </a:bodyPr>
            <a:lstStyle/>
            <a:p/>
          </p:txBody>
        </p:sp>
        <p:sp>
          <p:nvSpPr>
            <p:cNvPr name="Shape 373" id="373"/>
            <p:cNvSpPr/>
            <p:nvPr/>
          </p:nvSpPr>
          <p:spPr>
            <a:xfrm rot="10800000" flipH="1">
              <a:off y="2957511" x="4354512"/>
              <a:ext cy="455612" cx="1370012"/>
            </a:xfrm>
            <a:prstGeom prst="leftArrow">
              <a:avLst>
                <a:gd name="adj1" fmla="val 38358"/>
                <a:gd name="adj2" fmla="val 68284"/>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700" tIns="45700" lIns="91425" anchor="ctr" anchorCtr="0" rIns="91425">
              <a:spAutoFit/>
            </a:bodyPr>
            <a:lstStyle/>
            <a:p/>
          </p:txBody>
        </p:sp>
      </p:gr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79" id="379"/>
        <p:cNvGrpSpPr/>
        <p:nvPr/>
      </p:nvGrpSpPr>
      <p:grpSpPr>
        <a:xfrm>
          <a:off y="0" x="0"/>
          <a:ext cy="0" cx="0"/>
          <a:chOff y="0" x="0"/>
          <a:chExt cy="0" cx="0"/>
        </a:xfrm>
      </p:grpSpPr>
      <p:sp>
        <p:nvSpPr>
          <p:cNvPr name="Shape 380" id="380"/>
          <p:cNvSpPr/>
          <p:nvPr/>
        </p:nvSpPr>
        <p:spPr>
          <a:xfrm>
            <a:off y="5494337" x="11541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81" id="381"/>
          <p:cNvSpPr/>
          <p:nvPr/>
        </p:nvSpPr>
        <p:spPr>
          <a:xfrm>
            <a:off y="5494337"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82" id="382"/>
          <p:cNvSpPr/>
          <p:nvPr/>
        </p:nvSpPr>
        <p:spPr>
          <a:xfrm>
            <a:off y="5494337" x="43545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383" id="383"/>
          <p:cNvSpPr/>
          <p:nvPr/>
        </p:nvSpPr>
        <p:spPr>
          <a:xfrm>
            <a:off y="5494337"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384" id="384"/>
          <p:cNvSpPr/>
          <p:nvPr/>
        </p:nvSpPr>
        <p:spPr>
          <a:xfrm>
            <a:off y="5494337" x="75549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385" id="385"/>
          <p:cNvSpPr/>
          <p:nvPr/>
        </p:nvSpPr>
        <p:spPr>
          <a:xfrm>
            <a:off y="2751136"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Master</a:t>
            </a:r>
          </a:p>
        </p:txBody>
      </p:sp>
      <p:sp>
        <p:nvSpPr>
          <p:cNvPr name="Shape 386" id="386"/>
          <p:cNvSpPr/>
          <p:nvPr/>
        </p:nvSpPr>
        <p:spPr>
          <a:xfrm>
            <a:off y="1379537"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387" id="387"/>
          <p:cNvSpPr/>
          <p:nvPr/>
        </p:nvSpPr>
        <p:spPr>
          <a:xfrm>
            <a:off y="1379537"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388" id="388"/>
          <p:cNvSpPr/>
          <p:nvPr/>
        </p:nvSpPr>
        <p:spPr>
          <a:xfrm>
            <a:off y="1150937" x="5726112"/>
            <a:ext cy="1141411" cx="1827211"/>
          </a:xfrm>
          <a:prstGeom prst="irregularSeal2">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700" tIns="45700" lIns="91425" anchor="ctr" anchorCtr="0" rIns="91425">
            <a:spAutoFit/>
          </a:bodyPr>
          <a:lstStyle/>
          <a:p/>
        </p:txBody>
      </p:sp>
      <p:sp>
        <p:nvSpPr>
          <p:cNvPr name="Shape 389" id="389"/>
          <p:cNvSpPr/>
          <p:nvPr/>
        </p:nvSpPr>
        <p:spPr>
          <a:xfrm>
            <a:off y="2981325" x="4354512"/>
            <a:ext cy="487361" cx="2151062"/>
          </a:xfrm>
          <a:prstGeom prst="rect">
            <a:avLst/>
          </a:prstGeom>
          <a:gradFill>
            <a:gsLst>
              <a:gs pos="0">
                <a:srgbClr val="FFFFFF"/>
              </a:gs>
              <a:gs pos="100000">
                <a:srgbClr val="ECECEC"/>
              </a:gs>
            </a:gsLst>
            <a:lin scaled="0" ang="5400000"/>
          </a:gradFill>
          <a:ln>
            <a:noFill/>
          </a:ln>
        </p:spPr>
        <p:txBody>
          <a:bodyPr bIns="45000" tIns="45000" lIns="90000" anchor="ctr" anchorCtr="0" rIns="90000">
            <a:spAutoFit/>
          </a:bodyPr>
          <a:lstStyle/>
          <a:p>
            <a:pPr algn="ctr" rtl="0" lvl="0">
              <a:buNone/>
            </a:pPr>
            <a:r>
              <a:rPr lang="en_US"/>
              <a:t>InnoDB Recovery</a:t>
            </a:r>
          </a:p>
        </p:txBody>
      </p:sp>
      <p:sp>
        <p:nvSpPr>
          <p:cNvPr name="Shape 390" id="390"/>
          <p:cNvSpPr/>
          <p:nvPr/>
        </p:nvSpPr>
        <p:spPr>
          <a:xfrm>
            <a:off y="4343400" x="1828800"/>
            <a:ext cy="457200" cx="1143000"/>
          </a:xfrm>
          <a:prstGeom prst="wedgeRoundRectCallout">
            <a:avLst>
              <a:gd name="adj1" fmla="val 3443"/>
              <a:gd name="adj2" fmla="val 169018"/>
              <a:gd name="adj3" fmla="val 0"/>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Umm..</a:t>
            </a:r>
          </a:p>
        </p:txBody>
      </p:sp>
      <p:sp>
        <p:nvSpPr>
          <p:cNvPr name="Shape 391" id="391"/>
          <p:cNvSpPr/>
          <p:nvPr/>
        </p:nvSpPr>
        <p:spPr>
          <a:xfrm>
            <a:off y="6858000" x="2971800"/>
            <a:ext cy="457200" cx="1371599"/>
          </a:xfrm>
          <a:prstGeom prst="wedgeRoundRectCallout">
            <a:avLst>
              <a:gd name="adj1" fmla="val 23540"/>
              <a:gd name="adj2" fmla="val -114184"/>
              <a:gd name="adj3" fmla="val 0"/>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Booooring</a:t>
            </a:r>
          </a:p>
        </p:txBody>
      </p:sp>
      <p:sp>
        <p:nvSpPr>
          <p:cNvPr name="Shape 392" id="392"/>
          <p:cNvSpPr/>
          <p:nvPr/>
        </p:nvSpPr>
        <p:spPr>
          <a:xfrm>
            <a:off y="4343400" x="4343400"/>
            <a:ext cy="457200" cx="1143000"/>
          </a:xfrm>
          <a:prstGeom prst="wedgeRoundRectCallout">
            <a:avLst>
              <a:gd name="adj1" fmla="val 20755"/>
              <a:gd name="adj2" fmla="val 165507"/>
              <a:gd name="adj3" fmla="val 0"/>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WTF?</a:t>
            </a:r>
          </a:p>
        </p:txBody>
      </p:sp>
      <p:sp>
        <p:nvSpPr>
          <p:cNvPr name="Shape 393" id="393"/>
          <p:cNvSpPr/>
          <p:nvPr/>
        </p:nvSpPr>
        <p:spPr>
          <a:xfrm>
            <a:off y="4343400" x="5943600"/>
            <a:ext cy="457200" cx="1371599"/>
          </a:xfrm>
          <a:prstGeom prst="wedgeRoundRectCallout">
            <a:avLst>
              <a:gd name="adj1" fmla="val -12919"/>
              <a:gd name="adj2" fmla="val 169018"/>
              <a:gd name="adj3" fmla="val 0"/>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Hurry up!</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par>
                          <p:cTn fill="hold">
                            <p:stCondLst>
                              <p:cond delay="1000"/>
                            </p:stCondLst>
                            <p:childTnLst>
                              <p:par>
                                <p:cTn presetClass="entr" presetSubtype="0" presetID="10" nodeType="afterEffect" fill="hold">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par>
                          <p:cTn fill="hold">
                            <p:stCondLst>
                              <p:cond delay="2000"/>
                            </p:stCondLst>
                            <p:childTnLst>
                              <p:par>
                                <p:cTn presetClass="entr" presetSubtype="0" presetID="10" nodeType="afterEffect" fill="hold">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par>
                          <p:cTn fill="hold">
                            <p:stCondLst>
                              <p:cond delay="3000"/>
                            </p:stCondLst>
                            <p:childTnLst>
                              <p:par>
                                <p:cTn presetClass="entr" presetSubtype="0" presetID="10" nodeType="afterEffect" fill="hold">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399" id="399"/>
        <p:cNvGrpSpPr/>
        <p:nvPr/>
      </p:nvGrpSpPr>
      <p:grpSpPr>
        <a:xfrm>
          <a:off y="0" x="0"/>
          <a:ext cy="0" cx="0"/>
          <a:chOff y="0" x="0"/>
          <a:chExt cy="0" cx="0"/>
        </a:xfrm>
      </p:grpSpPr>
      <p:grpSp>
        <p:nvGrpSpPr>
          <p:cNvPr name="Shape 400" id="400"/>
          <p:cNvGrpSpPr/>
          <p:nvPr/>
        </p:nvGrpSpPr>
        <p:grpSpPr>
          <a:xfrm>
            <a:off y="1150937" x="1154112"/>
            <a:ext cy="5256300" cx="7770899"/>
            <a:chOff y="1150937" x="1154112"/>
            <a:chExt cy="5256300" cx="7770899"/>
          </a:xfrm>
        </p:grpSpPr>
        <p:sp>
          <p:nvSpPr>
            <p:cNvPr name="Shape 401" id="401"/>
            <p:cNvSpPr/>
            <p:nvPr/>
          </p:nvSpPr>
          <p:spPr>
            <a:xfrm>
              <a:off y="5494337" x="1154112"/>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402" id="402"/>
            <p:cNvSpPr/>
            <p:nvPr/>
          </p:nvSpPr>
          <p:spPr>
            <a:xfrm>
              <a:off y="5494337" x="2754311"/>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403" id="403"/>
            <p:cNvSpPr/>
            <p:nvPr/>
          </p:nvSpPr>
          <p:spPr>
            <a:xfrm>
              <a:off y="5494337" x="4354512"/>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404" id="404"/>
            <p:cNvSpPr/>
            <p:nvPr/>
          </p:nvSpPr>
          <p:spPr>
            <a:xfrm>
              <a:off y="5494337" x="5954712"/>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405" id="405"/>
            <p:cNvSpPr/>
            <p:nvPr/>
          </p:nvSpPr>
          <p:spPr>
            <a:xfrm>
              <a:off y="5494337" x="7554911"/>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406" id="406"/>
            <p:cNvSpPr/>
            <p:nvPr/>
          </p:nvSpPr>
          <p:spPr>
            <a:xfrm>
              <a:off y="2751136" x="2754311"/>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Master</a:t>
              </a:r>
            </a:p>
          </p:txBody>
        </p:sp>
        <p:sp>
          <p:nvSpPr>
            <p:cNvPr name="Shape 407" id="407"/>
            <p:cNvSpPr/>
            <p:nvPr/>
          </p:nvSpPr>
          <p:spPr>
            <a:xfrm>
              <a:off y="1379537" x="2754311"/>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408" id="408"/>
            <p:cNvSpPr/>
            <p:nvPr/>
          </p:nvSpPr>
          <p:spPr>
            <a:xfrm>
              <a:off y="1379537" x="5954712"/>
              <a:ext cy="912900" cx="1370099"/>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rtl="0" lvl="0">
                <a:buNone/>
              </a:pPr>
              <a:r>
                <a:rPr lang="en_US"/>
                <a:t>Physical</a:t>
              </a:r>
              <a:br>
                <a:rPr lang="en_US"/>
              </a:br>
              <a:r>
                <a:rPr lang="en_US"/>
                <a:t>Host</a:t>
              </a:r>
            </a:p>
          </p:txBody>
        </p:sp>
        <p:cxnSp>
          <p:nvCxnSpPr>
            <p:cNvPr name="Shape 409" id="409"/>
            <p:cNvCxnSpPr/>
            <p:nvPr/>
          </p:nvCxnSpPr>
          <p:spPr>
            <a:xfrm rot="10800000" flipH="1">
              <a:off y="3665448" x="1839911"/>
              <a:ext cy="1827299" cx="1598699"/>
            </a:xfrm>
            <a:prstGeom prst="straightConnector1">
              <a:avLst/>
            </a:prstGeom>
            <a:noFill/>
            <a:ln w="9525" cap="rnd">
              <a:solidFill>
                <a:srgbClr val="B6B6B6"/>
              </a:solidFill>
              <a:prstDash val="solid"/>
              <a:round/>
              <a:headEnd len="med" type="none" w="med"/>
              <a:tailEnd len="lg" type="triangle" w="lg"/>
            </a:ln>
          </p:spPr>
        </p:cxnSp>
        <p:cxnSp>
          <p:nvCxnSpPr>
            <p:cNvPr name="Shape 410" id="410"/>
            <p:cNvCxnSpPr/>
            <p:nvPr/>
          </p:nvCxnSpPr>
          <p:spPr>
            <a:xfrm>
              <a:off y="3665448" x="3440112"/>
              <a:ext cy="1827299" cx="0"/>
            </a:xfrm>
            <a:prstGeom prst="straightConnector1">
              <a:avLst/>
            </a:prstGeom>
            <a:noFill/>
            <a:ln w="9525" cap="rnd">
              <a:solidFill>
                <a:srgbClr val="B6B6B6"/>
              </a:solidFill>
              <a:prstDash val="solid"/>
              <a:round/>
              <a:headEnd len="med" type="none" w="med"/>
              <a:tailEnd len="lg" type="triangle" w="lg"/>
            </a:ln>
          </p:spPr>
        </p:cxnSp>
        <p:cxnSp>
          <p:nvCxnSpPr>
            <p:cNvPr name="Shape 411" id="411"/>
            <p:cNvCxnSpPr/>
            <p:nvPr/>
          </p:nvCxnSpPr>
          <p:spPr>
            <a:xfrm rot="10800000">
              <a:off y="3665448" x="3440023"/>
              <a:ext cy="1827299" cx="1598699"/>
            </a:xfrm>
            <a:prstGeom prst="straightConnector1">
              <a:avLst/>
            </a:prstGeom>
            <a:noFill/>
            <a:ln w="9525" cap="rnd">
              <a:solidFill>
                <a:srgbClr val="B6B6B6"/>
              </a:solidFill>
              <a:prstDash val="solid"/>
              <a:round/>
              <a:headEnd len="med" type="none" w="med"/>
              <a:tailEnd len="lg" type="triangle" w="lg"/>
            </a:ln>
          </p:spPr>
        </p:cxnSp>
        <p:cxnSp>
          <p:nvCxnSpPr>
            <p:cNvPr name="Shape 412" id="412"/>
            <p:cNvCxnSpPr/>
            <p:nvPr/>
          </p:nvCxnSpPr>
          <p:spPr>
            <a:xfrm rot="10800000">
              <a:off y="3665448" x="3440024"/>
              <a:ext cy="1827299" cx="3198900"/>
            </a:xfrm>
            <a:prstGeom prst="straightConnector1">
              <a:avLst/>
            </a:prstGeom>
            <a:noFill/>
            <a:ln w="9525" cap="rnd">
              <a:solidFill>
                <a:srgbClr val="B6B6B6"/>
              </a:solidFill>
              <a:prstDash val="solid"/>
              <a:round/>
              <a:headEnd len="med" type="none" w="med"/>
              <a:tailEnd len="lg" type="triangle" w="lg"/>
            </a:ln>
          </p:spPr>
        </p:cxnSp>
        <p:cxnSp>
          <p:nvCxnSpPr>
            <p:cNvPr name="Shape 413" id="413"/>
            <p:cNvCxnSpPr/>
            <p:nvPr/>
          </p:nvCxnSpPr>
          <p:spPr>
            <a:xfrm rot="10800000">
              <a:off y="3665448" x="3440024"/>
              <a:ext cy="1827299" cx="4799099"/>
            </a:xfrm>
            <a:prstGeom prst="straightConnector1">
              <a:avLst/>
            </a:prstGeom>
            <a:noFill/>
            <a:ln w="9525" cap="rnd">
              <a:solidFill>
                <a:srgbClr val="B6B6B6"/>
              </a:solidFill>
              <a:prstDash val="solid"/>
              <a:round/>
              <a:headEnd len="med" type="none" w="med"/>
              <a:tailEnd len="lg" type="triangle" w="lg"/>
            </a:ln>
          </p:spPr>
        </p:cxnSp>
        <p:sp>
          <p:nvSpPr>
            <p:cNvPr name="Shape 414" id="414"/>
            <p:cNvSpPr/>
            <p:nvPr/>
          </p:nvSpPr>
          <p:spPr>
            <a:xfrm>
              <a:off y="1150937" x="5726112"/>
              <a:ext cy="1141397" cx="1827197"/>
            </a:xfrm>
            <a:prstGeom prst="irregularSeal2">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700" tIns="45700" lIns="91425" anchor="ctr" anchorCtr="0" rIns="91425">
              <a:spAutoFit/>
            </a:bodyPr>
            <a:lstStyle/>
            <a:p/>
          </p:txBody>
        </p:sp>
      </p:gr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420" id="420"/>
        <p:cNvGrpSpPr/>
        <p:nvPr/>
      </p:nvGrpSpPr>
      <p:grpSpPr>
        <a:xfrm>
          <a:off y="0" x="0"/>
          <a:ext cy="0" cx="0"/>
          <a:chOff y="0" x="0"/>
          <a:chExt cy="0" cx="0"/>
        </a:xfrm>
      </p:grpSpPr>
      <p:sp>
        <p:nvSpPr>
          <p:cNvPr name="Shape 421" id="421"/>
          <p:cNvSpPr/>
          <p:nvPr>
            <p:ph type="title"/>
          </p:nvPr>
        </p:nvSpPr>
        <p:spPr>
          <a:xfrm>
            <a:off y="0" x="530225"/>
            <a:ext cy="1262100" cx="9071099"/>
          </a:xfrm>
          <a:prstGeom prst="rect">
            <a:avLst/>
          </a:prstGeom>
          <a:noFill/>
          <a:ln>
            <a:noFill/>
          </a:ln>
        </p:spPr>
        <p:txBody>
          <a:bodyPr bIns="45700" tIns="45700" lIns="91425" anchor="ctr" anchorCtr="0" rIns="91425">
            <a:spAutoFit/>
          </a:bodyPr>
          <a:lstStyle/>
          <a:p>
            <a:pPr lvl="0">
              <a:buNone/>
            </a:pPr>
            <a:r>
              <a:rPr lang="en_US"/>
              <a:t>Handling MySQL replication</a:t>
            </a:r>
          </a:p>
        </p:txBody>
      </p:sp>
      <p:sp>
        <p:nvSpPr>
          <p:cNvPr name="Shape 422" id="422"/>
          <p:cNvSpPr/>
          <p:nvPr>
            <p:ph type="body" idx="1"/>
          </p:nvPr>
        </p:nvSpPr>
        <p:spPr>
          <a:xfrm>
            <a:off y="1844675" x="812800"/>
            <a:ext cy="4989600" cx="8420099"/>
          </a:xfrm>
          <a:prstGeom prst="rect">
            <a:avLst/>
          </a:prstGeom>
          <a:noFill/>
          <a:ln>
            <a:noFill/>
          </a:ln>
        </p:spPr>
        <p:txBody>
          <a:bodyPr bIns="45700" tIns="45700" lIns="91425" anchor="t" anchorCtr="0" rIns="91425">
            <a:spAutoFit/>
          </a:bodyPr>
          <a:lstStyle/>
          <a:p>
            <a:pPr indent="0" marR="0" algn="l" marL="0" rtl="0" lvl="0">
              <a:lnSpc>
                <a:spcPct val="115000"/>
              </a:lnSpc>
              <a:spcBef>
                <a:spcPts val="0"/>
              </a:spcBef>
              <a:spcAft>
                <a:spcPts val="0"/>
              </a:spcAft>
              <a:buNone/>
            </a:pPr>
            <a:r>
              <a:rPr lang="en_US"/>
              <a:t>Read-only</a:t>
            </a:r>
          </a:p>
          <a:p>
            <a:r>
              <a:t/>
            </a:r>
          </a:p>
          <a:p>
            <a:pPr rtl="0" lvl="0">
              <a:buNone/>
            </a:pPr>
            <a:r>
              <a:rPr lang="en_US"/>
              <a:t>Promotion of the master</a:t>
            </a:r>
          </a:p>
          <a:p>
            <a:pPr rtl="0" lvl="0">
              <a:buNone/>
            </a:pPr>
            <a:r>
              <a:rPr lang="en_US"/>
              <a:t>Attaching slaves</a:t>
            </a:r>
          </a:p>
          <a:p>
            <a:pPr rtl="0" lvl="0">
              <a:buNone/>
            </a:pPr>
            <a:r>
              <a:rPr lang="en_US"/>
              <a:t>Monitoring slave state</a:t>
            </a:r>
          </a:p>
          <a:p>
            <a:pPr lvl="0">
              <a:buNone/>
            </a:pPr>
            <a:r>
              <a:rPr lang="en_US"/>
              <a:t>Demotion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Effect filter="fade" transition="in">
                                      <p:cBhvr>
                                        <p:cTn dur="1000"/>
                                        <p:tgtEl>
                                          <p:spTgt spid="422">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Effect filter="fade" transition="in">
                                      <p:cBhvr>
                                        <p:cTn dur="1000"/>
                                        <p:tgtEl>
                                          <p:spTgt spid="422">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animEffect filter="fade" transition="in">
                                      <p:cBhvr>
                                        <p:cTn dur="1000"/>
                                        <p:tgtEl>
                                          <p:spTgt spid="422">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animEffect filter="fade" transition="in">
                                      <p:cBhvr>
                                        <p:cTn dur="1000"/>
                                        <p:tgtEl>
                                          <p:spTgt spid="422">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2">
                                            <p:txEl>
                                              <p:pRg end="4" st="4"/>
                                            </p:txEl>
                                          </p:spTgt>
                                        </p:tgtEl>
                                        <p:attrNameLst>
                                          <p:attrName>style.visibility</p:attrName>
                                        </p:attrNameLst>
                                      </p:cBhvr>
                                      <p:to>
                                        <p:strVal val="visible"/>
                                      </p:to>
                                    </p:set>
                                    <p:animEffect filter="fade" transition="in">
                                      <p:cBhvr>
                                        <p:cTn dur="1000"/>
                                        <p:tgtEl>
                                          <p:spTgt spid="422">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2">
                                            <p:txEl>
                                              <p:pRg end="5" st="5"/>
                                            </p:txEl>
                                          </p:spTgt>
                                        </p:tgtEl>
                                        <p:attrNameLst>
                                          <p:attrName>style.visibility</p:attrName>
                                        </p:attrNameLst>
                                      </p:cBhvr>
                                      <p:to>
                                        <p:strVal val="visible"/>
                                      </p:to>
                                    </p:set>
                                    <p:animEffect filter="fade" transition="in">
                                      <p:cBhvr>
                                        <p:cTn dur="1000"/>
                                        <p:tgtEl>
                                          <p:spTgt spid="42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428" id="428"/>
        <p:cNvGrpSpPr/>
        <p:nvPr/>
      </p:nvGrpSpPr>
      <p:grpSpPr>
        <a:xfrm>
          <a:off y="0" x="0"/>
          <a:ext cy="0" cx="0"/>
          <a:chOff y="0" x="0"/>
          <a:chExt cy="0" cx="0"/>
        </a:xfrm>
      </p:grpSpPr>
      <p:sp>
        <p:nvSpPr>
          <p:cNvPr name="Shape 429" id="429"/>
          <p:cNvSpPr/>
          <p:nvPr/>
        </p:nvSpPr>
        <p:spPr>
          <a:xfrm>
            <a:off y="5407895" x="1154156"/>
            <a:ext cy="999255" cx="147152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MySQL2</a:t>
            </a:r>
          </a:p>
        </p:txBody>
      </p:sp>
      <p:sp>
        <p:nvSpPr>
          <p:cNvPr name="Shape 430" id="430"/>
          <p:cNvSpPr/>
          <p:nvPr/>
        </p:nvSpPr>
        <p:spPr>
          <a:xfrm>
            <a:off y="5407873" x="7010556"/>
            <a:ext cy="999299" cx="1471500"/>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MySQL3</a:t>
            </a:r>
          </a:p>
        </p:txBody>
      </p:sp>
      <p:sp>
        <p:nvSpPr>
          <p:cNvPr name="Shape 431" id="431"/>
          <p:cNvSpPr/>
          <p:nvPr/>
        </p:nvSpPr>
        <p:spPr>
          <a:xfrm>
            <a:off y="1160514" x="4008455"/>
            <a:ext cy="999299" cx="1471500"/>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MySQL1</a:t>
            </a:r>
          </a:p>
        </p:txBody>
      </p:sp>
      <p:sp>
        <p:nvSpPr>
          <p:cNvPr name="Shape 432" id="432"/>
          <p:cNvSpPr/>
          <p:nvPr/>
        </p:nvSpPr>
        <p:spPr>
          <a:xfrm>
            <a:off y="311025" x="3919805"/>
            <a:ext cy="435599" cx="1648800"/>
          </a:xfrm>
          <a:prstGeom prst="rect">
            <a:avLst/>
          </a:prstGeom>
        </p:spPr>
        <p:txBody>
          <a:bodyPr bIns="91425" tIns="91425" lIns="91425" anchor="t" anchorCtr="0" rIns="91425">
            <a:spAutoFit/>
          </a:bodyPr>
          <a:lstStyle/>
          <a:p>
            <a:pPr>
              <a:buNone/>
            </a:pPr>
            <a:r>
              <a:rPr lang="en_US" sz="1800"/>
              <a:t>Initial state</a:t>
            </a:r>
          </a:p>
        </p:txBody>
      </p:sp>
      <p:sp>
        <p:nvSpPr>
          <p:cNvPr name="Shape 433" id="433"/>
          <p:cNvSpPr/>
          <p:nvPr/>
        </p:nvSpPr>
        <p:spPr>
          <a:xfrm>
            <a:off y="279975" x="3819462"/>
            <a:ext cy="497700" cx="2115299"/>
          </a:xfrm>
          <a:prstGeom prst="rect">
            <a:avLst/>
          </a:prstGeom>
        </p:spPr>
        <p:txBody>
          <a:bodyPr bIns="91425" tIns="91425" lIns="91425" anchor="t" anchorCtr="0" rIns="91425">
            <a:spAutoFit/>
          </a:bodyPr>
          <a:lstStyle/>
          <a:p>
            <a:pPr>
              <a:buNone/>
            </a:pPr>
            <a:r>
              <a:rPr lang="en_US" sz="1800"/>
              <a:t>Start resources</a:t>
            </a:r>
          </a:p>
        </p:txBody>
      </p:sp>
      <p:sp>
        <p:nvSpPr>
          <p:cNvPr name="Shape 434" id="434"/>
          <p:cNvSpPr/>
          <p:nvPr/>
        </p:nvSpPr>
        <p:spPr>
          <a:xfrm>
            <a:off y="2159814" x="4008455"/>
            <a:ext cy="684300" cx="1571099"/>
          </a:xfrm>
          <a:prstGeom prst="rect">
            <a:avLst/>
          </a:prstGeom>
        </p:spPr>
        <p:txBody>
          <a:bodyPr bIns="91425" tIns="91425" lIns="91425" anchor="t" anchorCtr="0" rIns="91425">
            <a:spAutoFit/>
          </a:bodyPr>
          <a:lstStyle/>
          <a:p>
            <a:pPr rtl="0" lvl="0">
              <a:buNone/>
            </a:pPr>
            <a:r>
              <a:rPr lang="en_US"/>
              <a:t>Start MySQL</a:t>
            </a:r>
          </a:p>
          <a:p>
            <a:pPr>
              <a:buNone/>
            </a:pPr>
            <a:r>
              <a:rPr lang="en_US"/>
              <a:t>--skip-slave-start</a:t>
            </a:r>
          </a:p>
        </p:txBody>
      </p:sp>
      <p:sp>
        <p:nvSpPr>
          <p:cNvPr name="Shape 435" id="435"/>
          <p:cNvSpPr/>
          <p:nvPr/>
        </p:nvSpPr>
        <p:spPr>
          <a:xfrm>
            <a:off y="6407173" x="1154156"/>
            <a:ext cy="653400" cx="1991099"/>
          </a:xfrm>
          <a:prstGeom prst="rect">
            <a:avLst/>
          </a:prstGeom>
        </p:spPr>
        <p:txBody>
          <a:bodyPr bIns="91425" tIns="91425" lIns="91425" anchor="t" anchorCtr="0" rIns="91425">
            <a:spAutoFit/>
          </a:bodyPr>
          <a:lstStyle/>
          <a:p>
            <a:pPr rtl="0" lvl="0">
              <a:buNone/>
            </a:pPr>
            <a:r>
              <a:rPr lang="en_US"/>
              <a:t>Start MySQL</a:t>
            </a:r>
          </a:p>
          <a:p>
            <a:pPr>
              <a:buNone/>
            </a:pPr>
            <a:r>
              <a:rPr lang="en_US"/>
              <a:t>--skip-slave-start</a:t>
            </a:r>
          </a:p>
        </p:txBody>
      </p:sp>
      <p:sp>
        <p:nvSpPr>
          <p:cNvPr name="Shape 436" id="436"/>
          <p:cNvSpPr/>
          <p:nvPr/>
        </p:nvSpPr>
        <p:spPr>
          <a:xfrm>
            <a:off y="6455275" x="6984150"/>
            <a:ext cy="653400" cx="1897800"/>
          </a:xfrm>
          <a:prstGeom prst="rect">
            <a:avLst/>
          </a:prstGeom>
        </p:spPr>
        <p:txBody>
          <a:bodyPr bIns="91425" tIns="91425" lIns="91425" anchor="t" anchorCtr="0" rIns="91425">
            <a:spAutoFit/>
          </a:bodyPr>
          <a:lstStyle/>
          <a:p>
            <a:pPr rtl="0" lvl="0">
              <a:buNone/>
            </a:pPr>
            <a:r>
              <a:rPr lang="en_US"/>
              <a:t>Start MySQL</a:t>
            </a:r>
          </a:p>
          <a:p>
            <a:pPr>
              <a:buNone/>
            </a:pPr>
            <a:r>
              <a:rPr lang="en_US"/>
              <a:t>--skipe-slave-start</a:t>
            </a:r>
          </a:p>
        </p:txBody>
      </p:sp>
      <p:sp>
        <p:nvSpPr>
          <p:cNvPr name="Shape 437" id="437"/>
          <p:cNvSpPr/>
          <p:nvPr/>
        </p:nvSpPr>
        <p:spPr>
          <a:xfrm>
            <a:off y="264375" x="3819462"/>
            <a:ext cy="528900" cx="2301900"/>
          </a:xfrm>
          <a:prstGeom prst="rect">
            <a:avLst/>
          </a:prstGeom>
        </p:spPr>
        <p:txBody>
          <a:bodyPr bIns="91425" tIns="91425" lIns="91425" anchor="t" anchorCtr="0" rIns="91425">
            <a:spAutoFit/>
          </a:bodyPr>
          <a:lstStyle/>
          <a:p>
            <a:pPr>
              <a:buNone/>
            </a:pPr>
            <a:r>
              <a:rPr lang="en_US" sz="1800"/>
              <a:t>Promote MySQL1</a:t>
            </a:r>
          </a:p>
        </p:txBody>
      </p:sp>
      <p:sp>
        <p:nvSpPr>
          <p:cNvPr name="Shape 438" id="438"/>
          <p:cNvSpPr/>
          <p:nvPr/>
        </p:nvSpPr>
        <p:spPr>
          <a:xfrm>
            <a:off y="1160514" x="5659237"/>
            <a:ext cy="1570799" cx="2457899"/>
          </a:xfrm>
          <a:prstGeom prst="rect">
            <a:avLst/>
          </a:prstGeom>
        </p:spPr>
        <p:txBody>
          <a:bodyPr bIns="91425" tIns="91425" lIns="91425" anchor="t" anchorCtr="0" rIns="91425">
            <a:spAutoFit/>
          </a:bodyPr>
          <a:lstStyle/>
          <a:p>
            <a:pPr rtl="0" lvl="0">
              <a:buNone/>
            </a:pPr>
            <a:r>
              <a:rPr lang="en_US" sz="1800"/>
              <a:t>Write master info</a:t>
            </a:r>
          </a:p>
          <a:p>
            <a:pPr rtl="0" lvl="0">
              <a:buNone/>
            </a:pPr>
            <a:r>
              <a:rPr lang="en_US" sz="1800"/>
              <a:t>set readerOK</a:t>
            </a:r>
          </a:p>
          <a:p>
            <a:pPr rtl="0" lvl="0">
              <a:buNone/>
            </a:pPr>
            <a:r>
              <a:rPr lang="en_US" sz="1800"/>
              <a:t>enable writer VIP</a:t>
            </a:r>
          </a:p>
          <a:p>
            <a:pPr>
              <a:buNone/>
            </a:pPr>
            <a:r>
              <a:rPr lang="en_US" sz="1800"/>
              <a:t>Turn Off Read-only</a:t>
            </a:r>
          </a:p>
        </p:txBody>
      </p:sp>
      <p:sp>
        <p:nvSpPr>
          <p:cNvPr name="Shape 439" id="439"/>
          <p:cNvSpPr/>
          <p:nvPr/>
        </p:nvSpPr>
        <p:spPr>
          <a:xfrm>
            <a:off y="1160514" x="2981855"/>
            <a:ext cy="1384200" cx="1026600"/>
          </a:xfrm>
          <a:prstGeom prst="rect">
            <a:avLst/>
          </a:prstGeom>
        </p:spPr>
        <p:txBody>
          <a:bodyPr bIns="91425" tIns="91425" lIns="91425" anchor="t" anchorCtr="0" rIns="91425">
            <a:spAutoFit/>
          </a:bodyPr>
          <a:lstStyle/>
          <a:p>
            <a:pPr rtl="0" lvl="0">
              <a:buNone/>
            </a:pPr>
            <a:r>
              <a:rPr lang="en_US" sz="1800"/>
              <a:t>RVIP1</a:t>
            </a:r>
          </a:p>
          <a:p>
            <a:pPr rtl="0" lvl="0">
              <a:buNone/>
            </a:pPr>
            <a:r>
              <a:rPr lang="en_US" sz="1800"/>
              <a:t>RVIP2</a:t>
            </a:r>
          </a:p>
          <a:p>
            <a:pPr rtl="0" lvl="0">
              <a:buNone/>
            </a:pPr>
            <a:r>
              <a:rPr lang="en_US" sz="1800"/>
              <a:t>RVIP3</a:t>
            </a:r>
          </a:p>
          <a:p>
            <a:pPr>
              <a:buNone/>
            </a:pPr>
            <a:r>
              <a:rPr lang="en_US" sz="1800"/>
              <a:t>WVIP</a:t>
            </a:r>
          </a:p>
        </p:txBody>
      </p:sp>
      <p:sp>
        <p:nvSpPr>
          <p:cNvPr name="Shape 440" id="440"/>
          <p:cNvSpPr/>
          <p:nvPr/>
        </p:nvSpPr>
        <p:spPr>
          <a:xfrm>
            <a:off y="264375" x="3850512"/>
            <a:ext cy="528900" cx="2239799"/>
          </a:xfrm>
          <a:prstGeom prst="rect">
            <a:avLst/>
          </a:prstGeom>
        </p:spPr>
        <p:txBody>
          <a:bodyPr bIns="91425" tIns="91425" lIns="91425" anchor="t" anchorCtr="0" rIns="91425">
            <a:spAutoFit/>
          </a:bodyPr>
          <a:lstStyle/>
          <a:p>
            <a:pPr>
              <a:buNone/>
            </a:pPr>
            <a:r>
              <a:rPr lang="en_US" sz="1800"/>
              <a:t>Notify Slaves</a:t>
            </a:r>
          </a:p>
        </p:txBody>
      </p:sp>
      <p:sp>
        <p:nvSpPr>
          <p:cNvPr name="Shape 441" id="441"/>
          <p:cNvSpPr/>
          <p:nvPr/>
        </p:nvSpPr>
        <p:spPr>
          <a:xfrm>
            <a:off y="3359858" x="2981855"/>
            <a:ext cy="2597616" cx="3344328"/>
          </a:xfrm>
          <a:prstGeom prst="cloud">
            <a:avLst/>
          </a:prstGeom>
          <a:solidFill>
            <a:srgbClr val="F3F3F3"/>
          </a:solidFill>
        </p:spPr>
        <p:txBody>
          <a:bodyPr bIns="91425" tIns="91425" lIns="91425" anchor="ctr" anchorCtr="0" rIns="91425">
            <a:spAutoFit/>
          </a:bodyPr>
          <a:lstStyle/>
          <a:p>
            <a:pPr rtl="0" lvl="0">
              <a:buNone/>
            </a:pPr>
            <a:r>
              <a:rPr lang="en_US"/>
              <a:t>master_host = MySQL1</a:t>
            </a:r>
          </a:p>
          <a:p>
            <a:pPr rtl="0" lvl="0">
              <a:buNone/>
            </a:pPr>
            <a:r>
              <a:rPr lang="en_US"/>
              <a:t>master_log_file=file1</a:t>
            </a:r>
          </a:p>
          <a:p>
            <a:pPr>
              <a:buNone/>
            </a:pPr>
            <a:r>
              <a:rPr lang="en_US"/>
              <a:t>master_log_pos=1</a:t>
            </a:r>
          </a:p>
        </p:txBody>
      </p:sp>
      <p:sp>
        <p:nvSpPr>
          <p:cNvPr name="Shape 442" id="442"/>
          <p:cNvSpPr/>
          <p:nvPr/>
        </p:nvSpPr>
        <p:spPr>
          <a:xfrm>
            <a:off y="6407173" x="1154156"/>
            <a:ext cy="824099" cx="1866600"/>
          </a:xfrm>
          <a:prstGeom prst="rect">
            <a:avLst/>
          </a:prstGeom>
        </p:spPr>
        <p:txBody>
          <a:bodyPr bIns="91425" tIns="91425" lIns="91425" anchor="t" anchorCtr="0" rIns="91425">
            <a:spAutoFit/>
          </a:bodyPr>
          <a:lstStyle/>
          <a:p>
            <a:pPr rtl="0" lvl="0">
              <a:buNone/>
            </a:pPr>
            <a:r>
              <a:rPr lang="en_US"/>
              <a:t>Read CIB</a:t>
            </a:r>
          </a:p>
          <a:p>
            <a:pPr rtl="0" lvl="0">
              <a:buNone/>
            </a:pPr>
            <a:r>
              <a:rPr lang="en_US"/>
              <a:t>Start Slave</a:t>
            </a:r>
          </a:p>
          <a:p>
            <a:pPr>
              <a:buNone/>
            </a:pPr>
            <a:r>
              <a:rPr lang="en_US"/>
              <a:t>Update readerOK</a:t>
            </a:r>
          </a:p>
        </p:txBody>
      </p:sp>
      <p:sp>
        <p:nvSpPr>
          <p:cNvPr name="Shape 443" id="443"/>
          <p:cNvSpPr/>
          <p:nvPr/>
        </p:nvSpPr>
        <p:spPr>
          <a:xfrm>
            <a:off y="6455275" x="7007550"/>
            <a:ext cy="917700" cx="1850999"/>
          </a:xfrm>
          <a:prstGeom prst="rect">
            <a:avLst/>
          </a:prstGeom>
        </p:spPr>
        <p:txBody>
          <a:bodyPr bIns="91425" tIns="91425" lIns="91425" anchor="t" anchorCtr="0" rIns="91425">
            <a:spAutoFit/>
          </a:bodyPr>
          <a:lstStyle/>
          <a:p>
            <a:pPr rtl="0" lvl="0">
              <a:buNone/>
            </a:pPr>
            <a:r>
              <a:rPr lang="en_US"/>
              <a:t>Read CIB</a:t>
            </a:r>
          </a:p>
          <a:p>
            <a:pPr rtl="0" lvl="0">
              <a:buNone/>
            </a:pPr>
            <a:r>
              <a:rPr lang="en_US"/>
              <a:t>Start slave</a:t>
            </a:r>
          </a:p>
          <a:p>
            <a:pPr>
              <a:buNone/>
            </a:pPr>
            <a:r>
              <a:rPr lang="en_US"/>
              <a:t>Update readerOK</a:t>
            </a:r>
          </a:p>
        </p:txBody>
      </p:sp>
      <p:cxnSp>
        <p:nvCxnSpPr>
          <p:cNvPr name="Shape 444" id="444"/>
          <p:cNvCxnSpPr>
            <a:stCxn id="431" idx="2"/>
            <a:endCxn id="430" idx="0"/>
          </p:cNvCxnSpPr>
          <p:nvPr/>
        </p:nvCxnSpPr>
        <p:spPr>
          <a:xfrm>
            <a:off y="2159814" x="4744205"/>
            <a:ext cy="3248058" cx="3002100"/>
          </a:xfrm>
          <a:prstGeom prst="straightConnector1">
            <a:avLst/>
          </a:prstGeom>
          <a:noFill/>
        </p:spPr>
      </p:cxnSp>
      <p:cxnSp>
        <p:nvCxnSpPr>
          <p:cNvPr name="Shape 445" id="445"/>
          <p:cNvCxnSpPr>
            <a:stCxn id="431" idx="2"/>
            <a:endCxn id="429" idx="0"/>
          </p:cNvCxnSpPr>
          <p:nvPr/>
        </p:nvCxnSpPr>
        <p:spPr>
          <a:xfrm flipH="1">
            <a:off y="2159814" x="1889921"/>
            <a:ext cy="3248081" cx="2854284"/>
          </a:xfrm>
          <a:prstGeom prst="straightConnector1">
            <a:avLst/>
          </a:prstGeom>
          <a:noFill/>
        </p:spPr>
      </p:cxnSp>
      <p:sp>
        <p:nvSpPr>
          <p:cNvPr name="Shape 446" id="446"/>
          <p:cNvSpPr/>
          <p:nvPr/>
        </p:nvSpPr>
        <p:spPr>
          <a:xfrm>
            <a:off y="1228825" x="3020705"/>
            <a:ext cy="1011000" cx="948900"/>
          </a:xfrm>
          <a:prstGeom prst="rect">
            <a:avLst/>
          </a:prstGeom>
        </p:spPr>
        <p:txBody>
          <a:bodyPr bIns="91425" tIns="91425" lIns="91425" anchor="t" anchorCtr="0" rIns="91425">
            <a:spAutoFit/>
          </a:bodyPr>
          <a:lstStyle/>
          <a:p>
            <a:pPr rtl="0" lvl="0">
              <a:buNone/>
            </a:pPr>
            <a:r>
              <a:rPr lang="en_US" sz="1800"/>
              <a:t>RVIP1</a:t>
            </a:r>
          </a:p>
          <a:p>
            <a:pPr>
              <a:buNone/>
            </a:pPr>
            <a:r>
              <a:rPr lang="en_US" sz="1800"/>
              <a:t>WVIP</a:t>
            </a:r>
          </a:p>
        </p:txBody>
      </p:sp>
      <p:sp>
        <p:nvSpPr>
          <p:cNvPr name="Shape 447" id="447"/>
          <p:cNvSpPr/>
          <p:nvPr/>
        </p:nvSpPr>
        <p:spPr>
          <a:xfrm>
            <a:off y="4848073" x="1154156"/>
            <a:ext cy="559799" cx="995400"/>
          </a:xfrm>
          <a:prstGeom prst="rect">
            <a:avLst/>
          </a:prstGeom>
        </p:spPr>
        <p:txBody>
          <a:bodyPr bIns="91425" tIns="91425" lIns="91425" anchor="t" anchorCtr="0" rIns="91425">
            <a:spAutoFit/>
          </a:bodyPr>
          <a:lstStyle/>
          <a:p>
            <a:pPr>
              <a:buNone/>
            </a:pPr>
            <a:r>
              <a:rPr lang="en_US" sz="1800"/>
              <a:t>RVIP2</a:t>
            </a:r>
          </a:p>
        </p:txBody>
      </p:sp>
      <p:sp>
        <p:nvSpPr>
          <p:cNvPr name="Shape 448" id="448"/>
          <p:cNvSpPr/>
          <p:nvPr/>
        </p:nvSpPr>
        <p:spPr>
          <a:xfrm>
            <a:off y="4886923" x="7746306"/>
            <a:ext cy="482099" cx="917700"/>
          </a:xfrm>
          <a:prstGeom prst="rect">
            <a:avLst/>
          </a:prstGeom>
        </p:spPr>
        <p:txBody>
          <a:bodyPr bIns="91425" tIns="91425" lIns="91425" anchor="t" anchorCtr="0" rIns="91425">
            <a:spAutoFit/>
          </a:bodyPr>
          <a:lstStyle/>
          <a:p>
            <a:pPr>
              <a:buNone/>
            </a:pPr>
            <a:r>
              <a:rPr lang="en_US" sz="1800"/>
              <a:t>RVIP3</a:t>
            </a:r>
          </a:p>
        </p:txBody>
      </p:sp>
      <p:sp>
        <p:nvSpPr>
          <p:cNvPr name="Shape 449" id="449"/>
          <p:cNvSpPr/>
          <p:nvPr/>
        </p:nvSpPr>
        <p:spPr>
          <a:xfrm>
            <a:off y="272175" x="3990312"/>
            <a:ext cy="513300" cx="2099999"/>
          </a:xfrm>
          <a:prstGeom prst="rect">
            <a:avLst/>
          </a:prstGeom>
        </p:spPr>
        <p:txBody>
          <a:bodyPr bIns="91425" tIns="91425" lIns="91425" anchor="t" anchorCtr="0" rIns="91425">
            <a:spAutoFit/>
          </a:bodyPr>
          <a:lstStyle/>
          <a:p>
            <a:pPr>
              <a:buNone/>
            </a:pPr>
            <a:r>
              <a:rPr lang="en_US" sz="1800"/>
              <a:t>Final State</a:t>
            </a:r>
          </a:p>
        </p:txBody>
      </p:sp>
      <p:sp>
        <p:nvSpPr>
          <p:cNvPr name="Shape 450" id="450"/>
          <p:cNvSpPr/>
          <p:nvPr/>
        </p:nvSpPr>
        <p:spPr>
          <a:xfrm>
            <a:off y="6470875" x="1154156"/>
            <a:ext cy="886500" cx="2348999"/>
          </a:xfrm>
          <a:prstGeom prst="rect">
            <a:avLst/>
          </a:prstGeom>
        </p:spPr>
        <p:txBody>
          <a:bodyPr bIns="91425" tIns="91425" lIns="91425" anchor="t" anchorCtr="0" rIns="91425">
            <a:spAutoFit/>
          </a:bodyPr>
          <a:lstStyle/>
          <a:p>
            <a:pPr rtl="0" lvl="0">
              <a:buNone/>
            </a:pPr>
            <a:r>
              <a:rPr lang="en_US"/>
              <a:t>Monitor</a:t>
            </a:r>
          </a:p>
          <a:p>
            <a:pPr rtl="0" lvl="0">
              <a:buNone/>
            </a:pPr>
            <a:r>
              <a:rPr lang="en_US"/>
              <a:t>Update master score</a:t>
            </a:r>
          </a:p>
          <a:p>
            <a:pPr>
              <a:buNone/>
            </a:pPr>
            <a:r>
              <a:rPr lang="en_US"/>
              <a:t>Update readerOK</a:t>
            </a:r>
          </a:p>
        </p:txBody>
      </p:sp>
      <p:sp>
        <p:nvSpPr>
          <p:cNvPr name="Shape 451" id="451"/>
          <p:cNvSpPr/>
          <p:nvPr/>
        </p:nvSpPr>
        <p:spPr>
          <a:xfrm>
            <a:off y="6470875" x="7010556"/>
            <a:ext cy="886500" cx="2193300"/>
          </a:xfrm>
          <a:prstGeom prst="rect">
            <a:avLst/>
          </a:prstGeom>
        </p:spPr>
        <p:txBody>
          <a:bodyPr bIns="91425" tIns="91425" lIns="91425" anchor="t" anchorCtr="0" rIns="91425">
            <a:spAutoFit/>
          </a:bodyPr>
          <a:lstStyle/>
          <a:p>
            <a:pPr rtl="0" lvl="0">
              <a:buNone/>
            </a:pPr>
            <a:r>
              <a:rPr lang="en_US"/>
              <a:t>Monitor</a:t>
            </a:r>
          </a:p>
          <a:p>
            <a:pPr rtl="0" lvl="0">
              <a:buNone/>
            </a:pPr>
            <a:r>
              <a:rPr lang="en_US"/>
              <a:t>Update master score</a:t>
            </a:r>
          </a:p>
          <a:p>
            <a:pPr>
              <a:buNone/>
            </a:pPr>
            <a:r>
              <a:rPr lang="en_US"/>
              <a:t>Update readerOK</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presetClass="entr" presetSubtype="0" presetID="10" nodeType="withEffect" fill="hold">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presetClass="entr" presetSubtype="0" presetID="10" nodeType="withEffect" fill="hold">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presetClass="entr" presetSubtype="0" presetID="10" nodeType="withEffect" fill="hold">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432"/>
                                        </p:tgtEl>
                                      </p:cBhvr>
                                    </p:animEffect>
                                    <p:set>
                                      <p:cBhvr>
                                        <p:cTn dur="1" fill="hold">
                                          <p:stCondLst>
                                            <p:cond delay="1000"/>
                                          </p:stCondLst>
                                        </p:cTn>
                                        <p:tgtEl>
                                          <p:spTgt spid="432"/>
                                        </p:tgtEl>
                                        <p:attrNameLst>
                                          <p:attrName>style.visibility</p:attrName>
                                        </p:attrNameLst>
                                      </p:cBhvr>
                                      <p:to>
                                        <p:strVal val="hidden"/>
                                      </p:to>
                                    </p:set>
                                  </p:childTnLst>
                                </p:cTn>
                              </p:par>
                            </p:childTnLst>
                          </p:cTn>
                        </p:par>
                        <p:par>
                          <p:cTn fill="hold">
                            <p:stCondLst>
                              <p:cond delay="1000"/>
                            </p:stCondLst>
                            <p:childTnLst>
                              <p:par>
                                <p:cTn presetClass="entr" presetSubtype="0" presetID="10" nodeType="afterEffect" fill="hold">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par>
                          <p:cTn fill="hold">
                            <p:stCondLst>
                              <p:cond delay="2000"/>
                            </p:stCondLst>
                            <p:childTnLst>
                              <p:par>
                                <p:cTn presetClass="entr" presetSubtype="0" presetID="10" nodeType="afterEffect" fill="hold">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presetClass="entr" presetSubtype="0" presetID="10" nodeType="withEffect" fill="hold">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presetClass="entr" presetSubtype="0" presetID="10" nodeType="withEffect" fill="hold">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presetClass="exit" presetSubtype="0" presetID="10" nodeType="withEffect" fill="hold">
                                  <p:stCondLst>
                                    <p:cond delay="0"/>
                                  </p:stCondLst>
                                  <p:childTnLst>
                                    <p:animEffect filter="fade" transition="out">
                                      <p:cBhvr>
                                        <p:cTn dur="1000"/>
                                        <p:tgtEl>
                                          <p:spTgt spid="433"/>
                                        </p:tgtEl>
                                      </p:cBhvr>
                                    </p:animEffect>
                                    <p:set>
                                      <p:cBhvr>
                                        <p:cTn dur="1" fill="hold">
                                          <p:stCondLst>
                                            <p:cond delay="1000"/>
                                          </p:stCondLst>
                                        </p:cTn>
                                        <p:tgtEl>
                                          <p:spTgt spid="433"/>
                                        </p:tgtEl>
                                        <p:attrNameLst>
                                          <p:attrName>style.visibility</p:attrName>
                                        </p:attrNameLst>
                                      </p:cBhvr>
                                      <p:to>
                                        <p:strVal val="hidden"/>
                                      </p:to>
                                    </p:set>
                                  </p:childTnLst>
                                </p:cTn>
                              </p:par>
                              <p:par>
                                <p:cTn presetClass="exit" presetSubtype="8" presetID="2" nodeType="withEffect" fill="hold">
                                  <p:stCondLst>
                                    <p:cond delay="0"/>
                                  </p:stCondLst>
                                  <p:childTnLst>
                                    <p:anim valueType="num" calcmode="lin">
                                      <p:cBhvr additive="base">
                                        <p:cTn dur="1000"/>
                                        <p:tgtEl>
                                          <p:spTgt spid="435"/>
                                        </p:tgtEl>
                                        <p:attrNameLst>
                                          <p:attrName>ppt_x</p:attrName>
                                        </p:attrNameLst>
                                      </p:cBhvr>
                                      <p:tavLst>
                                        <p:tav fmla="" tm="0">
                                          <p:val>
                                            <p:strVal val="#ppt_x"/>
                                          </p:val>
                                        </p:tav>
                                        <p:tav fmla="" tm="100000">
                                          <p:val>
                                            <p:strVal val="#ppt_x-1"/>
                                          </p:val>
                                        </p:tav>
                                      </p:tavLst>
                                    </p:anim>
                                    <p:set>
                                      <p:cBhvr>
                                        <p:cTn dur="1" fill="hold">
                                          <p:stCondLst>
                                            <p:cond delay="1000"/>
                                          </p:stCondLst>
                                        </p:cTn>
                                        <p:tgtEl>
                                          <p:spTgt spid="435"/>
                                        </p:tgtEl>
                                        <p:attrNameLst>
                                          <p:attrName>style.visibility</p:attrName>
                                        </p:attrNameLst>
                                      </p:cBhvr>
                                      <p:to>
                                        <p:strVal val="hidden"/>
                                      </p:to>
                                    </p:set>
                                  </p:childTnLst>
                                </p:cTn>
                              </p:par>
                              <p:par>
                                <p:cTn presetClass="exit" presetSubtype="8" presetID="2" nodeType="withEffect" fill="hold">
                                  <p:stCondLst>
                                    <p:cond delay="0"/>
                                  </p:stCondLst>
                                  <p:childTnLst>
                                    <p:anim valueType="num" calcmode="lin">
                                      <p:cBhvr additive="base">
                                        <p:cTn dur="1000"/>
                                        <p:tgtEl>
                                          <p:spTgt spid="436"/>
                                        </p:tgtEl>
                                        <p:attrNameLst>
                                          <p:attrName>ppt_x</p:attrName>
                                        </p:attrNameLst>
                                      </p:cBhvr>
                                      <p:tavLst>
                                        <p:tav fmla="" tm="0">
                                          <p:val>
                                            <p:strVal val="#ppt_x"/>
                                          </p:val>
                                        </p:tav>
                                        <p:tav fmla="" tm="100000">
                                          <p:val>
                                            <p:strVal val="#ppt_x-1"/>
                                          </p:val>
                                        </p:tav>
                                      </p:tavLst>
                                    </p:anim>
                                    <p:set>
                                      <p:cBhvr>
                                        <p:cTn dur="1" fill="hold">
                                          <p:stCondLst>
                                            <p:cond delay="1000"/>
                                          </p:stCondLst>
                                        </p:cTn>
                                        <p:tgtEl>
                                          <p:spTgt spid="436"/>
                                        </p:tgtEl>
                                        <p:attrNameLst>
                                          <p:attrName>style.visibility</p:attrName>
                                        </p:attrNameLst>
                                      </p:cBhvr>
                                      <p:to>
                                        <p:strVal val="hidden"/>
                                      </p:to>
                                    </p:set>
                                  </p:childTnLst>
                                </p:cTn>
                              </p:par>
                              <p:par>
                                <p:cTn presetClass="exit" presetSubtype="8" presetID="2" nodeType="withEffect" fill="hold">
                                  <p:stCondLst>
                                    <p:cond delay="0"/>
                                  </p:stCondLst>
                                  <p:childTnLst>
                                    <p:anim valueType="num" calcmode="lin">
                                      <p:cBhvr additive="base">
                                        <p:cTn dur="1000"/>
                                        <p:tgtEl>
                                          <p:spTgt spid="434"/>
                                        </p:tgtEl>
                                        <p:attrNameLst>
                                          <p:attrName>ppt_x</p:attrName>
                                        </p:attrNameLst>
                                      </p:cBhvr>
                                      <p:tavLst>
                                        <p:tav fmla="" tm="0">
                                          <p:val>
                                            <p:strVal val="#ppt_x"/>
                                          </p:val>
                                        </p:tav>
                                        <p:tav fmla="" tm="100000">
                                          <p:val>
                                            <p:strVal val="#ppt_x-1"/>
                                          </p:val>
                                        </p:tav>
                                      </p:tavLst>
                                    </p:anim>
                                    <p:set>
                                      <p:cBhvr>
                                        <p:cTn dur="1" fill="hold">
                                          <p:stCondLst>
                                            <p:cond delay="1000"/>
                                          </p:stCondLst>
                                        </p:cTn>
                                        <p:tgtEl>
                                          <p:spTgt spid="4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100"/>
                                        <p:tgtEl>
                                          <p:spTgt spid="439"/>
                                        </p:tgtEl>
                                      </p:cBhvr>
                                    </p:animEffect>
                                  </p:childTnLst>
                                </p:cTn>
                              </p:par>
                              <p:par>
                                <p:cTn presetClass="entr" presetSubtype="0" presetID="10" nodeType="withEffect" fill="hold">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par>
                          <p:cTn fill="hold">
                            <p:stCondLst>
                              <p:cond delay="1100"/>
                            </p:stCondLst>
                            <p:childTnLst>
                              <p:par>
                                <p:cTn presetClass="exit" presetSubtype="0" presetID="10" nodeType="afterEffect" fill="hold">
                                  <p:stCondLst>
                                    <p:cond delay="0"/>
                                  </p:stCondLst>
                                  <p:childTnLst>
                                    <p:animEffect filter="fade" transition="out">
                                      <p:cBhvr>
                                        <p:cTn dur="1000"/>
                                        <p:tgtEl>
                                          <p:spTgt spid="438"/>
                                        </p:tgtEl>
                                      </p:cBhvr>
                                    </p:animEffect>
                                    <p:set>
                                      <p:cBhvr>
                                        <p:cTn dur="1" fill="hold">
                                          <p:stCondLst>
                                            <p:cond delay="1000"/>
                                          </p:stCondLst>
                                        </p:cTn>
                                        <p:tgtEl>
                                          <p:spTgt spid="4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300"/>
                                        <p:tgtEl>
                                          <p:spTgt spid="437"/>
                                        </p:tgtEl>
                                      </p:cBhvr>
                                    </p:animEffect>
                                    <p:set>
                                      <p:cBhvr>
                                        <p:cTn dur="1" fill="hold">
                                          <p:stCondLst>
                                            <p:cond delay="1300"/>
                                          </p:stCondLst>
                                        </p:cTn>
                                        <p:tgtEl>
                                          <p:spTgt spid="437"/>
                                        </p:tgtEl>
                                        <p:attrNameLst>
                                          <p:attrName>style.visibility</p:attrName>
                                        </p:attrNameLst>
                                      </p:cBhvr>
                                      <p:to>
                                        <p:strVal val="hidden"/>
                                      </p:to>
                                    </p:set>
                                  </p:childTnLst>
                                </p:cTn>
                              </p:par>
                              <p:par>
                                <p:cTn presetClass="entr" presetSubtype="0" presetID="10" nodeType="withEffect" fill="hold">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presetClass="entr" presetSubtype="0" presetID="10" nodeType="withEffect" fill="hold">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par>
                          <p:cTn fill="hold">
                            <p:stCondLst>
                              <p:cond delay="1000"/>
                            </p:stCondLst>
                            <p:childTnLst>
                              <p:par>
                                <p:cTn presetClass="entr" presetSubtype="0" presetID="10" nodeType="afterEffect" fill="hold">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500"/>
                                        <p:tgtEl>
                                          <p:spTgt spid="444"/>
                                        </p:tgtEl>
                                      </p:cBhvr>
                                    </p:animEffect>
                                  </p:childTnLst>
                                </p:cTn>
                              </p:par>
                              <p:par>
                                <p:cTn presetClass="entr" presetSubtype="0" presetID="10" nodeType="withEffect" fill="hold">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par>
                          <p:cTn fill="hold">
                            <p:stCondLst>
                              <p:cond delay="2500"/>
                            </p:stCondLst>
                            <p:childTnLst>
                              <p:par>
                                <p:cTn presetClass="exit" presetSubtype="0" presetID="10" nodeType="afterEffect" fill="hold">
                                  <p:stCondLst>
                                    <p:cond delay="0"/>
                                  </p:stCondLst>
                                  <p:childTnLst>
                                    <p:animEffect filter="fade" transition="out">
                                      <p:cBhvr>
                                        <p:cTn dur="1000"/>
                                        <p:tgtEl>
                                          <p:spTgt spid="439"/>
                                        </p:tgtEl>
                                      </p:cBhvr>
                                    </p:animEffect>
                                    <p:set>
                                      <p:cBhvr>
                                        <p:cTn dur="1" fill="hold">
                                          <p:stCondLst>
                                            <p:cond delay="1000"/>
                                          </p:stCondLst>
                                        </p:cTn>
                                        <p:tgtEl>
                                          <p:spTgt spid="439"/>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43"/>
                                        </p:tgtEl>
                                      </p:cBhvr>
                                    </p:animEffect>
                                    <p:set>
                                      <p:cBhvr>
                                        <p:cTn dur="1" fill="hold">
                                          <p:stCondLst>
                                            <p:cond delay="1000"/>
                                          </p:stCondLst>
                                        </p:cTn>
                                        <p:tgtEl>
                                          <p:spTgt spid="443"/>
                                        </p:tgtEl>
                                        <p:attrNameLst>
                                          <p:attrName>style.visibility</p:attrName>
                                        </p:attrNameLst>
                                      </p:cBhvr>
                                      <p:to>
                                        <p:strVal val="hidden"/>
                                      </p:to>
                                    </p:set>
                                  </p:childTnLst>
                                </p:cTn>
                              </p:par>
                            </p:childTnLst>
                          </p:cTn>
                        </p:par>
                        <p:par>
                          <p:cTn fill="hold">
                            <p:stCondLst>
                              <p:cond delay="3500"/>
                            </p:stCondLst>
                            <p:childTnLst>
                              <p:par>
                                <p:cTn presetClass="entr" presetSubtype="0" presetID="10" nodeType="afterEffect" fill="hold">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100"/>
                                        <p:tgtEl>
                                          <p:spTgt spid="446"/>
                                        </p:tgtEl>
                                      </p:cBhvr>
                                    </p:animEffect>
                                  </p:childTnLst>
                                </p:cTn>
                              </p:par>
                              <p:par>
                                <p:cTn presetClass="entr" presetSubtype="0" presetID="10" nodeType="withEffect" fill="hold">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presetClass="entr" presetSubtype="0" presetID="10" nodeType="withEffect" fill="hold">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440"/>
                                        </p:tgtEl>
                                      </p:cBhvr>
                                    </p:animEffect>
                                    <p:set>
                                      <p:cBhvr>
                                        <p:cTn dur="1" fill="hold">
                                          <p:stCondLst>
                                            <p:cond delay="1000"/>
                                          </p:stCondLst>
                                        </p:cTn>
                                        <p:tgtEl>
                                          <p:spTgt spid="440"/>
                                        </p:tgtEl>
                                        <p:attrNameLst>
                                          <p:attrName>style.visibility</p:attrName>
                                        </p:attrNameLst>
                                      </p:cBhvr>
                                      <p:to>
                                        <p:strVal val="hidden"/>
                                      </p:to>
                                    </p:set>
                                  </p:childTnLst>
                                </p:cTn>
                              </p:par>
                              <p:par>
                                <p:cTn presetClass="entr" presetSubtype="0" presetID="10" nodeType="withEffect" fill="hold">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par>
                          <p:cTn fill="hold">
                            <p:stCondLst>
                              <p:cond delay="1000"/>
                            </p:stCondLst>
                            <p:childTnLst>
                              <p:par>
                                <p:cTn presetClass="entr" presetSubtype="0" presetID="10" nodeType="afterEffect" fill="hold">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500"/>
                                        <p:tgtEl>
                                          <p:spTgt spid="451"/>
                                        </p:tgtEl>
                                      </p:cBhvr>
                                    </p:animEffect>
                                  </p:childTnLst>
                                </p:cTn>
                              </p:par>
                              <p:par>
                                <p:cTn presetClass="entr" presetSubtype="0" presetID="10" nodeType="withEffect" fill="hold">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457" id="457"/>
        <p:cNvGrpSpPr/>
        <p:nvPr/>
      </p:nvGrpSpPr>
      <p:grpSpPr>
        <a:xfrm>
          <a:off y="0" x="0"/>
          <a:ext cy="0" cx="0"/>
          <a:chOff y="0" x="0"/>
          <a:chExt cy="0" cx="0"/>
        </a:xfrm>
      </p:grpSpPr>
      <p:sp>
        <p:nvSpPr>
          <p:cNvPr name="Shape 458" id="458"/>
          <p:cNvSpPr/>
          <p:nvPr/>
        </p:nvSpPr>
        <p:spPr>
          <a:xfrm>
            <a:off y="1092309" x="1714509"/>
            <a:ext cy="9948299" cx="9948299"/>
          </a:xfrm>
          <a:prstGeom prst="arc">
            <a:avLst>
              <a:gd name="adj1" fmla="val 11328846"/>
              <a:gd name="adj2" fmla="val 14056218"/>
            </a:avLst>
          </a:prstGeom>
          <a:ln w="28575" cap="flat">
            <a:solidFill>
              <a:schemeClr val="dk2"/>
            </a:solidFill>
            <a:prstDash val="solid"/>
            <a:round/>
            <a:headEnd len="med" type="none" w="med"/>
            <a:tailEnd len="med" type="stealth" w="med"/>
          </a:ln>
        </p:spPr>
        <p:txBody>
          <a:bodyPr bIns="91425" tIns="91425" lIns="91425" anchor="ctr" anchorCtr="0" rIns="91425">
            <a:spAutoFit/>
          </a:bodyPr>
          <a:lstStyle/>
          <a:p>
            <a:pPr>
              <a:buNone/>
            </a:pPr>
            <a:r>
              <a:rPr lang="en_US"/>
              <a:t>			</a:t>
            </a:r>
          </a:p>
        </p:txBody>
      </p:sp>
      <p:sp>
        <p:nvSpPr>
          <p:cNvPr name="Shape 459" id="459"/>
          <p:cNvSpPr/>
          <p:nvPr/>
        </p:nvSpPr>
        <p:spPr>
          <a:xfrm>
            <a:off y="5407895" x="1154156"/>
            <a:ext cy="999299" cx="1471500"/>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MySQL2</a:t>
            </a:r>
          </a:p>
        </p:txBody>
      </p:sp>
      <p:sp>
        <p:nvSpPr>
          <p:cNvPr name="Shape 460" id="460"/>
          <p:cNvSpPr/>
          <p:nvPr/>
        </p:nvSpPr>
        <p:spPr>
          <a:xfrm>
            <a:off y="5407873" x="7010556"/>
            <a:ext cy="999299" cx="1471500"/>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MySQL3</a:t>
            </a:r>
          </a:p>
        </p:txBody>
      </p:sp>
      <p:sp>
        <p:nvSpPr>
          <p:cNvPr name="Shape 461" id="461"/>
          <p:cNvSpPr/>
          <p:nvPr/>
        </p:nvSpPr>
        <p:spPr>
          <a:xfrm>
            <a:off y="1160514" x="4008455"/>
            <a:ext cy="999299" cx="1471500"/>
          </a:xfrm>
          <a:prstGeom prst="rect">
            <a:avLst/>
          </a:prstGeom>
          <a:gradFill>
            <a:gsLst>
              <a:gs pos="0">
                <a:srgbClr val="FFFFFF"/>
              </a:gs>
              <a:gs pos="100000">
                <a:srgbClr val="ECECEC"/>
              </a:gs>
            </a:gsLst>
            <a:lin scaled="0" ang="5400012"/>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MySQL1</a:t>
            </a:r>
          </a:p>
        </p:txBody>
      </p:sp>
      <p:sp>
        <p:nvSpPr>
          <p:cNvPr name="Shape 462" id="462"/>
          <p:cNvSpPr/>
          <p:nvPr/>
        </p:nvSpPr>
        <p:spPr>
          <a:xfrm>
            <a:off y="3512258" x="3134255"/>
            <a:ext cy="2597616" cx="3344328"/>
          </a:xfrm>
          <a:prstGeom prst="cloud">
            <a:avLst/>
          </a:prstGeom>
          <a:solidFill>
            <a:srgbClr val="F3F3F3"/>
          </a:solidFill>
        </p:spPr>
        <p:txBody>
          <a:bodyPr bIns="91425" tIns="91425" lIns="91425" anchor="ctr" anchorCtr="0" rIns="91425">
            <a:spAutoFit/>
          </a:bodyPr>
          <a:lstStyle/>
          <a:p>
            <a:pPr rtl="0" lvl="0">
              <a:buNone/>
            </a:pPr>
            <a:r>
              <a:rPr lang="en_US"/>
              <a:t>master_host = MySQL1</a:t>
            </a:r>
          </a:p>
          <a:p>
            <a:pPr rtl="0" lvl="0">
              <a:buNone/>
            </a:pPr>
            <a:r>
              <a:rPr lang="en_US"/>
              <a:t>master_log_file=file1</a:t>
            </a:r>
          </a:p>
          <a:p>
            <a:pPr rtl="0" lvl="0">
              <a:buNone/>
            </a:pPr>
            <a:r>
              <a:rPr lang="en_US"/>
              <a:t>master_log_pos=1</a:t>
            </a:r>
          </a:p>
        </p:txBody>
      </p:sp>
      <p:cxnSp>
        <p:nvCxnSpPr>
          <p:cNvPr name="Shape 463" id="463"/>
          <p:cNvCxnSpPr>
            <a:stCxn id="461" idx="2"/>
            <a:endCxn id="460" idx="0"/>
          </p:cNvCxnSpPr>
          <p:nvPr/>
        </p:nvCxnSpPr>
        <p:spPr>
          <a:xfrm>
            <a:off y="2159814" x="4744205"/>
            <a:ext cy="3248058" cx="3002100"/>
          </a:xfrm>
          <a:prstGeom prst="straightConnector1">
            <a:avLst/>
          </a:prstGeom>
          <a:noFill/>
        </p:spPr>
      </p:cxnSp>
      <p:cxnSp>
        <p:nvCxnSpPr>
          <p:cNvPr name="Shape 464" id="464"/>
          <p:cNvCxnSpPr>
            <a:stCxn id="461" idx="2"/>
            <a:endCxn id="459" idx="0"/>
          </p:cNvCxnSpPr>
          <p:nvPr/>
        </p:nvCxnSpPr>
        <p:spPr>
          <a:xfrm flipH="1">
            <a:off y="2159814" x="1889906"/>
            <a:ext cy="3248081" cx="2854299"/>
          </a:xfrm>
          <a:prstGeom prst="straightConnector1">
            <a:avLst/>
          </a:prstGeom>
          <a:noFill/>
        </p:spPr>
      </p:cxnSp>
      <p:sp>
        <p:nvSpPr>
          <p:cNvPr name="Shape 465" id="465"/>
          <p:cNvSpPr/>
          <p:nvPr/>
        </p:nvSpPr>
        <p:spPr>
          <a:xfrm>
            <a:off y="1228825" x="3020705"/>
            <a:ext cy="1011000" cx="948900"/>
          </a:xfrm>
          <a:prstGeom prst="rect">
            <a:avLst/>
          </a:prstGeom>
        </p:spPr>
        <p:txBody>
          <a:bodyPr bIns="91425" tIns="91425" lIns="91425" anchor="t" anchorCtr="0" rIns="91425">
            <a:spAutoFit/>
          </a:bodyPr>
          <a:lstStyle/>
          <a:p>
            <a:pPr rtl="0" lvl="0">
              <a:buNone/>
            </a:pPr>
            <a:r>
              <a:rPr lang="en_US" sz="1800"/>
              <a:t>RVIP1</a:t>
            </a:r>
          </a:p>
          <a:p>
            <a:pPr rtl="0" lvl="0">
              <a:buNone/>
            </a:pPr>
            <a:r>
              <a:rPr lang="en_US" sz="1800"/>
              <a:t>WVIP</a:t>
            </a:r>
          </a:p>
        </p:txBody>
      </p:sp>
      <p:sp>
        <p:nvSpPr>
          <p:cNvPr name="Shape 466" id="466"/>
          <p:cNvSpPr/>
          <p:nvPr/>
        </p:nvSpPr>
        <p:spPr>
          <a:xfrm>
            <a:off y="4848073" x="1154156"/>
            <a:ext cy="559799" cx="995400"/>
          </a:xfrm>
          <a:prstGeom prst="rect">
            <a:avLst/>
          </a:prstGeom>
        </p:spPr>
        <p:txBody>
          <a:bodyPr bIns="91425" tIns="91425" lIns="91425" anchor="t" anchorCtr="0" rIns="91425">
            <a:spAutoFit/>
          </a:bodyPr>
          <a:lstStyle/>
          <a:p>
            <a:pPr rtl="0" lvl="0">
              <a:buNone/>
            </a:pPr>
            <a:r>
              <a:rPr lang="en_US" sz="1800"/>
              <a:t>RVIP2</a:t>
            </a:r>
          </a:p>
        </p:txBody>
      </p:sp>
      <p:sp>
        <p:nvSpPr>
          <p:cNvPr name="Shape 467" id="467"/>
          <p:cNvSpPr/>
          <p:nvPr/>
        </p:nvSpPr>
        <p:spPr>
          <a:xfrm>
            <a:off y="4886923" x="7746306"/>
            <a:ext cy="482099" cx="917700"/>
          </a:xfrm>
          <a:prstGeom prst="rect">
            <a:avLst/>
          </a:prstGeom>
        </p:spPr>
        <p:txBody>
          <a:bodyPr bIns="91425" tIns="91425" lIns="91425" anchor="t" anchorCtr="0" rIns="91425">
            <a:spAutoFit/>
          </a:bodyPr>
          <a:lstStyle/>
          <a:p>
            <a:pPr indent="0" marR="0" algn="l" marL="0" rtl="0" lvl="0">
              <a:lnSpc>
                <a:spcPct val="115000"/>
              </a:lnSpc>
              <a:spcBef>
                <a:spcPts val="0"/>
              </a:spcBef>
              <a:spcAft>
                <a:spcPts val="0"/>
              </a:spcAft>
              <a:buNone/>
            </a:pPr>
            <a:r>
              <a:rPr lang="en_US" sz="1800"/>
              <a:t>RVIP3</a:t>
            </a:r>
          </a:p>
        </p:txBody>
      </p:sp>
      <p:sp>
        <p:nvSpPr>
          <p:cNvPr name="Shape 468" id="468"/>
          <p:cNvSpPr/>
          <p:nvPr/>
        </p:nvSpPr>
        <p:spPr>
          <a:xfrm>
            <a:off y="6407195" x="1154156"/>
            <a:ext cy="886500" cx="2348999"/>
          </a:xfrm>
          <a:prstGeom prst="rect">
            <a:avLst/>
          </a:prstGeom>
        </p:spPr>
        <p:txBody>
          <a:bodyPr bIns="91425" tIns="91425" lIns="91425" anchor="t" anchorCtr="0" rIns="91425">
            <a:spAutoFit/>
          </a:bodyPr>
          <a:lstStyle/>
          <a:p>
            <a:pPr rtl="0" lvl="0">
              <a:buNone/>
            </a:pPr>
            <a:r>
              <a:rPr lang="en_US"/>
              <a:t>Monitor</a:t>
            </a:r>
          </a:p>
          <a:p>
            <a:pPr rtl="0" lvl="0">
              <a:buNone/>
            </a:pPr>
            <a:r>
              <a:rPr lang="en_US"/>
              <a:t>Update master score</a:t>
            </a:r>
          </a:p>
          <a:p>
            <a:pPr rtl="0" lvl="0">
              <a:buNone/>
            </a:pPr>
            <a:r>
              <a:rPr lang="en_US"/>
              <a:t>Update readerOK</a:t>
            </a:r>
          </a:p>
        </p:txBody>
      </p:sp>
      <p:sp>
        <p:nvSpPr>
          <p:cNvPr name="Shape 469" id="469"/>
          <p:cNvSpPr/>
          <p:nvPr/>
        </p:nvSpPr>
        <p:spPr>
          <a:xfrm>
            <a:off y="6407195" x="7010556"/>
            <a:ext cy="886500" cx="2193300"/>
          </a:xfrm>
          <a:prstGeom prst="rect">
            <a:avLst/>
          </a:prstGeom>
        </p:spPr>
        <p:txBody>
          <a:bodyPr bIns="91425" tIns="91425" lIns="91425" anchor="t" anchorCtr="0" rIns="91425">
            <a:spAutoFit/>
          </a:bodyPr>
          <a:lstStyle/>
          <a:p>
            <a:pPr rtl="0" lvl="0">
              <a:buNone/>
            </a:pPr>
            <a:r>
              <a:rPr lang="en_US"/>
              <a:t>Monitor</a:t>
            </a:r>
          </a:p>
          <a:p>
            <a:pPr rtl="0" lvl="0">
              <a:buNone/>
            </a:pPr>
            <a:r>
              <a:rPr lang="en_US"/>
              <a:t>Update master score</a:t>
            </a:r>
          </a:p>
          <a:p>
            <a:pPr indent="0" marR="0" algn="l" marL="0" rtl="0" lvl="0">
              <a:lnSpc>
                <a:spcPct val="115000"/>
              </a:lnSpc>
              <a:spcBef>
                <a:spcPts val="0"/>
              </a:spcBef>
              <a:spcAft>
                <a:spcPts val="0"/>
              </a:spcAft>
              <a:buNone/>
            </a:pPr>
            <a:r>
              <a:rPr lang="en_US"/>
              <a:t>Update readerOK</a:t>
            </a:r>
          </a:p>
        </p:txBody>
      </p:sp>
      <p:sp>
        <p:nvSpPr>
          <p:cNvPr name="Shape 470" id="470"/>
          <p:cNvSpPr/>
          <p:nvPr/>
        </p:nvSpPr>
        <p:spPr>
          <a:xfrm>
            <a:off y="357775" x="4008455"/>
            <a:ext cy="560100" cx="1742099"/>
          </a:xfrm>
          <a:prstGeom prst="rect">
            <a:avLst/>
          </a:prstGeom>
        </p:spPr>
        <p:txBody>
          <a:bodyPr bIns="91425" tIns="91425" lIns="91425" anchor="t" anchorCtr="0" rIns="91425">
            <a:spAutoFit/>
          </a:bodyPr>
          <a:lstStyle/>
          <a:p>
            <a:pPr>
              <a:buNone/>
            </a:pPr>
            <a:r>
              <a:rPr lang="en_US" sz="1800"/>
              <a:t>Master failure</a:t>
            </a:r>
          </a:p>
        </p:txBody>
      </p:sp>
      <p:sp>
        <p:nvSpPr>
          <p:cNvPr name="Shape 471" id="471"/>
          <p:cNvSpPr/>
          <p:nvPr/>
        </p:nvSpPr>
        <p:spPr>
          <a:xfrm>
            <a:off y="757986" x="3743993"/>
            <a:ext cy="1804355" cx="2271023"/>
          </a:xfrm>
          <a:prstGeom prst="irregularSeal2">
            <a:avLst/>
          </a:prstGeom>
          <a:solidFill>
            <a:srgbClr val="FF0000"/>
          </a:solidFill>
        </p:spPr>
        <p:txBody>
          <a:bodyPr bIns="91425" tIns="91425" lIns="91425" anchor="ctr" anchorCtr="0" rIns="91425">
            <a:spAutoFit/>
          </a:bodyPr>
          <a:lstStyle/>
          <a:p/>
        </p:txBody>
      </p:sp>
      <p:sp>
        <p:nvSpPr>
          <p:cNvPr name="Shape 472" id="472"/>
          <p:cNvSpPr/>
          <p:nvPr/>
        </p:nvSpPr>
        <p:spPr>
          <a:xfrm>
            <a:off y="2893225" x="1659806"/>
            <a:ext cy="575399" cx="1337699"/>
          </a:xfrm>
          <a:prstGeom prst="rect">
            <a:avLst/>
          </a:prstGeom>
        </p:spPr>
        <p:txBody>
          <a:bodyPr bIns="91425" tIns="91425" lIns="91425" anchor="t" anchorCtr="0" rIns="91425">
            <a:spAutoFit/>
          </a:bodyPr>
          <a:lstStyle/>
          <a:p>
            <a:pPr>
              <a:buNone/>
            </a:pPr>
            <a:r>
              <a:rPr lang="en_US" sz="1800"/>
              <a:t>Fencing</a:t>
            </a:r>
          </a:p>
        </p:txBody>
      </p:sp>
      <p:sp>
        <p:nvSpPr>
          <p:cNvPr name="Shape 473" id="473"/>
          <p:cNvSpPr/>
          <p:nvPr/>
        </p:nvSpPr>
        <p:spPr>
          <a:xfrm>
            <a:off y="357775" x="3702462"/>
            <a:ext cy="482099" cx="2675700"/>
          </a:xfrm>
          <a:prstGeom prst="rect">
            <a:avLst/>
          </a:prstGeom>
        </p:spPr>
        <p:txBody>
          <a:bodyPr bIns="91425" tIns="91425" lIns="91425" anchor="t" anchorCtr="0" rIns="91425">
            <a:spAutoFit/>
          </a:bodyPr>
          <a:lstStyle/>
          <a:p>
            <a:pPr>
              <a:buNone/>
            </a:pPr>
            <a:r>
              <a:rPr lang="en_US" sz="1800"/>
              <a:t>Promotion of MySQL2</a:t>
            </a:r>
          </a:p>
        </p:txBody>
      </p:sp>
      <p:sp>
        <p:nvSpPr>
          <p:cNvPr name="Shape 474" id="474"/>
          <p:cNvSpPr/>
          <p:nvPr/>
        </p:nvSpPr>
        <p:spPr>
          <a:xfrm>
            <a:off y="6407195" x="1154156"/>
            <a:ext cy="1291500" cx="2186999"/>
          </a:xfrm>
          <a:prstGeom prst="rect">
            <a:avLst/>
          </a:prstGeom>
        </p:spPr>
        <p:txBody>
          <a:bodyPr bIns="91425" tIns="91425" lIns="91425" anchor="t" anchorCtr="0" rIns="91425">
            <a:spAutoFit/>
          </a:bodyPr>
          <a:lstStyle/>
          <a:p>
            <a:pPr rtl="0" lvl="0">
              <a:buNone/>
            </a:pPr>
            <a:r>
              <a:rPr lang="en_US"/>
              <a:t>Write master info</a:t>
            </a:r>
          </a:p>
          <a:p>
            <a:pPr rtl="0" lvl="0">
              <a:buNone/>
            </a:pPr>
            <a:r>
              <a:rPr lang="en_US"/>
              <a:t>set readerOK</a:t>
            </a:r>
          </a:p>
          <a:p>
            <a:pPr rtl="0" lvl="0">
              <a:buNone/>
            </a:pPr>
            <a:r>
              <a:rPr lang="en_US"/>
              <a:t>enable writer VIP</a:t>
            </a:r>
          </a:p>
          <a:p>
            <a:pPr rtl="0" lvl="0">
              <a:buNone/>
            </a:pPr>
            <a:r>
              <a:rPr lang="en_US"/>
              <a:t>Turn Off Read-only</a:t>
            </a:r>
          </a:p>
        </p:txBody>
      </p:sp>
      <p:sp>
        <p:nvSpPr>
          <p:cNvPr name="Shape 475" id="475"/>
          <p:cNvSpPr/>
          <p:nvPr/>
        </p:nvSpPr>
        <p:spPr>
          <a:xfrm>
            <a:off y="3512258" x="3134255"/>
            <a:ext cy="2597616" cx="3344328"/>
          </a:xfrm>
          <a:prstGeom prst="cloud">
            <a:avLst/>
          </a:prstGeom>
          <a:solidFill>
            <a:srgbClr val="F3F3F3"/>
          </a:solidFill>
        </p:spPr>
        <p:txBody>
          <a:bodyPr bIns="91425" tIns="91425" lIns="91425" anchor="ctr" anchorCtr="0" rIns="91425">
            <a:spAutoFit/>
          </a:bodyPr>
          <a:lstStyle/>
          <a:p>
            <a:pPr rtl="0" lvl="0">
              <a:buNone/>
            </a:pPr>
            <a:r>
              <a:rPr lang="en_US"/>
              <a:t>master_host = MySQL2</a:t>
            </a:r>
          </a:p>
          <a:p>
            <a:pPr rtl="0" lvl="0">
              <a:buNone/>
            </a:pPr>
            <a:r>
              <a:rPr lang="en_US"/>
              <a:t>master_log_file=file12</a:t>
            </a:r>
          </a:p>
          <a:p>
            <a:pPr rtl="0" lvl="0">
              <a:buNone/>
            </a:pPr>
            <a:r>
              <a:rPr lang="en_US"/>
              <a:t>master_log_pos=123</a:t>
            </a:r>
          </a:p>
        </p:txBody>
      </p:sp>
      <p:sp>
        <p:nvSpPr>
          <p:cNvPr name="Shape 476" id="476"/>
          <p:cNvSpPr/>
          <p:nvPr/>
        </p:nvSpPr>
        <p:spPr>
          <a:xfrm>
            <a:off y="4596673" x="1177406"/>
            <a:ext cy="787200" cx="948900"/>
          </a:xfrm>
          <a:prstGeom prst="rect">
            <a:avLst/>
          </a:prstGeom>
        </p:spPr>
        <p:txBody>
          <a:bodyPr bIns="91425" tIns="91425" lIns="91425" anchor="t" anchorCtr="0" rIns="91425">
            <a:spAutoFit/>
          </a:bodyPr>
          <a:lstStyle/>
          <a:p>
            <a:pPr rtl="0" lvl="0">
              <a:buNone/>
            </a:pPr>
            <a:r>
              <a:rPr lang="en_US" sz="1800"/>
              <a:t>RVIP2</a:t>
            </a:r>
          </a:p>
          <a:p>
            <a:pPr rtl="0" lvl="0">
              <a:buNone/>
            </a:pPr>
            <a:r>
              <a:rPr lang="en_US" sz="1800"/>
              <a:t>WVIP</a:t>
            </a:r>
          </a:p>
        </p:txBody>
      </p:sp>
      <p:sp>
        <p:nvSpPr>
          <p:cNvPr name="Shape 477" id="477"/>
          <p:cNvSpPr/>
          <p:nvPr/>
        </p:nvSpPr>
        <p:spPr>
          <a:xfrm>
            <a:off y="4611523" x="7648356"/>
            <a:ext cy="757499" cx="917700"/>
          </a:xfrm>
          <a:prstGeom prst="rect">
            <a:avLst/>
          </a:prstGeom>
        </p:spPr>
        <p:txBody>
          <a:bodyPr bIns="91425" tIns="91425" lIns="91425" anchor="t" anchorCtr="0" rIns="91425">
            <a:spAutoFit/>
          </a:bodyPr>
          <a:lstStyle/>
          <a:p>
            <a:pPr rtl="0" lvl="0">
              <a:buNone/>
            </a:pPr>
            <a:r>
              <a:rPr lang="en_US" sz="1800"/>
              <a:t>RVIP1</a:t>
            </a:r>
          </a:p>
          <a:p>
            <a:pPr rtl="0" lvl="0">
              <a:buNone/>
            </a:pPr>
            <a:r>
              <a:rPr lang="en_US" sz="1800"/>
              <a:t>RVIP3</a:t>
            </a:r>
          </a:p>
        </p:txBody>
      </p:sp>
      <p:sp>
        <p:nvSpPr>
          <p:cNvPr name="Shape 478" id="478"/>
          <p:cNvSpPr/>
          <p:nvPr/>
        </p:nvSpPr>
        <p:spPr>
          <a:xfrm>
            <a:off y="6407195" x="7010556"/>
            <a:ext cy="886500" cx="2193300"/>
          </a:xfrm>
          <a:prstGeom prst="rect">
            <a:avLst/>
          </a:prstGeom>
        </p:spPr>
        <p:txBody>
          <a:bodyPr bIns="91425" tIns="91425" lIns="91425" anchor="t" anchorCtr="0" rIns="91425">
            <a:spAutoFit/>
          </a:bodyPr>
          <a:lstStyle/>
          <a:p>
            <a:pPr rtl="0" lvl="0">
              <a:buNone/>
            </a:pPr>
            <a:r>
              <a:rPr lang="en_US"/>
              <a:t>Stop slave</a:t>
            </a:r>
          </a:p>
          <a:p>
            <a:pPr rtl="0" lvl="0">
              <a:buNone/>
            </a:pPr>
            <a:r>
              <a:rPr lang="en_US"/>
              <a:t>read CIB Master info</a:t>
            </a:r>
          </a:p>
          <a:p>
            <a:pPr rtl="0" lvl="0">
              <a:buNone/>
            </a:pPr>
            <a:r>
              <a:rPr lang="en_US"/>
              <a:t>Start salve</a:t>
            </a:r>
          </a:p>
        </p:txBody>
      </p:sp>
      <p:cxnSp>
        <p:nvCxnSpPr>
          <p:cNvPr name="Shape 479" id="479"/>
          <p:cNvCxnSpPr>
            <a:stCxn id="459" idx="3"/>
            <a:endCxn id="460" idx="1"/>
          </p:cNvCxnSpPr>
          <p:nvPr/>
        </p:nvCxnSpPr>
        <p:spPr>
          <a:xfrm rot="10800000" flipH="1">
            <a:off y="5907523" x="2625656"/>
            <a:ext cy="22" cx="4384900"/>
          </a:xfrm>
          <a:prstGeom prst="straightConnector1">
            <a:avLst/>
          </a:prstGeom>
          <a:noFill/>
        </p:spPr>
      </p:cxnSp>
      <p:sp>
        <p:nvSpPr>
          <p:cNvPr name="Shape 480" id="480"/>
          <p:cNvSpPr/>
          <p:nvPr/>
        </p:nvSpPr>
        <p:spPr>
          <a:xfrm>
            <a:off y="357775" x="3802883"/>
            <a:ext cy="482099" cx="2675700"/>
          </a:xfrm>
          <a:prstGeom prst="rect">
            <a:avLst/>
          </a:prstGeom>
        </p:spPr>
        <p:txBody>
          <a:bodyPr bIns="91425" tIns="91425" lIns="91425" anchor="t" anchorCtr="0" rIns="91425">
            <a:spAutoFit/>
          </a:bodyPr>
          <a:lstStyle/>
          <a:p>
            <a:pPr rtl="0" lvl="0">
              <a:buNone/>
            </a:pPr>
            <a:r>
              <a:rPr lang="en_US" sz="1800"/>
              <a:t>Failover final state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presetClass="entr" presetSubtype="0" presetID="10" nodeType="withEffect" fill="hold">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presetClass="exit" presetSubtype="0" presetID="10" nodeType="withEffect" fill="hold">
                                  <p:stCondLst>
                                    <p:cond delay="0"/>
                                  </p:stCondLst>
                                  <p:childTnLst>
                                    <p:animEffect filter="fade" transition="out">
                                      <p:cBhvr>
                                        <p:cTn dur="1000"/>
                                        <p:tgtEl>
                                          <p:spTgt spid="470"/>
                                        </p:tgtEl>
                                      </p:cBhvr>
                                    </p:animEffect>
                                    <p:set>
                                      <p:cBhvr>
                                        <p:cTn dur="1" fill="hold">
                                          <p:stCondLst>
                                            <p:cond delay="1000"/>
                                          </p:stCondLst>
                                        </p:cTn>
                                        <p:tgtEl>
                                          <p:spTgt spid="470"/>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58"/>
                                        </p:tgtEl>
                                      </p:cBhvr>
                                    </p:animEffect>
                                    <p:set>
                                      <p:cBhvr>
                                        <p:cTn dur="1" fill="hold">
                                          <p:stCondLst>
                                            <p:cond delay="1000"/>
                                          </p:stCondLst>
                                        </p:cTn>
                                        <p:tgtEl>
                                          <p:spTgt spid="458"/>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72"/>
                                        </p:tgtEl>
                                      </p:cBhvr>
                                    </p:animEffect>
                                    <p:set>
                                      <p:cBhvr>
                                        <p:cTn dur="1" fill="hold">
                                          <p:stCondLst>
                                            <p:cond delay="1000"/>
                                          </p:stCondLst>
                                        </p:cTn>
                                        <p:tgtEl>
                                          <p:spTgt spid="4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468"/>
                                        </p:tgtEl>
                                      </p:cBhvr>
                                    </p:animEffect>
                                    <p:set>
                                      <p:cBhvr>
                                        <p:cTn dur="1" fill="hold">
                                          <p:stCondLst>
                                            <p:cond delay="1000"/>
                                          </p:stCondLst>
                                        </p:cTn>
                                        <p:tgtEl>
                                          <p:spTgt spid="468"/>
                                        </p:tgtEl>
                                        <p:attrNameLst>
                                          <p:attrName>style.visibility</p:attrName>
                                        </p:attrNameLst>
                                      </p:cBhvr>
                                      <p:to>
                                        <p:strVal val="hidden"/>
                                      </p:to>
                                    </p:set>
                                  </p:childTnLst>
                                </p:cTn>
                              </p:par>
                            </p:childTnLst>
                          </p:cTn>
                        </p:par>
                        <p:par>
                          <p:cTn fill="hold">
                            <p:stCondLst>
                              <p:cond delay="1000"/>
                            </p:stCondLst>
                            <p:childTnLst>
                              <p:par>
                                <p:cTn presetClass="entr" presetSubtype="0" presetID="10" nodeType="afterEffect" fill="hold">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par>
                          <p:cTn fill="hold">
                            <p:stCondLst>
                              <p:cond delay="2000"/>
                            </p:stCondLst>
                            <p:childTnLst>
                              <p:par>
                                <p:cTn presetClass="exit" presetSubtype="0" presetID="10" nodeType="afterEffect" fill="hold">
                                  <p:stCondLst>
                                    <p:cond delay="0"/>
                                  </p:stCondLst>
                                  <p:childTnLst>
                                    <p:animEffect filter="fade" transition="out">
                                      <p:cBhvr>
                                        <p:cTn dur="1000"/>
                                        <p:tgtEl>
                                          <p:spTgt spid="462"/>
                                        </p:tgtEl>
                                      </p:cBhvr>
                                    </p:animEffect>
                                    <p:set>
                                      <p:cBhvr>
                                        <p:cTn dur="1" fill="hold">
                                          <p:stCondLst>
                                            <p:cond delay="1000"/>
                                          </p:stCondLst>
                                        </p:cTn>
                                        <p:tgtEl>
                                          <p:spTgt spid="462"/>
                                        </p:tgtEl>
                                        <p:attrNameLst>
                                          <p:attrName>style.visibility</p:attrName>
                                        </p:attrNameLst>
                                      </p:cBhvr>
                                      <p:to>
                                        <p:strVal val="hidden"/>
                                      </p:to>
                                    </p:set>
                                  </p:childTnLst>
                                </p:cTn>
                              </p:par>
                            </p:childTnLst>
                          </p:cTn>
                        </p:par>
                        <p:par>
                          <p:cTn fill="hold">
                            <p:stCondLst>
                              <p:cond delay="3000"/>
                            </p:stCondLst>
                            <p:childTnLst>
                              <p:par>
                                <p:cTn presetClass="entr" presetSubtype="0" presetID="10" nodeType="afterEffect" fill="hold">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par>
                          <p:cTn fill="hold">
                            <p:stCondLst>
                              <p:cond delay="4000"/>
                            </p:stCondLst>
                            <p:childTnLst>
                              <p:par>
                                <p:cTn presetClass="exit" presetSubtype="0" presetID="10" nodeType="afterEffect" fill="hold">
                                  <p:stCondLst>
                                    <p:cond delay="0"/>
                                  </p:stCondLst>
                                  <p:childTnLst>
                                    <p:animEffect filter="fade" transition="out">
                                      <p:cBhvr>
                                        <p:cTn dur="1000"/>
                                        <p:tgtEl>
                                          <p:spTgt spid="465"/>
                                        </p:tgtEl>
                                      </p:cBhvr>
                                    </p:animEffect>
                                    <p:set>
                                      <p:cBhvr>
                                        <p:cTn dur="1" fill="hold">
                                          <p:stCondLst>
                                            <p:cond delay="1000"/>
                                          </p:stCondLst>
                                        </p:cTn>
                                        <p:tgtEl>
                                          <p:spTgt spid="465"/>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66"/>
                                        </p:tgtEl>
                                      </p:cBhvr>
                                    </p:animEffect>
                                    <p:set>
                                      <p:cBhvr>
                                        <p:cTn dur="1" fill="hold">
                                          <p:stCondLst>
                                            <p:cond delay="1000"/>
                                          </p:stCondLst>
                                        </p:cTn>
                                        <p:tgtEl>
                                          <p:spTgt spid="466"/>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67"/>
                                        </p:tgtEl>
                                      </p:cBhvr>
                                    </p:animEffect>
                                    <p:set>
                                      <p:cBhvr>
                                        <p:cTn dur="1" fill="hold">
                                          <p:stCondLst>
                                            <p:cond delay="1000"/>
                                          </p:stCondLst>
                                        </p:cTn>
                                        <p:tgtEl>
                                          <p:spTgt spid="467"/>
                                        </p:tgtEl>
                                        <p:attrNameLst>
                                          <p:attrName>style.visibility</p:attrName>
                                        </p:attrNameLst>
                                      </p:cBhvr>
                                      <p:to>
                                        <p:strVal val="hidden"/>
                                      </p:to>
                                    </p:set>
                                  </p:childTnLst>
                                </p:cTn>
                              </p:par>
                            </p:childTnLst>
                          </p:cTn>
                        </p:par>
                        <p:par>
                          <p:cTn fill="hold">
                            <p:stCondLst>
                              <p:cond delay="5000"/>
                            </p:stCondLst>
                            <p:childTnLst>
                              <p:par>
                                <p:cTn presetClass="entr" presetSubtype="0" presetID="10" nodeType="afterEffect" fill="hold">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presetClass="entr" presetSubtype="0" presetID="10" nodeType="withEffect" fill="hold">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presetClass="exit" presetSubtype="0" presetID="10" nodeType="withEffect" fill="hold">
                                  <p:stCondLst>
                                    <p:cond delay="0"/>
                                  </p:stCondLst>
                                  <p:childTnLst>
                                    <p:animEffect filter="fade" transition="out">
                                      <p:cBhvr>
                                        <p:cTn dur="1000"/>
                                        <p:tgtEl>
                                          <p:spTgt spid="474"/>
                                        </p:tgtEl>
                                      </p:cBhvr>
                                    </p:animEffect>
                                    <p:set>
                                      <p:cBhvr>
                                        <p:cTn dur="1" fill="hold">
                                          <p:stCondLst>
                                            <p:cond delay="1000"/>
                                          </p:stCondLst>
                                        </p:cTn>
                                        <p:tgtEl>
                                          <p:spTgt spid="474"/>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64"/>
                                        </p:tgtEl>
                                      </p:cBhvr>
                                    </p:animEffect>
                                    <p:set>
                                      <p:cBhvr>
                                        <p:cTn dur="1" fill="hold">
                                          <p:stCondLst>
                                            <p:cond delay="1000"/>
                                          </p:stCondLst>
                                        </p:cTn>
                                        <p:tgtEl>
                                          <p:spTgt spid="464"/>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463"/>
                                        </p:tgtEl>
                                      </p:cBhvr>
                                    </p:animEffect>
                                    <p:set>
                                      <p:cBhvr>
                                        <p:cTn dur="1" fill="hold">
                                          <p:stCondLst>
                                            <p:cond delay="1000"/>
                                          </p:stCondLst>
                                        </p:cTn>
                                        <p:tgtEl>
                                          <p:spTgt spid="463"/>
                                        </p:tgtEl>
                                        <p:attrNameLst>
                                          <p:attrName>style.visibility</p:attrName>
                                        </p:attrNameLst>
                                      </p:cBhvr>
                                      <p:to>
                                        <p:strVal val="hidden"/>
                                      </p:to>
                                    </p:set>
                                  </p:childTnLst>
                                </p:cTn>
                              </p:par>
                            </p:childTnLst>
                          </p:cTn>
                        </p:par>
                        <p:par>
                          <p:cTn fill="hold">
                            <p:stCondLst>
                              <p:cond delay="6000"/>
                            </p:stCondLst>
                            <p:childTnLst>
                              <p:par>
                                <p:cTn presetClass="exit" presetSubtype="0" presetID="10" nodeType="afterEffect" fill="hold">
                                  <p:stCondLst>
                                    <p:cond delay="0"/>
                                  </p:stCondLst>
                                  <p:childTnLst>
                                    <p:animEffect filter="fade" transition="out">
                                      <p:cBhvr>
                                        <p:cTn dur="1100"/>
                                        <p:tgtEl>
                                          <p:spTgt spid="469"/>
                                        </p:tgtEl>
                                      </p:cBhvr>
                                    </p:animEffect>
                                    <p:set>
                                      <p:cBhvr>
                                        <p:cTn dur="1" fill="hold">
                                          <p:stCondLst>
                                            <p:cond delay="1100"/>
                                          </p:stCondLst>
                                        </p:cTn>
                                        <p:tgtEl>
                                          <p:spTgt spid="4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par>
                          <p:cTn fill="hold">
                            <p:stCondLst>
                              <p:cond delay="1000"/>
                            </p:stCondLst>
                            <p:childTnLst>
                              <p:par>
                                <p:cTn presetClass="entr" presetSubtype="0" presetID="10" nodeType="afterEffect" fill="hold">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700"/>
                                        <p:tgtEl>
                                          <p:spTgt spid="479"/>
                                        </p:tgtEl>
                                      </p:cBhvr>
                                    </p:animEffect>
                                  </p:childTnLst>
                                </p:cTn>
                              </p:par>
                            </p:childTnLst>
                          </p:cTn>
                        </p:par>
                        <p:par>
                          <p:cTn fill="hold">
                            <p:stCondLst>
                              <p:cond delay="2700"/>
                            </p:stCondLst>
                            <p:childTnLst>
                              <p:par>
                                <p:cTn presetClass="exit" presetSubtype="0" presetID="10" nodeType="afterEffect" fill="hold">
                                  <p:stCondLst>
                                    <p:cond delay="0"/>
                                  </p:stCondLst>
                                  <p:childTnLst>
                                    <p:animEffect filter="fade" transition="out">
                                      <p:cBhvr>
                                        <p:cTn dur="1000"/>
                                        <p:tgtEl>
                                          <p:spTgt spid="478"/>
                                        </p:tgtEl>
                                      </p:cBhvr>
                                    </p:animEffect>
                                    <p:set>
                                      <p:cBhvr>
                                        <p:cTn dur="1" fill="hold">
                                          <p:stCondLst>
                                            <p:cond delay="1000"/>
                                          </p:stCondLst>
                                        </p:cTn>
                                        <p:tgtEl>
                                          <p:spTgt spid="478"/>
                                        </p:tgtEl>
                                        <p:attrNameLst>
                                          <p:attrName>style.visibility</p:attrName>
                                        </p:attrNameLst>
                                      </p:cBhvr>
                                      <p:to>
                                        <p:strVal val="hidden"/>
                                      </p:to>
                                    </p:set>
                                  </p:childTnLst>
                                </p:cTn>
                              </p:par>
                            </p:childTnLst>
                          </p:cTn>
                        </p:par>
                        <p:par>
                          <p:cTn fill="hold">
                            <p:stCondLst>
                              <p:cond delay="3700"/>
                            </p:stCondLst>
                            <p:childTnLst>
                              <p:par>
                                <p:cTn presetClass="entr" presetSubtype="0" presetID="10" nodeType="afterEffect" fill="hold">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par>
                          <p:cTn fill="hold">
                            <p:stCondLst>
                              <p:cond delay="4700"/>
                            </p:stCondLst>
                            <p:childTnLst>
                              <p:par>
                                <p:cTn presetClass="entr" presetSubtype="0" presetID="10" nodeType="afterEffect" fill="hold">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presetClass="exit" presetSubtype="0" presetID="10" nodeType="withEffect" fill="hold">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486" id="486"/>
        <p:cNvGrpSpPr/>
        <p:nvPr/>
      </p:nvGrpSpPr>
      <p:grpSpPr>
        <a:xfrm>
          <a:off y="0" x="0"/>
          <a:ext cy="0" cx="0"/>
          <a:chOff y="0" x="0"/>
          <a:chExt cy="0" cx="0"/>
        </a:xfrm>
      </p:grpSpPr>
      <p:sp>
        <p:nvSpPr>
          <p:cNvPr name="Shape 487" id="487"/>
          <p:cNvSpPr/>
          <p:nvPr>
            <p:ph type="title"/>
          </p:nvPr>
        </p:nvSpPr>
        <p:spPr>
          <a:xfrm>
            <a:off y="0" x="530225"/>
            <a:ext cy="1262100" cx="9071099"/>
          </a:xfrm>
          <a:prstGeom prst="rect">
            <a:avLst/>
          </a:prstGeom>
          <a:noFill/>
          <a:ln>
            <a:noFill/>
          </a:ln>
        </p:spPr>
        <p:txBody>
          <a:bodyPr bIns="45700" tIns="45700" lIns="91425" anchor="ctr" anchorCtr="0" rIns="91425">
            <a:spAutoFit/>
          </a:bodyPr>
          <a:lstStyle/>
          <a:p>
            <a:pPr lvl="0">
              <a:buNone/>
            </a:pPr>
            <a:r>
              <a:rPr lang="en_US"/>
              <a:t>Setup</a:t>
            </a:r>
          </a:p>
        </p:txBody>
      </p:sp>
      <p:sp>
        <p:nvSpPr>
          <p:cNvPr name="Shape 488" id="488"/>
          <p:cNvSpPr/>
          <p:nvPr>
            <p:ph type="body" idx="1"/>
          </p:nvPr>
        </p:nvSpPr>
        <p:spPr>
          <a:xfrm>
            <a:off y="1577294" x="812800"/>
            <a:ext cy="5621400" cx="8420099"/>
          </a:xfrm>
          <a:prstGeom prst="rect">
            <a:avLst/>
          </a:prstGeom>
          <a:noFill/>
          <a:ln>
            <a:noFill/>
          </a:ln>
        </p:spPr>
        <p:txBody>
          <a:bodyPr bIns="45700" tIns="45700" lIns="91425" anchor="t" anchorCtr="0" rIns="91425">
            <a:spAutoFit/>
          </a:bodyPr>
          <a:lstStyle/>
          <a:p>
            <a:pPr rtl="0" lvl="0">
              <a:buNone/>
            </a:pPr>
            <a:r>
              <a:rPr lang="en_US"/>
              <a:t>MySQL Grants</a:t>
            </a:r>
          </a:p>
          <a:p>
            <a:pPr rtl="0" lvl="0">
              <a:buNone/>
            </a:pPr>
            <a:r>
              <a:rPr lang="en_US"/>
              <a:t>Node IP attribute</a:t>
            </a:r>
          </a:p>
          <a:p>
            <a:pPr rtl="0" lvl="0">
              <a:buNone/>
            </a:pPr>
            <a:r>
              <a:rPr lang="en_US"/>
              <a:t>MySQL primitive</a:t>
            </a:r>
          </a:p>
          <a:p>
            <a:pPr rtl="0" lvl="0">
              <a:buNone/>
            </a:pPr>
            <a:r>
              <a:rPr lang="en_US"/>
              <a:t>VIP primitive</a:t>
            </a:r>
          </a:p>
          <a:p>
            <a:pPr rtl="0" lvl="0">
              <a:buNone/>
            </a:pPr>
            <a:r>
              <a:rPr lang="en_US"/>
              <a:t>Master-slave ms resource</a:t>
            </a:r>
          </a:p>
          <a:p>
            <a:pPr rtl="0" lvl="0">
              <a:buNone/>
            </a:pPr>
            <a:r>
              <a:rPr lang="en_US"/>
              <a:t>Location rules</a:t>
            </a:r>
          </a:p>
          <a:p>
            <a:pPr rtl="0" lvl="0">
              <a:buNone/>
            </a:pPr>
            <a:r>
              <a:rPr lang="en_US"/>
              <a:t>Colocation rules</a:t>
            </a:r>
          </a:p>
          <a:p>
            <a:pPr lvl="0">
              <a:buNone/>
            </a:pPr>
            <a:r>
              <a:rPr lang="en_US"/>
              <a:t>Order rule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animEffect filter="fade" transition="in">
                                      <p:cBhvr>
                                        <p:cTn dur="1000"/>
                                        <p:tgtEl>
                                          <p:spTgt spid="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animEffect filter="fade" transition="in">
                                      <p:cBhvr>
                                        <p:cTn dur="1000"/>
                                        <p:tgtEl>
                                          <p:spTgt spid="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animEffect filter="fade" transition="in">
                                      <p:cBhvr>
                                        <p:cTn dur="1000"/>
                                        <p:tgtEl>
                                          <p:spTgt spid="488">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animEffect filter="fade" transition="in">
                                      <p:cBhvr>
                                        <p:cTn dur="1000"/>
                                        <p:tgtEl>
                                          <p:spTgt spid="488">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4" st="4"/>
                                            </p:txEl>
                                          </p:spTgt>
                                        </p:tgtEl>
                                        <p:attrNameLst>
                                          <p:attrName>style.visibility</p:attrName>
                                        </p:attrNameLst>
                                      </p:cBhvr>
                                      <p:to>
                                        <p:strVal val="visible"/>
                                      </p:to>
                                    </p:set>
                                    <p:animEffect filter="fade" transition="in">
                                      <p:cBhvr>
                                        <p:cTn dur="1000"/>
                                        <p:tgtEl>
                                          <p:spTgt spid="488">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5" st="5"/>
                                            </p:txEl>
                                          </p:spTgt>
                                        </p:tgtEl>
                                        <p:attrNameLst>
                                          <p:attrName>style.visibility</p:attrName>
                                        </p:attrNameLst>
                                      </p:cBhvr>
                                      <p:to>
                                        <p:strVal val="visible"/>
                                      </p:to>
                                    </p:set>
                                    <p:animEffect filter="fade" transition="in">
                                      <p:cBhvr>
                                        <p:cTn dur="1000"/>
                                        <p:tgtEl>
                                          <p:spTgt spid="488">
                                            <p:txEl>
                                              <p:pRg end="5" st="5"/>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6" st="6"/>
                                            </p:txEl>
                                          </p:spTgt>
                                        </p:tgtEl>
                                        <p:attrNameLst>
                                          <p:attrName>style.visibility</p:attrName>
                                        </p:attrNameLst>
                                      </p:cBhvr>
                                      <p:to>
                                        <p:strVal val="visible"/>
                                      </p:to>
                                    </p:set>
                                    <p:animEffect filter="fade" transition="in">
                                      <p:cBhvr>
                                        <p:cTn dur="1000"/>
                                        <p:tgtEl>
                                          <p:spTgt spid="488">
                                            <p:txEl>
                                              <p:pRg end="6" st="6"/>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88">
                                            <p:txEl>
                                              <p:pRg end="7" st="7"/>
                                            </p:txEl>
                                          </p:spTgt>
                                        </p:tgtEl>
                                        <p:attrNameLst>
                                          <p:attrName>style.visibility</p:attrName>
                                        </p:attrNameLst>
                                      </p:cBhvr>
                                      <p:to>
                                        <p:strVal val="visible"/>
                                      </p:to>
                                    </p:set>
                                    <p:animEffect filter="fade" transition="in">
                                      <p:cBhvr>
                                        <p:cTn dur="1000"/>
                                        <p:tgtEl>
                                          <p:spTgt spid="4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494" id="494"/>
        <p:cNvGrpSpPr/>
        <p:nvPr/>
      </p:nvGrpSpPr>
      <p:grpSpPr>
        <a:xfrm>
          <a:off y="0" x="0"/>
          <a:ext cy="0" cx="0"/>
          <a:chOff y="0" x="0"/>
          <a:chExt cy="0" cx="0"/>
        </a:xfrm>
      </p:grpSpPr>
      <p:sp>
        <p:nvSpPr>
          <p:cNvPr name="Shape 495" id="495"/>
          <p:cNvSpPr/>
          <p:nvPr>
            <p:ph type="title"/>
          </p:nvPr>
        </p:nvSpPr>
        <p:spPr>
          <a:xfrm>
            <a:off y="0" x="530225"/>
            <a:ext cy="1262100" cx="9071099"/>
          </a:xfrm>
          <a:prstGeom prst="rect">
            <a:avLst/>
          </a:prstGeom>
          <a:noFill/>
          <a:ln>
            <a:noFill/>
          </a:ln>
        </p:spPr>
        <p:txBody>
          <a:bodyPr bIns="45700" tIns="45700" lIns="91425" anchor="ctr" anchorCtr="0" rIns="91425">
            <a:spAutoFit/>
          </a:bodyPr>
          <a:lstStyle/>
          <a:p>
            <a:pPr lvl="0">
              <a:buClr>
                <a:srgbClr val="000000"/>
              </a:buClr>
              <a:buSzPct val="25000"/>
              <a:buFont typeface="Arial"/>
              <a:buNone/>
            </a:pPr>
            <a:r>
              <a:rPr lang="en_US"/>
              <a:t>Variation on the theme</a:t>
            </a:r>
          </a:p>
        </p:txBody>
      </p:sp>
      <p:sp>
        <p:nvSpPr>
          <p:cNvPr name="Shape 496" id="496"/>
          <p:cNvSpPr/>
          <p:nvPr>
            <p:ph type="body" idx="1"/>
          </p:nvPr>
        </p:nvSpPr>
        <p:spPr>
          <a:xfrm>
            <a:off y="1577294" x="812800"/>
            <a:ext cy="5621400" cx="8420099"/>
          </a:xfrm>
          <a:prstGeom prst="rect">
            <a:avLst/>
          </a:prstGeom>
          <a:noFill/>
          <a:ln>
            <a:noFill/>
          </a:ln>
        </p:spPr>
        <p:txBody>
          <a:bodyPr bIns="45700" tIns="45700" lIns="91425" anchor="t" anchorCtr="0" rIns="91425">
            <a:spAutoFit/>
          </a:bodyPr>
          <a:lstStyle/>
          <a:p>
            <a:pPr indent="0" marR="0" algn="l" marL="0" rtl="0" lvl="0">
              <a:lnSpc>
                <a:spcPct val="119000"/>
              </a:lnSpc>
              <a:spcBef>
                <a:spcPts val="0"/>
              </a:spcBef>
              <a:spcAft>
                <a:spcPts val="1400"/>
              </a:spcAft>
              <a:buClr>
                <a:srgbClr val="000000"/>
              </a:buClr>
              <a:buSzPct val="34375"/>
              <a:buFont typeface="Arial"/>
              <a:buNone/>
            </a:pPr>
            <a:r>
              <a:rPr lang="en_US"/>
              <a:t>Slave only nodes</a:t>
            </a:r>
          </a:p>
          <a:p>
            <a:pPr indent="0" marR="0" algn="l" marL="0" rtl="0" lvl="0">
              <a:lnSpc>
                <a:spcPct val="119000"/>
              </a:lnSpc>
              <a:spcBef>
                <a:spcPts val="0"/>
              </a:spcBef>
              <a:spcAft>
                <a:spcPts val="1400"/>
              </a:spcAft>
              <a:buClr>
                <a:srgbClr val="000000"/>
              </a:buClr>
              <a:buSzPct val="34375"/>
              <a:buFont typeface="Arial"/>
              <a:buNone/>
            </a:pPr>
            <a:r>
              <a:rPr lang="en_US"/>
              <a:t>How to add slave nodes</a:t>
            </a:r>
          </a:p>
          <a:p>
            <a:pPr indent="0" marR="0" algn="l" marL="0" rtl="0" lvl="0">
              <a:lnSpc>
                <a:spcPct val="119000"/>
              </a:lnSpc>
              <a:spcBef>
                <a:spcPts val="0"/>
              </a:spcBef>
              <a:spcAft>
                <a:spcPts val="1400"/>
              </a:spcAft>
              <a:buClr>
                <a:srgbClr val="000000"/>
              </a:buClr>
              <a:buSzPct val="34375"/>
              <a:buFont typeface="Arial"/>
              <a:buNone/>
            </a:pPr>
            <a:r>
              <a:rPr lang="en_US"/>
              <a:t>Setup with no VIP</a:t>
            </a:r>
          </a:p>
          <a:p>
            <a:pPr indent="0" marR="0" algn="l" marL="0" rtl="0" lvl="0">
              <a:lnSpc>
                <a:spcPct val="119000"/>
              </a:lnSpc>
              <a:spcBef>
                <a:spcPts val="0"/>
              </a:spcBef>
              <a:spcAft>
                <a:spcPts val="1400"/>
              </a:spcAft>
              <a:buClr>
                <a:srgbClr val="000000"/>
              </a:buClr>
              <a:buSzPct val="34375"/>
              <a:buFont typeface="Arial"/>
              <a:buNone/>
            </a:pPr>
            <a:r>
              <a:rPr lang="en_US"/>
              <a:t>Avoid cluster collapse</a:t>
            </a:r>
          </a:p>
          <a:p>
            <a:r>
              <a:t/>
            </a:r>
          </a:p>
          <a:p>
            <a:r>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xEl>
                                              <p:pRg end="0" st="0"/>
                                            </p:txEl>
                                          </p:spTgt>
                                        </p:tgtEl>
                                        <p:attrNameLst>
                                          <p:attrName>style.visibility</p:attrName>
                                        </p:attrNameLst>
                                      </p:cBhvr>
                                      <p:to>
                                        <p:strVal val="visible"/>
                                      </p:to>
                                    </p:set>
                                    <p:animEffect filter="fade" transition="in">
                                      <p:cBhvr>
                                        <p:cTn dur="1000"/>
                                        <p:tgtEl>
                                          <p:spTgt spid="496">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xEl>
                                              <p:pRg end="1" st="1"/>
                                            </p:txEl>
                                          </p:spTgt>
                                        </p:tgtEl>
                                        <p:attrNameLst>
                                          <p:attrName>style.visibility</p:attrName>
                                        </p:attrNameLst>
                                      </p:cBhvr>
                                      <p:to>
                                        <p:strVal val="visible"/>
                                      </p:to>
                                    </p:set>
                                    <p:animEffect filter="fade" transition="in">
                                      <p:cBhvr>
                                        <p:cTn dur="1000"/>
                                        <p:tgtEl>
                                          <p:spTgt spid="496">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xEl>
                                              <p:pRg end="2" st="2"/>
                                            </p:txEl>
                                          </p:spTgt>
                                        </p:tgtEl>
                                        <p:attrNameLst>
                                          <p:attrName>style.visibility</p:attrName>
                                        </p:attrNameLst>
                                      </p:cBhvr>
                                      <p:to>
                                        <p:strVal val="visible"/>
                                      </p:to>
                                    </p:set>
                                    <p:animEffect filter="fade" transition="in">
                                      <p:cBhvr>
                                        <p:cTn dur="1000"/>
                                        <p:tgtEl>
                                          <p:spTgt spid="496">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xEl>
                                              <p:pRg end="3" st="3"/>
                                            </p:txEl>
                                          </p:spTgt>
                                        </p:tgtEl>
                                        <p:attrNameLst>
                                          <p:attrName>style.visibility</p:attrName>
                                        </p:attrNameLst>
                                      </p:cBhvr>
                                      <p:to>
                                        <p:strVal val="visible"/>
                                      </p:to>
                                    </p:set>
                                    <p:animEffect filter="fade" transition="in">
                                      <p:cBhvr>
                                        <p:cTn dur="1000"/>
                                        <p:tgtEl>
                                          <p:spTgt spid="496">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xEl>
                                              <p:pRg end="4" st="4"/>
                                            </p:txEl>
                                          </p:spTgt>
                                        </p:tgtEl>
                                        <p:attrNameLst>
                                          <p:attrName>style.visibility</p:attrName>
                                        </p:attrNameLst>
                                      </p:cBhvr>
                                      <p:to>
                                        <p:strVal val="visible"/>
                                      </p:to>
                                    </p:set>
                                    <p:animEffect filter="fade" transition="in">
                                      <p:cBhvr>
                                        <p:cTn dur="1000"/>
                                        <p:tgtEl>
                                          <p:spTgt spid="496">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xEl>
                                              <p:pRg end="5" st="5"/>
                                            </p:txEl>
                                          </p:spTgt>
                                        </p:tgtEl>
                                        <p:attrNameLst>
                                          <p:attrName>style.visibility</p:attrName>
                                        </p:attrNameLst>
                                      </p:cBhvr>
                                      <p:to>
                                        <p:strVal val="visible"/>
                                      </p:to>
                                    </p:set>
                                    <p:animEffect filter="fade" transition="in">
                                      <p:cBhvr>
                                        <p:cTn dur="1000"/>
                                        <p:tgtEl>
                                          <p:spTgt spid="49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502" id="502"/>
        <p:cNvGrpSpPr/>
        <p:nvPr/>
      </p:nvGrpSpPr>
      <p:grpSpPr>
        <a:xfrm>
          <a:off y="0" x="0"/>
          <a:ext cy="0" cx="0"/>
          <a:chOff y="0" x="0"/>
          <a:chExt cy="0" cx="0"/>
        </a:xfrm>
      </p:grpSpPr>
      <p:sp>
        <p:nvSpPr>
          <p:cNvPr name="Shape 503" id="503"/>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Further Information</a:t>
            </a:r>
          </a:p>
        </p:txBody>
      </p:sp>
      <p:sp>
        <p:nvSpPr>
          <p:cNvPr name="Shape 504" id="504"/>
          <p:cNvSpPr/>
          <p:nvPr>
            <p:ph type="subTitle" idx="1"/>
          </p:nvPr>
        </p:nvSpPr>
        <p:spPr>
          <a:xfrm>
            <a:off y="5029200" x="1165225"/>
            <a:ext cy="4989512" cx="8435975"/>
          </a:xfrm>
          <a:prstGeom prst="rect">
            <a:avLst/>
          </a:prstGeom>
          <a:noFill/>
          <a:ln>
            <a:noFill/>
          </a:ln>
        </p:spPr>
        <p:txBody>
          <a:bodyPr bIns="45700" tIns="45700" lIns="91425" anchor="t" anchorCtr="0" rIns="91425">
            <a:spAutoFit/>
          </a:bodyPr>
          <a:lstStyle/>
          <a:p>
            <a:pPr algn="r" rtl="0" lvl="0">
              <a:buNone/>
            </a:pPr>
            <a:r>
              <a:rPr lang="en_US"/>
              <a:t>http://www.clusterlabs.org</a:t>
            </a:r>
            <a:br>
              <a:rPr lang="en_US"/>
            </a:br>
            <a:r>
              <a:rPr lang="en_US"/>
              <a:t>http://www.drbd.org</a:t>
            </a:r>
            <a:br>
              <a:rPr lang="en_US"/>
            </a:br>
            <a:r>
              <a:rPr lang="en_US"/>
              <a:t>http://www.suse.com/products/highavailability</a:t>
            </a:r>
            <a:br>
              <a:rPr lang="en_US"/>
            </a:br>
            <a:r>
              <a:rPr lang="en_US"/>
              <a:t>http://www.hastexo.com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60" id="60"/>
        <p:cNvGrpSpPr/>
        <p:nvPr/>
      </p:nvGrpSpPr>
      <p:grpSpPr>
        <a:xfrm>
          <a:off y="0" x="0"/>
          <a:ext cy="0" cx="0"/>
          <a:chOff y="0" x="0"/>
          <a:chExt cy="0" cx="0"/>
        </a:xfrm>
      </p:grpSpPr>
      <p:sp>
        <p:nvSpPr>
          <p:cNvPr name="Shape 61" id="61"/>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Our virtual environment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510" id="510"/>
        <p:cNvGrpSpPr/>
        <p:nvPr/>
      </p:nvGrpSpPr>
      <p:grpSpPr>
        <a:xfrm>
          <a:off y="0" x="0"/>
          <a:ext cy="0" cx="0"/>
          <a:chOff y="0" x="0"/>
          <a:chExt cy="0" cx="0"/>
        </a:xfrm>
      </p:grpSpPr>
      <p:sp>
        <p:nvSpPr>
          <p:cNvPr name="Shape 511" id="511"/>
          <p:cNvSpPr/>
          <p:nvPr>
            <p:ph type="title"/>
          </p:nvPr>
        </p:nvSpPr>
        <p:spPr>
          <a:xfrm>
            <a:off y="0" x="530225"/>
            <a:ext cy="1262062" cx="9070974"/>
          </a:xfrm>
          <a:prstGeom prst="rect">
            <a:avLst/>
          </a:prstGeom>
          <a:noFill/>
          <a:ln>
            <a:noFill/>
          </a:ln>
        </p:spPr>
        <p:txBody>
          <a:bodyPr bIns="45700" tIns="45700" lIns="91425" anchor="ctr" anchorCtr="0" rIns="91425">
            <a:spAutoFit/>
          </a:bodyPr>
          <a:lstStyle/>
          <a:p>
            <a:pPr indent="0" marR="0" algn="ctr" marL="0" rtl="0" lvl="0">
              <a:lnSpc>
                <a:spcPct val="119000"/>
              </a:lnSpc>
              <a:spcBef>
                <a:spcPts val="0"/>
              </a:spcBef>
              <a:spcAft>
                <a:spcPts val="0"/>
              </a:spcAft>
              <a:buNone/>
            </a:pPr>
            <a:r>
              <a:rPr lang="en_US" i="0" baseline="0" strike="noStrike" sz="4400" b="0" cap="none" u="none">
                <a:solidFill>
                  <a:srgbClr val="000000"/>
                </a:solidFill>
                <a:latin typeface="Arial"/>
                <a:ea typeface="Arial"/>
                <a:cs typeface="Arial"/>
                <a:sym typeface="Arial"/>
              </a:rPr>
              <a:t>Liked this talk?</a:t>
            </a:r>
          </a:p>
        </p:txBody>
      </p:sp>
      <p:sp>
        <p:nvSpPr>
          <p:cNvPr name="Shape 512" id="512"/>
          <p:cNvSpPr/>
          <p:nvPr>
            <p:ph type="body" idx="1"/>
          </p:nvPr>
        </p:nvSpPr>
        <p:spPr>
          <a:xfrm>
            <a:off y="1768475" x="812800"/>
            <a:ext cy="4989512" cx="8420099"/>
          </a:xfrm>
          <a:prstGeom prst="rect">
            <a:avLst/>
          </a:prstGeom>
          <a:noFill/>
          <a:ln>
            <a:noFill/>
          </a:ln>
        </p:spPr>
        <p:txBody>
          <a:bodyPr bIns="45700" tIns="45700" lIns="91425" anchor="t" anchorCtr="0" rIns="91425">
            <a:spAutoFit/>
          </a:bodyPr>
          <a:lstStyle/>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Go to www.hastexo.com/shoutbox </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Log in </a:t>
            </a:r>
            <a:br>
              <a:rPr lang="en_US" i="0" baseline="0" strike="noStrike" sz="3200" b="0" cap="none" u="none">
                <a:solidFill>
                  <a:srgbClr val="000000"/>
                </a:solidFill>
                <a:latin typeface="Arial"/>
                <a:ea typeface="Arial"/>
                <a:cs typeface="Arial"/>
                <a:sym typeface="Arial"/>
              </a:rPr>
            </a:br>
            <a:r>
              <a:rPr lang="en_US" i="0" baseline="0" strike="noStrike" sz="3200" b="0" cap="none" u="none">
                <a:solidFill>
                  <a:srgbClr val="000000"/>
                </a:solidFill>
                <a:latin typeface="Arial"/>
                <a:ea typeface="Arial"/>
                <a:cs typeface="Arial"/>
                <a:sym typeface="Arial"/>
              </a:rPr>
              <a:t>(you can just use your OpenID from Wordpress, Blogger, Yahoo, Google Apps, Google Profile)</a:t>
            </a:r>
          </a:p>
          <a:p>
            <a:pPr indent="-282575" marR="0" algn="l" marL="457200" rtl="0" lvl="0">
              <a:lnSpc>
                <a:spcPct val="119000"/>
              </a:lnSpc>
              <a:spcBef>
                <a:spcPts val="0"/>
              </a:spcBef>
              <a:spcAft>
                <a:spcPts val="1400"/>
              </a:spcAft>
              <a:buClr>
                <a:srgbClr val="000000"/>
              </a:buClr>
              <a:buSzPct val="44270"/>
              <a:buFont typeface="Arial"/>
              <a:buChar char="•"/>
            </a:pPr>
            <a:r>
              <a:rPr lang="en_US" i="0" baseline="0" strike="noStrike" sz="3200" b="0" cap="none" u="none">
                <a:solidFill>
                  <a:srgbClr val="000000"/>
                </a:solidFill>
                <a:latin typeface="Arial"/>
                <a:ea typeface="Arial"/>
                <a:cs typeface="Arial"/>
                <a:sym typeface="Arial"/>
              </a:rPr>
              <a:t>Leave us a message!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67" id="67"/>
        <p:cNvGrpSpPr/>
        <p:nvPr/>
      </p:nvGrpSpPr>
      <p:grpSpPr>
        <a:xfrm>
          <a:off y="0" x="0"/>
          <a:ext cy="0" cx="0"/>
          <a:chOff y="0" x="0"/>
          <a:chExt cy="0" cx="0"/>
        </a:xfrm>
      </p:grpSpPr>
      <p:sp>
        <p:nvSpPr>
          <p:cNvPr name="Shape 68" id="68"/>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An Overview</a:t>
            </a:r>
            <a:br>
              <a:rPr lang="en_US" i="0" baseline="0" strike="noStrike" sz="4800" b="0" cap="none" u="none">
                <a:solidFill>
                  <a:srgbClr val="000000"/>
                </a:solidFill>
                <a:latin typeface="Arial"/>
                <a:ea typeface="Arial"/>
                <a:cs typeface="Arial"/>
                <a:sym typeface="Arial"/>
              </a:rPr>
            </a:br>
            <a:r>
              <a:rPr lang="en_US" i="0" baseline="0" strike="noStrike" sz="4800" b="0" cap="none" u="none">
                <a:solidFill>
                  <a:srgbClr val="000000"/>
                </a:solidFill>
                <a:latin typeface="Arial"/>
                <a:ea typeface="Arial"/>
                <a:cs typeface="Arial"/>
                <a:sym typeface="Arial"/>
              </a:rPr>
              <a:t>of the Linux HA stack</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74" id="74"/>
        <p:cNvGrpSpPr/>
        <p:nvPr/>
      </p:nvGrpSpPr>
      <p:grpSpPr>
        <a:xfrm>
          <a:off y="0" x="0"/>
          <a:ext cy="0" cx="0"/>
          <a:chOff y="0" x="0"/>
          <a:chExt cy="0" cx="0"/>
        </a:xfrm>
      </p:grpSpPr>
      <p:grpSp>
        <p:nvGrpSpPr>
          <p:cNvPr name="Shape 75" id="75"/>
          <p:cNvGrpSpPr/>
          <p:nvPr/>
        </p:nvGrpSpPr>
        <p:grpSpPr>
          <a:xfrm>
            <a:off y="1554162" x="1154112"/>
            <a:ext cy="4449837" cx="7770811"/>
            <a:chOff y="1554162" x="1154112"/>
            <a:chExt cy="4449837" cx="7770811"/>
          </a:xfrm>
        </p:grpSpPr>
        <p:sp>
          <p:nvSpPr>
            <p:cNvPr name="Shape 76" id="76"/>
            <p:cNvSpPr/>
            <p:nvPr/>
          </p:nvSpPr>
          <p:spPr>
            <a:xfrm>
              <a:off y="4318000" x="1228725"/>
              <a:ext cy="1685999" cx="4495800"/>
            </a:xfrm>
            <a:prstGeom prst="rect">
              <a:avLst/>
            </a:prstGeom>
            <a:noFill/>
            <a:ln>
              <a:noFill/>
            </a:ln>
          </p:spPr>
          <p:txBody>
            <a:bodyPr bIns="45000" tIns="45000" lIns="90000" anchor="t" anchorCtr="0" rIns="90000">
              <a:spAutoFit/>
            </a:bodyPr>
            <a:lstStyle/>
            <a:p>
              <a:pPr indent="0" marR="0" algn="l" marL="0" rtl="0" lvl="0">
                <a:spcAft>
                  <a:spcPts val="4800"/>
                </a:spcAft>
                <a:buNone/>
              </a:pPr>
              <a:r>
                <a:rPr lang="en_US" i="0" baseline="0" strike="noStrike" sz="3000" b="0" cap="none" u="none">
                  <a:solidFill>
                    <a:srgbClr val="000000"/>
                  </a:solidFill>
                  <a:latin typeface="Arial"/>
                  <a:ea typeface="Arial"/>
                  <a:cs typeface="Arial"/>
                  <a:sym typeface="Arial"/>
                </a:rPr>
                <a:t>Storage Replication</a:t>
              </a:r>
              <a:br>
                <a:rPr lang="en_US" i="0" baseline="0" strike="noStrike" sz="3000" b="0" cap="none" u="none">
                  <a:solidFill>
                    <a:srgbClr val="000000"/>
                  </a:solidFill>
                  <a:latin typeface="Arial"/>
                  <a:ea typeface="Arial"/>
                  <a:cs typeface="Arial"/>
                  <a:sym typeface="Arial"/>
                </a:rPr>
              </a:br>
              <a:r>
                <a:rPr lang="en_US" i="0" baseline="0" strike="noStrike" sz="3000" b="0" cap="none" u="none">
                  <a:solidFill>
                    <a:srgbClr val="000000"/>
                  </a:solidFill>
                  <a:latin typeface="Arial"/>
                  <a:ea typeface="Arial"/>
                  <a:cs typeface="Arial"/>
                  <a:sym typeface="Arial"/>
                </a:rPr>
                <a:t>(optional)</a:t>
              </a:r>
            </a:p>
          </p:txBody>
        </p:sp>
        <p:grpSp>
          <p:nvGrpSpPr>
            <p:cNvPr name="Shape 77" id="77"/>
            <p:cNvGrpSpPr/>
            <p:nvPr/>
          </p:nvGrpSpPr>
          <p:grpSpPr>
            <a:xfrm>
              <a:off y="1554162" x="1154112"/>
              <a:ext cy="4165600" cx="7770811"/>
              <a:chOff y="1554162" x="1154112"/>
              <a:chExt cy="4165600" cx="7770811"/>
            </a:xfrm>
          </p:grpSpPr>
          <p:sp>
            <p:nvSpPr>
              <p:cNvPr name="Shape 78" id="78"/>
              <p:cNvSpPr/>
              <p:nvPr/>
            </p:nvSpPr>
            <p:spPr>
              <a:xfrm>
                <a:off y="4349750" x="7554911"/>
                <a:ext cy="1370012" cx="1370012"/>
              </a:xfrm>
              <a:prstGeom prst="can">
                <a:avLst>
                  <a:gd name="adj" fmla="val 5400"/>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DRBD</a:t>
                </a:r>
              </a:p>
            </p:txBody>
          </p:sp>
          <p:sp>
            <p:nvSpPr>
              <p:cNvPr name="Shape 79" id="79"/>
              <p:cNvSpPr/>
              <p:nvPr/>
            </p:nvSpPr>
            <p:spPr>
              <a:xfrm>
                <a:off y="3435350" x="7554911"/>
                <a:ext cy="6842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Corosync</a:t>
                </a:r>
              </a:p>
            </p:txBody>
          </p:sp>
          <p:sp>
            <p:nvSpPr>
              <p:cNvPr name="Shape 80" id="80"/>
              <p:cNvSpPr/>
              <p:nvPr/>
            </p:nvSpPr>
            <p:spPr>
              <a:xfrm>
                <a:off y="2520950" x="7554911"/>
                <a:ext cy="6842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Pacemaker</a:t>
                </a:r>
              </a:p>
            </p:txBody>
          </p:sp>
          <p:sp>
            <p:nvSpPr>
              <p:cNvPr name="Shape 81" id="81"/>
              <p:cNvSpPr/>
              <p:nvPr/>
            </p:nvSpPr>
            <p:spPr>
              <a:xfrm>
                <a:off y="1606550" x="7554911"/>
                <a:ext cy="6842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 RA</a:t>
                </a:r>
              </a:p>
            </p:txBody>
          </p:sp>
          <p:sp>
            <p:nvSpPr>
              <p:cNvPr name="Shape 82" id="82"/>
              <p:cNvSpPr/>
              <p:nvPr/>
            </p:nvSpPr>
            <p:spPr>
              <a:xfrm>
                <a:off y="3430587" x="1154112"/>
                <a:ext cy="887400" cx="4227599"/>
              </a:xfrm>
              <a:prstGeom prst="rect">
                <a:avLst/>
              </a:prstGeom>
              <a:noFill/>
              <a:ln>
                <a:noFill/>
              </a:ln>
            </p:spPr>
            <p:txBody>
              <a:bodyPr bIns="45000" tIns="45000" lIns="90000" anchor="t" anchorCtr="0" rIns="90000">
                <a:spAutoFit/>
              </a:bodyPr>
              <a:lstStyle/>
              <a:p>
                <a:pPr indent="0" marR="0" algn="l" marL="0" rtl="0" lvl="0">
                  <a:spcAft>
                    <a:spcPts val="4800"/>
                  </a:spcAft>
                  <a:buNone/>
                </a:pPr>
                <a:r>
                  <a:rPr lang="en_US" i="0" baseline="0" strike="noStrike" sz="3000" b="0" cap="none" u="none">
                    <a:solidFill>
                      <a:srgbClr val="000000"/>
                    </a:solidFill>
                    <a:latin typeface="Arial"/>
                    <a:ea typeface="Arial"/>
                    <a:cs typeface="Arial"/>
                    <a:sym typeface="Arial"/>
                  </a:rPr>
                  <a:t>Cluster Messaging</a:t>
                </a:r>
              </a:p>
            </p:txBody>
          </p:sp>
          <p:sp>
            <p:nvSpPr>
              <p:cNvPr name="Shape 83" id="83"/>
              <p:cNvSpPr/>
              <p:nvPr/>
            </p:nvSpPr>
            <p:spPr>
              <a:xfrm>
                <a:off y="1554162" x="1154112"/>
                <a:ext cy="887400" cx="4824300"/>
              </a:xfrm>
              <a:prstGeom prst="rect">
                <a:avLst/>
              </a:prstGeom>
              <a:noFill/>
              <a:ln>
                <a:noFill/>
              </a:ln>
            </p:spPr>
            <p:txBody>
              <a:bodyPr bIns="45000" tIns="45000" lIns="90000" anchor="t" anchorCtr="0" rIns="90000">
                <a:spAutoFit/>
              </a:bodyPr>
              <a:lstStyle/>
              <a:p>
                <a:pPr indent="0" marR="0" algn="l" marL="0" rtl="0" lvl="0">
                  <a:spcAft>
                    <a:spcPts val="4800"/>
                  </a:spcAft>
                  <a:buNone/>
                </a:pPr>
                <a:r>
                  <a:rPr lang="en_US" i="0" baseline="0" strike="noStrike" sz="3000" b="0" cap="none" u="none">
                    <a:solidFill>
                      <a:srgbClr val="000000"/>
                    </a:solidFill>
                    <a:latin typeface="Arial"/>
                    <a:ea typeface="Arial"/>
                    <a:cs typeface="Arial"/>
                    <a:sym typeface="Arial"/>
                  </a:rPr>
                  <a:t>Application Interface</a:t>
                </a:r>
              </a:p>
            </p:txBody>
          </p:sp>
          <p:sp>
            <p:nvSpPr>
              <p:cNvPr name="Shape 84" id="84"/>
              <p:cNvSpPr/>
              <p:nvPr/>
            </p:nvSpPr>
            <p:spPr>
              <a:xfrm>
                <a:off y="2468561" x="1157287"/>
                <a:ext cy="887400" cx="5467499"/>
              </a:xfrm>
              <a:prstGeom prst="rect">
                <a:avLst/>
              </a:prstGeom>
              <a:noFill/>
              <a:ln>
                <a:noFill/>
              </a:ln>
            </p:spPr>
            <p:txBody>
              <a:bodyPr bIns="45000" tIns="45000" lIns="90000" anchor="t" anchorCtr="0" rIns="90000">
                <a:spAutoFit/>
              </a:bodyPr>
              <a:lstStyle/>
              <a:p>
                <a:pPr indent="0" marR="0" algn="l" marL="0" rtl="0" lvl="0">
                  <a:spcAft>
                    <a:spcPts val="4800"/>
                  </a:spcAft>
                  <a:buNone/>
                </a:pPr>
                <a:r>
                  <a:rPr lang="en_US" i="0" baseline="0" strike="noStrike" sz="3000" b="0" cap="none" u="none">
                    <a:solidFill>
                      <a:srgbClr val="000000"/>
                    </a:solidFill>
                    <a:latin typeface="Arial"/>
                    <a:ea typeface="Arial"/>
                    <a:cs typeface="Arial"/>
                    <a:sym typeface="Arial"/>
                  </a:rPr>
                  <a:t>Cluster Resource Mgmt</a:t>
                </a:r>
              </a:p>
            </p:txBody>
          </p:sp>
        </p:gr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90" id="90"/>
        <p:cNvGrpSpPr/>
        <p:nvPr/>
      </p:nvGrpSpPr>
      <p:grpSpPr>
        <a:xfrm>
          <a:off y="0" x="0"/>
          <a:ext cy="0" cx="0"/>
          <a:chOff y="0" x="0"/>
          <a:chExt cy="0" cx="0"/>
        </a:xfrm>
      </p:grpSpPr>
      <p:grpSp>
        <p:nvGrpSpPr>
          <p:cNvPr name="Shape 91" id="91"/>
          <p:cNvGrpSpPr/>
          <p:nvPr/>
        </p:nvGrpSpPr>
        <p:grpSpPr>
          <a:xfrm>
            <a:off y="914400" x="1154112"/>
            <a:ext cy="5027611" cx="7770811"/>
            <a:chOff y="914400" x="1154112"/>
            <a:chExt cy="5027611" cx="7770811"/>
          </a:xfrm>
        </p:grpSpPr>
        <p:sp>
          <p:nvSpPr>
            <p:cNvPr name="Shape 92" id="92"/>
            <p:cNvSpPr/>
            <p:nvPr/>
          </p:nvSpPr>
          <p:spPr>
            <a:xfrm>
              <a:off y="5029200" x="11541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93" id="93"/>
            <p:cNvSpPr/>
            <p:nvPr/>
          </p:nvSpPr>
          <p:spPr>
            <a:xfrm>
              <a:off y="5029200"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94" id="94"/>
            <p:cNvSpPr/>
            <p:nvPr/>
          </p:nvSpPr>
          <p:spPr>
            <a:xfrm>
              <a:off y="5029200" x="43545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95" id="95"/>
            <p:cNvSpPr/>
            <p:nvPr/>
          </p:nvSpPr>
          <p:spPr>
            <a:xfrm>
              <a:off y="5029200"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96" id="96"/>
            <p:cNvSpPr/>
            <p:nvPr/>
          </p:nvSpPr>
          <p:spPr>
            <a:xfrm>
              <a:off y="5029200" x="75549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97" id="97"/>
            <p:cNvSpPr/>
            <p:nvPr/>
          </p:nvSpPr>
          <p:spPr>
            <a:xfrm>
              <a:off y="2286000"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Master</a:t>
              </a:r>
            </a:p>
          </p:txBody>
        </p:sp>
        <p:sp>
          <p:nvSpPr>
            <p:cNvPr name="Shape 98" id="98"/>
            <p:cNvSpPr/>
            <p:nvPr/>
          </p:nvSpPr>
          <p:spPr>
            <a:xfrm>
              <a:off y="914400"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99" id="99"/>
            <p:cNvSpPr/>
            <p:nvPr/>
          </p:nvSpPr>
          <p:spPr>
            <a:xfrm>
              <a:off y="914400"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cxnSp>
          <p:nvCxnSpPr>
            <p:cNvPr name="Shape 100" id="100"/>
            <p:cNvCxnSpPr/>
            <p:nvPr/>
          </p:nvCxnSpPr>
          <p:spPr>
            <a:xfrm>
              <a:off y="1371600" x="4125912"/>
              <a:ext cy="0" cx="1827211"/>
            </a:xfrm>
            <a:prstGeom prst="straightConnector1">
              <a:avLst/>
            </a:prstGeom>
            <a:noFill/>
            <a:ln w="9525" cap="rnd">
              <a:solidFill>
                <a:srgbClr val="B6B6B6"/>
              </a:solidFill>
              <a:prstDash val="solid"/>
              <a:round/>
              <a:headEnd len="lg" type="triangle" w="lg"/>
              <a:tailEnd len="lg" type="triangle" w="lg"/>
            </a:ln>
          </p:spPr>
        </p:cxnSp>
        <p:cxnSp>
          <p:nvCxnSpPr>
            <p:cNvPr name="Shape 101" id="101"/>
            <p:cNvCxnSpPr/>
            <p:nvPr/>
          </p:nvCxnSpPr>
          <p:spPr>
            <a:xfrm rot="10800000" flipH="1">
              <a:off y="3200400" x="1839911"/>
              <a:ext cy="1827211" cx="1598611"/>
            </a:xfrm>
            <a:prstGeom prst="straightConnector1">
              <a:avLst/>
            </a:prstGeom>
            <a:noFill/>
            <a:ln w="9525" cap="rnd">
              <a:solidFill>
                <a:srgbClr val="B6B6B6"/>
              </a:solidFill>
              <a:prstDash val="solid"/>
              <a:round/>
              <a:headEnd len="med" type="none" w="med"/>
              <a:tailEnd len="lg" type="triangle" w="lg"/>
            </a:ln>
          </p:spPr>
        </p:cxnSp>
        <p:cxnSp>
          <p:nvCxnSpPr>
            <p:cNvPr name="Shape 102" id="102"/>
            <p:cNvCxnSpPr/>
            <p:nvPr/>
          </p:nvCxnSpPr>
          <p:spPr>
            <a:xfrm>
              <a:off y="3200400" x="3440112"/>
              <a:ext cy="1827211" cx="0"/>
            </a:xfrm>
            <a:prstGeom prst="straightConnector1">
              <a:avLst/>
            </a:prstGeom>
            <a:noFill/>
            <a:ln w="9525" cap="rnd">
              <a:solidFill>
                <a:srgbClr val="B6B6B6"/>
              </a:solidFill>
              <a:prstDash val="solid"/>
              <a:round/>
              <a:headEnd len="med" type="none" w="med"/>
              <a:tailEnd len="lg" type="triangle" w="lg"/>
            </a:ln>
          </p:spPr>
        </p:cxnSp>
        <p:cxnSp>
          <p:nvCxnSpPr>
            <p:cNvPr name="Shape 103" id="103"/>
            <p:cNvCxnSpPr/>
            <p:nvPr/>
          </p:nvCxnSpPr>
          <p:spPr>
            <a:xfrm rot="10800000">
              <a:off y="3200400" x="3440111"/>
              <a:ext cy="1827211" cx="1598611"/>
            </a:xfrm>
            <a:prstGeom prst="straightConnector1">
              <a:avLst/>
            </a:prstGeom>
            <a:noFill/>
            <a:ln w="9525" cap="rnd">
              <a:solidFill>
                <a:srgbClr val="B6B6B6"/>
              </a:solidFill>
              <a:prstDash val="solid"/>
              <a:round/>
              <a:headEnd len="med" type="none" w="med"/>
              <a:tailEnd len="lg" type="triangle" w="lg"/>
            </a:ln>
          </p:spPr>
        </p:cxnSp>
        <p:cxnSp>
          <p:nvCxnSpPr>
            <p:cNvPr name="Shape 104" id="104"/>
            <p:cNvCxnSpPr/>
            <p:nvPr/>
          </p:nvCxnSpPr>
          <p:spPr>
            <a:xfrm rot="10800000">
              <a:off y="3200400" x="3440112"/>
              <a:ext cy="1827211" cx="3198812"/>
            </a:xfrm>
            <a:prstGeom prst="straightConnector1">
              <a:avLst/>
            </a:prstGeom>
            <a:noFill/>
            <a:ln w="9525" cap="rnd">
              <a:solidFill>
                <a:srgbClr val="B6B6B6"/>
              </a:solidFill>
              <a:prstDash val="solid"/>
              <a:round/>
              <a:headEnd len="med" type="none" w="med"/>
              <a:tailEnd len="lg" type="triangle" w="lg"/>
            </a:ln>
          </p:spPr>
        </p:cxnSp>
        <p:cxnSp>
          <p:nvCxnSpPr>
            <p:cNvPr name="Shape 105" id="105"/>
            <p:cNvCxnSpPr/>
            <p:nvPr/>
          </p:nvCxnSpPr>
          <p:spPr>
            <a:xfrm rot="10800000">
              <a:off y="3200400" x="3440112"/>
              <a:ext cy="1827211" cx="4799011"/>
            </a:xfrm>
            <a:prstGeom prst="straightConnector1">
              <a:avLst/>
            </a:prstGeom>
            <a:noFill/>
            <a:ln w="9525" cap="rnd">
              <a:solidFill>
                <a:srgbClr val="B6B6B6"/>
              </a:solidFill>
              <a:prstDash val="solid"/>
              <a:round/>
              <a:headEnd len="med" type="none" w="med"/>
              <a:tailEnd len="lg" type="triangle" w="lg"/>
            </a:ln>
          </p:spPr>
        </p:cxnSp>
      </p:gr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11" id="111"/>
        <p:cNvGrpSpPr/>
        <p:nvPr/>
      </p:nvGrpSpPr>
      <p:grpSpPr>
        <a:xfrm>
          <a:off y="0" x="0"/>
          <a:ext cy="0" cx="0"/>
          <a:chOff y="0" x="0"/>
          <a:chExt cy="0" cx="0"/>
        </a:xfrm>
      </p:grpSpPr>
      <p:sp>
        <p:nvSpPr>
          <p:cNvPr name="Shape 112" id="112"/>
          <p:cNvSpPr/>
          <p:nvPr/>
        </p:nvSpPr>
        <p:spPr>
          <a:xfrm>
            <a:off y="5029200" x="11541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113" id="113"/>
          <p:cNvSpPr/>
          <p:nvPr/>
        </p:nvSpPr>
        <p:spPr>
          <a:xfrm>
            <a:off y="5029200" x="27543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114" id="114"/>
          <p:cNvSpPr/>
          <p:nvPr/>
        </p:nvSpPr>
        <p:spPr>
          <a:xfrm>
            <a:off y="5029200" x="43545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Slave</a:t>
            </a:r>
          </a:p>
        </p:txBody>
      </p:sp>
      <p:sp>
        <p:nvSpPr>
          <p:cNvPr name="Shape 115" id="115"/>
          <p:cNvSpPr/>
          <p:nvPr/>
        </p:nvSpPr>
        <p:spPr>
          <a:xfrm>
            <a:off y="5029200"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116" id="116"/>
          <p:cNvSpPr/>
          <p:nvPr/>
        </p:nvSpPr>
        <p:spPr>
          <a:xfrm>
            <a:off y="5029200" x="7554911"/>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App</a:t>
            </a:r>
            <a:br>
              <a:rPr lang="en_US"/>
            </a:br>
            <a:r>
              <a:rPr lang="en_US"/>
              <a:t>Server</a:t>
            </a:r>
          </a:p>
        </p:txBody>
      </p:sp>
      <p:sp>
        <p:nvSpPr>
          <p:cNvPr name="Shape 117" id="117"/>
          <p:cNvSpPr/>
          <p:nvPr/>
        </p:nvSpPr>
        <p:spPr>
          <a:xfrm>
            <a:off y="2286000"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MySQL</a:t>
            </a:r>
            <a:br>
              <a:rPr lang="en_US"/>
            </a:br>
            <a:r>
              <a:rPr lang="en_US"/>
              <a:t>Master</a:t>
            </a:r>
          </a:p>
        </p:txBody>
      </p:sp>
      <p:sp>
        <p:nvSpPr>
          <p:cNvPr name="Shape 118" id="118"/>
          <p:cNvSpPr/>
          <p:nvPr/>
        </p:nvSpPr>
        <p:spPr>
          <a:xfrm>
            <a:off y="914400" x="2754311"/>
            <a:ext cy="912900" cx="1370099"/>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sp>
        <p:nvSpPr>
          <p:cNvPr name="Shape 119" id="119"/>
          <p:cNvSpPr/>
          <p:nvPr/>
        </p:nvSpPr>
        <p:spPr>
          <a:xfrm>
            <a:off y="914400" x="5954712"/>
            <a:ext cy="912811" cx="1370012"/>
          </a:xfrm>
          <a:prstGeom prst="rect">
            <a:avLst/>
          </a:prstGeom>
          <a:gradFill>
            <a:gsLst>
              <a:gs pos="0">
                <a:srgbClr val="FFFFFF"/>
              </a:gs>
              <a:gs pos="100000">
                <a:srgbClr val="ECECEC"/>
              </a:gs>
            </a:gsLst>
            <a:lin scaled="0" ang="5400000"/>
          </a:gradFill>
          <a:ln w="9525" cap="rnd">
            <a:solidFill>
              <a:srgbClr val="B6B6B6"/>
            </a:solidFill>
            <a:prstDash val="solid"/>
            <a:round/>
            <a:headEnd len="med" type="none" w="med"/>
            <a:tailEnd len="med" type="none" w="med"/>
          </a:ln>
        </p:spPr>
        <p:txBody>
          <a:bodyPr bIns="45000" tIns="45000" lIns="90000" anchor="ctr" anchorCtr="0" rIns="90000">
            <a:spAutoFit/>
          </a:bodyPr>
          <a:lstStyle/>
          <a:p>
            <a:pPr algn="ctr" rtl="0" lvl="0">
              <a:buNone/>
            </a:pPr>
            <a:r>
              <a:rPr lang="en_US"/>
              <a:t>Physical</a:t>
            </a:r>
            <a:br>
              <a:rPr lang="en_US"/>
            </a:br>
            <a:r>
              <a:rPr lang="en_US"/>
              <a:t>Host</a:t>
            </a:r>
          </a:p>
        </p:txBody>
      </p:sp>
      <p:cxnSp>
        <p:nvCxnSpPr>
          <p:cNvPr name="Shape 120" id="120"/>
          <p:cNvCxnSpPr/>
          <p:nvPr/>
        </p:nvCxnSpPr>
        <p:spPr>
          <a:xfrm>
            <a:off y="1371600" x="4125912"/>
            <a:ext cy="0" cx="1827211"/>
          </a:xfrm>
          <a:prstGeom prst="straightConnector1">
            <a:avLst/>
          </a:prstGeom>
          <a:noFill/>
          <a:ln w="9525" cap="rnd">
            <a:solidFill>
              <a:srgbClr val="B6B6B6"/>
            </a:solidFill>
            <a:prstDash val="solid"/>
            <a:round/>
            <a:headEnd len="lg" type="triangle" w="lg"/>
            <a:tailEnd len="lg" type="triangle" w="lg"/>
          </a:ln>
        </p:spPr>
      </p:cxnSp>
      <p:cxnSp>
        <p:nvCxnSpPr>
          <p:cNvPr name="Shape 121" id="121"/>
          <p:cNvCxnSpPr/>
          <p:nvPr/>
        </p:nvCxnSpPr>
        <p:spPr>
          <a:xfrm rot="10800000" flipH="1">
            <a:off y="3200400" x="1839911"/>
            <a:ext cy="1827211" cx="4799011"/>
          </a:xfrm>
          <a:prstGeom prst="straightConnector1">
            <a:avLst/>
          </a:prstGeom>
          <a:noFill/>
          <a:ln w="9525" cap="rnd">
            <a:solidFill>
              <a:srgbClr val="B6B6B6"/>
            </a:solidFill>
            <a:prstDash val="solid"/>
            <a:round/>
            <a:headEnd len="med" type="none" w="med"/>
            <a:tailEnd len="lg" type="triangle" w="lg"/>
          </a:ln>
        </p:spPr>
      </p:cxnSp>
      <p:cxnSp>
        <p:nvCxnSpPr>
          <p:cNvPr name="Shape 122" id="122"/>
          <p:cNvCxnSpPr/>
          <p:nvPr/>
        </p:nvCxnSpPr>
        <p:spPr>
          <a:xfrm rot="10800000" flipH="1">
            <a:off y="3200400" x="3440112"/>
            <a:ext cy="1827211" cx="3198812"/>
          </a:xfrm>
          <a:prstGeom prst="straightConnector1">
            <a:avLst/>
          </a:prstGeom>
          <a:noFill/>
          <a:ln w="9525" cap="rnd">
            <a:solidFill>
              <a:srgbClr val="B6B6B6"/>
            </a:solidFill>
            <a:prstDash val="solid"/>
            <a:round/>
            <a:headEnd len="med" type="none" w="med"/>
            <a:tailEnd len="lg" type="triangle" w="lg"/>
          </a:ln>
        </p:spPr>
      </p:cxnSp>
      <p:cxnSp>
        <p:nvCxnSpPr>
          <p:cNvPr name="Shape 123" id="123"/>
          <p:cNvCxnSpPr/>
          <p:nvPr/>
        </p:nvCxnSpPr>
        <p:spPr>
          <a:xfrm rot="10800000" flipH="1">
            <a:off y="3200400" x="5040312"/>
            <a:ext cy="1827211" cx="1598611"/>
          </a:xfrm>
          <a:prstGeom prst="straightConnector1">
            <a:avLst/>
          </a:prstGeom>
          <a:noFill/>
          <a:ln w="9525" cap="rnd">
            <a:solidFill>
              <a:srgbClr val="B6B6B6"/>
            </a:solidFill>
            <a:prstDash val="solid"/>
            <a:round/>
            <a:headEnd len="med" type="none" w="med"/>
            <a:tailEnd len="lg" type="triangle" w="lg"/>
          </a:ln>
        </p:spPr>
      </p:cxnSp>
      <p:cxnSp>
        <p:nvCxnSpPr>
          <p:cNvPr name="Shape 124" id="124"/>
          <p:cNvCxnSpPr/>
          <p:nvPr/>
        </p:nvCxnSpPr>
        <p:spPr>
          <a:xfrm>
            <a:off y="3200400" x="6640511"/>
            <a:ext cy="1827211" cx="0"/>
          </a:xfrm>
          <a:prstGeom prst="straightConnector1">
            <a:avLst/>
          </a:prstGeom>
          <a:noFill/>
          <a:ln w="9525" cap="rnd">
            <a:solidFill>
              <a:srgbClr val="B6B6B6"/>
            </a:solidFill>
            <a:prstDash val="solid"/>
            <a:round/>
            <a:headEnd len="med" type="none" w="med"/>
            <a:tailEnd len="lg" type="triangle" w="lg"/>
          </a:ln>
        </p:spPr>
      </p:cxnSp>
      <p:cxnSp>
        <p:nvCxnSpPr>
          <p:cNvPr name="Shape 125" id="125"/>
          <p:cNvCxnSpPr/>
          <p:nvPr/>
        </p:nvCxnSpPr>
        <p:spPr>
          <a:xfrm rot="10800000">
            <a:off y="3200400" x="6640512"/>
            <a:ext cy="1827211" cx="1598611"/>
          </a:xfrm>
          <a:prstGeom prst="straightConnector1">
            <a:avLst/>
          </a:prstGeom>
          <a:noFill/>
          <a:ln w="9525" cap="rnd">
            <a:solidFill>
              <a:srgbClr val="B6B6B6"/>
            </a:solidFill>
            <a:prstDash val="solid"/>
            <a:round/>
            <a:headEnd len="med" type="none" w="med"/>
            <a:tailEnd len="lg" type="triangle" w="lg"/>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name="Shape 131" id="131"/>
        <p:cNvGrpSpPr/>
        <p:nvPr/>
      </p:nvGrpSpPr>
      <p:grpSpPr>
        <a:xfrm>
          <a:off y="0" x="0"/>
          <a:ext cy="0" cx="0"/>
          <a:chOff y="0" x="0"/>
          <a:chExt cy="0" cx="0"/>
        </a:xfrm>
      </p:grpSpPr>
      <p:sp>
        <p:nvSpPr>
          <p:cNvPr name="Shape 132" id="132"/>
          <p:cNvSpPr/>
          <p:nvPr/>
        </p:nvSpPr>
        <p:spPr>
          <a:xfrm>
            <a:off y="7086600" x="1134344"/>
            <a:ext cy="344399" cx="8698499"/>
          </a:xfrm>
          <a:prstGeom prst="rect">
            <a:avLst/>
          </a:prstGeom>
          <a:noFill/>
          <a:ln>
            <a:noFill/>
          </a:ln>
        </p:spPr>
        <p:txBody>
          <a:bodyPr bIns="45000" tIns="45000" lIns="90000" anchor="t" anchorCtr="0" rIns="90000">
            <a:spAutoFit/>
          </a:bodyPr>
          <a:lstStyle/>
          <a:p>
            <a:pPr indent="0" marR="0" algn="ctr" marL="0" rtl="0" lvl="0">
              <a:lnSpc>
                <a:spcPct val="119000"/>
              </a:lnSpc>
              <a:spcBef>
                <a:spcPts val="0"/>
              </a:spcBef>
              <a:spcAft>
                <a:spcPts val="4800"/>
              </a:spcAft>
              <a:buNone/>
            </a:pPr>
            <a:r>
              <a:rPr lang="en_US" i="0" baseline="0" strike="noStrike" sz="1400" b="0" cap="none" u="none">
                <a:solidFill>
                  <a:srgbClr val="000000"/>
                </a:solidFill>
                <a:latin typeface="Arial"/>
                <a:ea typeface="Arial"/>
                <a:cs typeface="Arial"/>
                <a:sym typeface="Arial"/>
              </a:rPr>
              <a:t>DRBD &amp; the DRBD logo are registered trademarks of Linbit Information Technologies</a:t>
            </a:r>
          </a:p>
        </p:txBody>
      </p:sp>
      <p:sp>
        <p:nvSpPr>
          <p:cNvPr name="Shape 133" id="133"/>
          <p:cNvSpPr/>
          <p:nvPr>
            <p:ph type="title"/>
          </p:nvPr>
        </p:nvSpPr>
        <p:spPr>
          <a:xfrm>
            <a:off y="2971800" x="1143000"/>
            <a:ext cy="1371599" cx="8458200"/>
          </a:xfrm>
          <a:prstGeom prst="rect">
            <a:avLst/>
          </a:prstGeom>
          <a:noFill/>
          <a:ln>
            <a:noFill/>
          </a:ln>
        </p:spPr>
        <p:txBody>
          <a:bodyPr bIns="45700" tIns="45700" lIns="91425" anchor="ctr" anchorCtr="0" rIns="91425">
            <a:spAutoFit/>
          </a:bodyPr>
          <a:lstStyle/>
          <a:p>
            <a:pPr indent="0" marR="0" algn="r" marL="0" rtl="0" lvl="0">
              <a:lnSpc>
                <a:spcPct val="119000"/>
              </a:lnSpc>
              <a:spcBef>
                <a:spcPts val="0"/>
              </a:spcBef>
              <a:spcAft>
                <a:spcPts val="0"/>
              </a:spcAft>
              <a:buNone/>
            </a:pPr>
            <a:r>
              <a:rPr lang="en_US" i="0" baseline="0" strike="noStrike" sz="4800" b="0" cap="none" u="none">
                <a:solidFill>
                  <a:srgbClr val="000000"/>
                </a:solidFill>
                <a:latin typeface="Arial"/>
                <a:ea typeface="Arial"/>
                <a:cs typeface="Arial"/>
                <a:sym typeface="Arial"/>
              </a:rPr>
              <a:t>DRBD</a:t>
            </a:r>
          </a:p>
        </p:txBody>
      </p:sp>
      <p:sp>
        <p:nvSpPr>
          <p:cNvPr name="Shape 134" id="134"/>
          <p:cNvSpPr/>
          <p:nvPr>
            <p:ph type="subTitle" idx="1"/>
          </p:nvPr>
        </p:nvSpPr>
        <p:spPr>
          <a:xfrm>
            <a:off y="5029200" x="1165225"/>
            <a:ext cy="2212800" cx="8436000"/>
          </a:xfrm>
          <a:prstGeom prst="rect">
            <a:avLst/>
          </a:prstGeom>
          <a:noFill/>
          <a:ln>
            <a:noFill/>
          </a:ln>
        </p:spPr>
        <p:txBody>
          <a:bodyPr bIns="45700" tIns="45700" lIns="91425" anchor="t" anchorCtr="0" rIns="91425">
            <a:spAutoFit/>
          </a:bodyPr>
          <a:lstStyle/>
          <a:p>
            <a:pPr indent="0" marR="0" algn="r" marL="0" rtl="0" lvl="0">
              <a:lnSpc>
                <a:spcPct val="119000"/>
              </a:lnSpc>
              <a:spcBef>
                <a:spcPts val="0"/>
              </a:spcBef>
              <a:spcAft>
                <a:spcPts val="1400"/>
              </a:spcAft>
              <a:buNone/>
            </a:pPr>
            <a:r>
              <a:rPr lang="en_US" i="0" baseline="0" strike="noStrike" sz="3000" b="0" cap="none" u="none">
                <a:solidFill>
                  <a:srgbClr val="000000"/>
                </a:solidFill>
                <a:latin typeface="Arial"/>
                <a:ea typeface="Arial"/>
                <a:cs typeface="Arial"/>
                <a:sym typeface="Arial"/>
              </a:rPr>
              <a:t>http://www.hastexo.com/knowledge/drbd</a:t>
            </a:r>
          </a:p>
          <a:p>
            <a:pPr indent="0" marR="0" algn="r" marL="0" rtl="0" lvl="0">
              <a:lnSpc>
                <a:spcPct val="119000"/>
              </a:lnSpc>
              <a:spcBef>
                <a:spcPts val="0"/>
              </a:spcBef>
              <a:spcAft>
                <a:spcPts val="1400"/>
              </a:spcAft>
              <a:buNone/>
            </a:pPr>
            <a:r>
              <a:rPr lang="en_US" i="0" baseline="0" strike="noStrike" sz="3000" b="0" cap="none" u="none">
                <a:solidFill>
                  <a:srgbClr val="000000"/>
                </a:solidFill>
                <a:latin typeface="Arial"/>
                <a:ea typeface="Arial"/>
                <a:cs typeface="Arial"/>
                <a:sym typeface="Arial"/>
              </a:rPr>
              <a:t>http://www.drbd.org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