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18,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18,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18,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18,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cos2d-iphone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858" y="1066260"/>
            <a:ext cx="5648623" cy="1204306"/>
          </a:xfrm>
        </p:spPr>
        <p:txBody>
          <a:bodyPr/>
          <a:lstStyle/>
          <a:p>
            <a:r>
              <a:rPr lang="en-US" sz="4000" dirty="0" smtClean="0"/>
              <a:t>Block Man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858" y="2270566"/>
            <a:ext cx="6511131" cy="329259"/>
          </a:xfrm>
        </p:spPr>
        <p:txBody>
          <a:bodyPr/>
          <a:lstStyle/>
          <a:p>
            <a:r>
              <a:rPr lang="en-US" dirty="0" smtClean="0"/>
              <a:t>By Colden Prime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6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3000" dirty="0" smtClean="0"/>
              <a:t>Goals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Cocos2d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Challenges and Algorithms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422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Draw </a:t>
            </a:r>
            <a:r>
              <a:rPr lang="en-US" sz="3000" dirty="0"/>
              <a:t>a 3D figure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Animate figure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Add </a:t>
            </a:r>
            <a:r>
              <a:rPr lang="en-US" sz="3000" dirty="0"/>
              <a:t>keyboard control </a:t>
            </a:r>
            <a:r>
              <a:rPr lang="en-US" sz="3000" dirty="0" smtClean="0"/>
              <a:t>figure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4854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Cocos2d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l-PL" sz="3000" dirty="0">
                <a:hlinkClick r:id="rId2"/>
              </a:rPr>
              <a:t>http://www.cocos2d-iphone.org</a:t>
            </a:r>
            <a:r>
              <a:rPr lang="pl-PL" sz="3000" dirty="0" smtClean="0">
                <a:hlinkClick r:id="rId2"/>
              </a:rPr>
              <a:t>/</a:t>
            </a:r>
            <a:endParaRPr lang="pl-PL" sz="3000" dirty="0" smtClean="0"/>
          </a:p>
          <a:p>
            <a:pPr>
              <a:buFont typeface="Arial"/>
              <a:buChar char="•"/>
            </a:pPr>
            <a:r>
              <a:rPr lang="en-US" sz="3000" dirty="0" smtClean="0"/>
              <a:t>Open source 2D animation engine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Used for game development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5842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Drawing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Want drawing to be modular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Node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XYZ position/scale/rotation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Child Nodes with </a:t>
            </a:r>
            <a:r>
              <a:rPr lang="en-US" sz="2400" dirty="0"/>
              <a:t>position/scale/</a:t>
            </a:r>
            <a:r>
              <a:rPr lang="en-US" sz="2400" dirty="0" smtClean="0"/>
              <a:t>rotation relative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Each has own draw() method</a:t>
            </a:r>
            <a:endParaRPr lang="en-US" sz="2400" dirty="0"/>
          </a:p>
          <a:p>
            <a:pPr lvl="1">
              <a:buFont typeface="Arial"/>
              <a:buChar char="•"/>
            </a:pPr>
            <a:r>
              <a:rPr lang="en-US" sz="2400" dirty="0" smtClean="0"/>
              <a:t>As we call draw on parent and their children, we successively perform matrix transformation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If figure moves, its arm moves, if figure scales up, arm scales up</a:t>
            </a:r>
          </a:p>
        </p:txBody>
      </p:sp>
    </p:spTree>
    <p:extLst>
      <p:ext uri="{BB962C8B-B14F-4D97-AF65-F5344CB8AC3E}">
        <p14:creationId xmlns:p14="http://schemas.microsoft.com/office/powerpoint/2010/main" val="27207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Animating the 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30" y="1100628"/>
            <a:ext cx="7985261" cy="3579849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Encapsulate </a:t>
            </a:r>
            <a:r>
              <a:rPr lang="en-US" sz="2400" dirty="0" smtClean="0"/>
              <a:t>actions (move, scale, rotate, </a:t>
            </a:r>
            <a:r>
              <a:rPr lang="en-US" sz="2400" dirty="0"/>
              <a:t>etc.)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Encapsulate </a:t>
            </a:r>
            <a:r>
              <a:rPr lang="en-US" sz="2400" dirty="0"/>
              <a:t>groupings of actions (</a:t>
            </a:r>
            <a:r>
              <a:rPr lang="en-US" sz="2400" dirty="0" smtClean="0"/>
              <a:t>sequence, spawn, etc.)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smtClean="0"/>
              <a:t>Framework </a:t>
            </a:r>
            <a:r>
              <a:rPr lang="en-US" sz="2400" dirty="0"/>
              <a:t>for running </a:t>
            </a:r>
            <a:r>
              <a:rPr lang="en-US" sz="2400" dirty="0" smtClean="0"/>
              <a:t>actions </a:t>
            </a:r>
            <a:r>
              <a:rPr lang="en-US" sz="2400" dirty="0"/>
              <a:t>on Nodes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OpenGL </a:t>
            </a:r>
            <a:r>
              <a:rPr lang="en-US" sz="2400" dirty="0"/>
              <a:t>makes an </a:t>
            </a:r>
            <a:r>
              <a:rPr lang="en-US" sz="2400" dirty="0" smtClean="0"/>
              <a:t>“idle” </a:t>
            </a:r>
            <a:r>
              <a:rPr lang="en-US" sz="2400" dirty="0"/>
              <a:t>call, </a:t>
            </a:r>
            <a:r>
              <a:rPr lang="en-US" sz="2400" dirty="0" smtClean="0"/>
              <a:t>Action Manager calculates time delta, </a:t>
            </a:r>
            <a:r>
              <a:rPr lang="en-US" sz="2400" dirty="0"/>
              <a:t>and </a:t>
            </a:r>
            <a:r>
              <a:rPr lang="en-US" sz="2400" dirty="0" smtClean="0"/>
              <a:t>passes </a:t>
            </a:r>
            <a:r>
              <a:rPr lang="en-US" sz="2400" dirty="0" err="1" smtClean="0"/>
              <a:t>dt</a:t>
            </a:r>
            <a:r>
              <a:rPr lang="en-US" sz="2400" dirty="0" smtClean="0"/>
              <a:t> </a:t>
            </a:r>
            <a:r>
              <a:rPr lang="en-US" sz="2400" dirty="0"/>
              <a:t>on to the actions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Actions </a:t>
            </a:r>
            <a:r>
              <a:rPr lang="en-US" sz="2400" dirty="0"/>
              <a:t>update the </a:t>
            </a:r>
            <a:r>
              <a:rPr lang="en-US" sz="2400" dirty="0" smtClean="0"/>
              <a:t>nodes’ position/scale/rotate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</a:t>
            </a:r>
            <a:r>
              <a:rPr lang="en-US" dirty="0" smtClean="0"/>
              <a:t>User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Implement system to notify based on key presses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smtClean="0"/>
              <a:t>Scene </a:t>
            </a:r>
            <a:r>
              <a:rPr lang="en-US" sz="2400" dirty="0"/>
              <a:t>subscribe to keys for moving the figure (turn left/right and move forward/backwards)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Keep </a:t>
            </a:r>
            <a:r>
              <a:rPr lang="en-US" sz="2400" dirty="0"/>
              <a:t>the </a:t>
            </a:r>
            <a:r>
              <a:rPr lang="en-US" sz="2400" dirty="0" smtClean="0"/>
              <a:t>camera </a:t>
            </a:r>
            <a:r>
              <a:rPr lang="en-US" sz="2400" dirty="0"/>
              <a:t>looking at </a:t>
            </a:r>
            <a:r>
              <a:rPr lang="en-US" sz="2400" dirty="0" smtClean="0"/>
              <a:t>(0, 0, 0) and figure at (0, 0, 0)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Move </a:t>
            </a:r>
            <a:r>
              <a:rPr lang="en-US" sz="2400" dirty="0"/>
              <a:t>the land under him as he "</a:t>
            </a:r>
            <a:r>
              <a:rPr lang="en-US" sz="2400" dirty="0" smtClean="0"/>
              <a:t>moves”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K</a:t>
            </a:r>
            <a:r>
              <a:rPr lang="en-US" sz="2400" dirty="0" smtClean="0"/>
              <a:t>eystrokes update </a:t>
            </a:r>
            <a:r>
              <a:rPr lang="en-US" sz="2400" dirty="0"/>
              <a:t>his "position/</a:t>
            </a:r>
            <a:r>
              <a:rPr lang="en-US" sz="2400" dirty="0" err="1" smtClean="0"/>
              <a:t>rotatation</a:t>
            </a:r>
            <a:r>
              <a:rPr lang="en-US" sz="2400" smtClean="0"/>
              <a:t>”, </a:t>
            </a:r>
            <a:r>
              <a:rPr lang="en-US" sz="2400" dirty="0"/>
              <a:t>use 2d matrix math to reposition the ground</a:t>
            </a:r>
          </a:p>
        </p:txBody>
      </p:sp>
    </p:spTree>
    <p:extLst>
      <p:ext uri="{BB962C8B-B14F-4D97-AF65-F5344CB8AC3E}">
        <p14:creationId xmlns:p14="http://schemas.microsoft.com/office/powerpoint/2010/main" val="1464295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24</TotalTime>
  <Words>250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Block Man</vt:lpstr>
      <vt:lpstr>Overview</vt:lpstr>
      <vt:lpstr>Goals</vt:lpstr>
      <vt:lpstr>Cocos2d</vt:lpstr>
      <vt:lpstr>Challenges: Drawing figure</vt:lpstr>
      <vt:lpstr>Challenge: Animating the Figure</vt:lpstr>
      <vt:lpstr>Challenge: User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Man</dc:title>
  <dc:creator>Colden Prime</dc:creator>
  <cp:lastModifiedBy>Colden Prime</cp:lastModifiedBy>
  <cp:revision>4</cp:revision>
  <dcterms:created xsi:type="dcterms:W3CDTF">2012-12-19T02:28:30Z</dcterms:created>
  <dcterms:modified xsi:type="dcterms:W3CDTF">2012-12-19T02:53:23Z</dcterms:modified>
</cp:coreProperties>
</file>