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4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270A-11E1-104F-9A6E-627B68A125B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C61B3-9FD2-1643-A266-524E6E6F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run compiles and runs the binary</a:t>
            </a:r>
          </a:p>
          <a:p>
            <a:r>
              <a:rPr lang="en-US" dirty="0"/>
              <a:t>Go build builds the file into an executable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C61B3-9FD2-1643-A266-524E6E6FA6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ScaleByTen</a:t>
            </a:r>
            <a:r>
              <a:rPr lang="en-US" dirty="0"/>
              <a:t> and take anything that has a Scale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C61B3-9FD2-1643-A266-524E6E6FA6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ABE7-D295-A544-835D-DA8F31E0D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51EA3-FF90-484C-8E3A-63BA8CF34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553C-D47B-844D-B2FC-2BA61D3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EFEF-9546-2045-848D-49CEFDE6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CF84-1B84-2747-AF92-55A4BB16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7A29-1585-034E-A031-E925503B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97266-0E60-D04C-B0E0-F70F1C1A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8573-E682-584D-8DC3-04B12281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9CC2-AA12-5C49-8AE2-0DA13DB6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3690-496B-654A-8F06-72C81A5E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EAB74-735C-B146-B427-85F711C6A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D39CF-A3FB-214C-9AEB-0083152B6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A898-1707-AC4D-BAF5-0749617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DF98-DA53-F243-805A-CD06E38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3F4D-C77A-BE4B-919C-FE9EC636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4E1-CF4E-1E42-91BD-3071741B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62E1-614E-7544-BF2C-26FD1149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AAB4-E653-884C-9718-CE70D243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1B1-8755-3144-AD2D-2277DC53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FBBE-4DF8-C44B-8BEC-3B5413D8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9821-3DF6-FC43-A738-0A1E9FF4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54A7-440B-364C-A624-25F1D4F6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2EE2-984F-8648-9C07-731F1955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CA2-73F7-AC4B-8EFE-CE8DCA26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5633-DC08-414E-B4D3-229013D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8B13-9E70-B04D-9B2A-30AECE2F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6F08-6281-8348-BCFF-9AA522F2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3F17-ACF4-D84D-9361-C1CAA24F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2EE4-D10C-5444-9D01-88E58AA5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9BBB-518C-1F4C-B804-6346208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8AD0-FAEF-5B42-81E8-97BB57EF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5B4C-B6B2-3744-8A82-89AE2B75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AC3A2-BBBC-0E48-8D5C-A156A3F5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B5F90-DC10-B346-97AA-CCFA6DEC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0D05F-48E8-1940-9A97-61346DF79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61A44-AE85-1F42-B2E2-A34E232BB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9DC9B-F58A-4E49-8B7D-F6A57309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2B433-461C-AE4A-A323-EB3DFC0B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F5D56-7BA0-364D-8D88-7BE4DC3F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F91-EC37-F044-87CE-1B11B60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20A90-201D-2D43-8677-0DDFEC13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D57F3-1F93-9E4A-BC2A-57FC4CDC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C89BD-40DE-6549-AAB9-E95F8E2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8B596-AADE-3B43-869E-4DFF6ED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B6F-45FD-9945-B627-98074B48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5B61-73DF-4C4C-91E7-7D6A95C6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88A4-773A-2A4E-8B96-5A92B805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D87-1A85-F745-AA28-9D927C5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03D10-088C-F64C-8C85-FF95E973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B49F-8018-1045-8B71-78A62AD9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0EB5-7B9D-8F4F-977B-15906CA4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F7F0-832D-054A-820F-430C214D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ABB4-BE08-4E49-B4BE-DA6B8598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CA64A-0AC2-9B4B-B886-B6FA6C131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2E18-EEBB-1A46-985C-3112717D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C73E-9BB1-8346-81E5-93129B49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F873-9999-ED41-8F10-A39DDD9C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89CC-8B8B-194B-9E7B-14DDC78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D1A4A-E0FA-3849-A141-E8F97699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2AA7-60DE-7545-87BB-78591E65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3294-898B-FE40-A172-30FD5098E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D78F-F73C-754B-BA2D-2BB71D34B83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9E01-83B7-CC4C-9D81-EEBEE5727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42A2-3539-6B45-912A-29AADB0E7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7373-21C6-6240-9113-B80B4259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DC527-6B98-2D4F-8AB5-A477394DD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28" y="3700077"/>
            <a:ext cx="7511426" cy="921352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An Introduction to </a:t>
            </a:r>
            <a:r>
              <a:rPr lang="en-US" sz="5400" dirty="0" err="1"/>
              <a:t>GoLang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63981-0956-C745-AD5A-90725BF2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29" y="2400202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Chris Prinz</a:t>
            </a:r>
          </a:p>
        </p:txBody>
      </p:sp>
    </p:spTree>
    <p:extLst>
      <p:ext uri="{BB962C8B-B14F-4D97-AF65-F5344CB8AC3E}">
        <p14:creationId xmlns:p14="http://schemas.microsoft.com/office/powerpoint/2010/main" val="202618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DC0-28D6-134C-B09A-19C4C3C8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DC1B-B246-2145-B489-D71079B6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07692" cy="4351338"/>
          </a:xfrm>
        </p:spPr>
        <p:txBody>
          <a:bodyPr/>
          <a:lstStyle/>
          <a:p>
            <a:r>
              <a:rPr lang="en-US" dirty="0"/>
              <a:t>Go = C + Python + JS</a:t>
            </a:r>
          </a:p>
          <a:p>
            <a:r>
              <a:rPr lang="en-US" dirty="0"/>
              <a:t>Language goals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Type and memory safe</a:t>
            </a:r>
          </a:p>
          <a:p>
            <a:pPr lvl="1"/>
            <a:r>
              <a:rPr lang="en-US" dirty="0"/>
              <a:t>Ideal for concurrency</a:t>
            </a:r>
          </a:p>
          <a:p>
            <a:pPr lvl="1"/>
            <a:r>
              <a:rPr lang="en-US" dirty="0"/>
              <a:t>Fast compilation</a:t>
            </a:r>
          </a:p>
          <a:p>
            <a:r>
              <a:rPr lang="en-US" dirty="0"/>
              <a:t>Good for any asynchronous programming that demands high performance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2780C-F917-134B-AB8A-405C1024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08" y="2199502"/>
            <a:ext cx="6396192" cy="315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F8986-5443-8549-B2A3-3BB69321549E}"/>
              </a:ext>
            </a:extLst>
          </p:cNvPr>
          <p:cNvSpPr txBox="1"/>
          <p:nvPr/>
        </p:nvSpPr>
        <p:spPr>
          <a:xfrm>
            <a:off x="6425513" y="5351427"/>
            <a:ext cx="5214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blog.dataweave.in</a:t>
            </a:r>
            <a:r>
              <a:rPr lang="en-US" sz="1000" dirty="0"/>
              <a:t>/post/81760696759/web-scraping-at-scale-python-vs-go</a:t>
            </a:r>
          </a:p>
        </p:txBody>
      </p:sp>
    </p:spTree>
    <p:extLst>
      <p:ext uri="{BB962C8B-B14F-4D97-AF65-F5344CB8AC3E}">
        <p14:creationId xmlns:p14="http://schemas.microsoft.com/office/powerpoint/2010/main" val="25260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0DF0-ACC3-504D-BE64-FEDEF2F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0E07E-B7C2-424B-AFC1-D8D2D465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1166" y="1801139"/>
            <a:ext cx="59096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BC977-D39A-DE4A-91FE-D49C9B142F12}"/>
              </a:ext>
            </a:extLst>
          </p:cNvPr>
          <p:cNvSpPr txBox="1"/>
          <p:nvPr/>
        </p:nvSpPr>
        <p:spPr>
          <a:xfrm>
            <a:off x="5008605" y="6262928"/>
            <a:ext cx="2174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gobyexample.com</a:t>
            </a:r>
            <a:r>
              <a:rPr lang="en-US" sz="1000" dirty="0"/>
              <a:t>/hello-world</a:t>
            </a:r>
          </a:p>
        </p:txBody>
      </p:sp>
    </p:spTree>
    <p:extLst>
      <p:ext uri="{BB962C8B-B14F-4D97-AF65-F5344CB8AC3E}">
        <p14:creationId xmlns:p14="http://schemas.microsoft.com/office/powerpoint/2010/main" val="100195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05FB-4ACA-6849-AE76-DDBFD33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3651-F1DD-2C43-97C0-817AE6DA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variables result in compilation error</a:t>
            </a:r>
          </a:p>
          <a:p>
            <a:r>
              <a:rPr lang="en-US" dirty="0"/>
              <a:t>Unused imports result in compilation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9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CD97-F0FD-7245-9E0A-3A1036A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4BC0-C614-A941-AB9A-62AAAC1A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  <a:p>
            <a:r>
              <a:rPr lang="en-US" dirty="0"/>
              <a:t>For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:=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 {}</a:t>
            </a:r>
          </a:p>
          <a:p>
            <a:pPr lvl="1"/>
            <a:r>
              <a:rPr lang="en-US" dirty="0"/>
              <a:t>for foo == true {}</a:t>
            </a:r>
          </a:p>
          <a:p>
            <a:pPr lvl="1"/>
            <a:r>
              <a:rPr lang="en-US" dirty="0"/>
              <a:t>for {}</a:t>
            </a:r>
          </a:p>
          <a:p>
            <a:r>
              <a:rPr lang="en-US" dirty="0"/>
              <a:t>Switch/Case</a:t>
            </a:r>
          </a:p>
        </p:txBody>
      </p:sp>
    </p:spTree>
    <p:extLst>
      <p:ext uri="{BB962C8B-B14F-4D97-AF65-F5344CB8AC3E}">
        <p14:creationId xmlns:p14="http://schemas.microsoft.com/office/powerpoint/2010/main" val="25522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D17D-1768-AF47-8CA8-2C69CDF4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Quirks: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1E60-B0BB-B340-AAA0-A0B25E66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 err="1"/>
              <a:t>myInt</a:t>
            </a:r>
            <a:r>
              <a:rPr lang="en-US" dirty="0"/>
              <a:t> = 0 		// setting </a:t>
            </a:r>
            <a:r>
              <a:rPr lang="en-US" dirty="0" err="1"/>
              <a:t>myInt</a:t>
            </a:r>
            <a:r>
              <a:rPr lang="en-US" dirty="0"/>
              <a:t> to a value</a:t>
            </a:r>
          </a:p>
          <a:p>
            <a:pPr lvl="1"/>
            <a:r>
              <a:rPr lang="en-US" dirty="0" err="1"/>
              <a:t>myOtherInt</a:t>
            </a:r>
            <a:r>
              <a:rPr lang="en-US" dirty="0"/>
              <a:t> := 0 		// </a:t>
            </a:r>
            <a:r>
              <a:rPr lang="en-US" dirty="0" err="1"/>
              <a:t>int</a:t>
            </a:r>
            <a:r>
              <a:rPr lang="en-US" dirty="0"/>
              <a:t> typing is implicit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8DB0-0956-3242-A333-65DE573A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Quirks: Interfaces, Structs,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7AE68F-F897-6543-8632-00E0A7146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7419" y="1690688"/>
            <a:ext cx="3197162" cy="4767698"/>
          </a:xfrm>
        </p:spPr>
      </p:pic>
    </p:spTree>
    <p:extLst>
      <p:ext uri="{BB962C8B-B14F-4D97-AF65-F5344CB8AC3E}">
        <p14:creationId xmlns:p14="http://schemas.microsoft.com/office/powerpoint/2010/main" val="8138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EEC-CCCB-E748-BD16-ABEB6850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Quirks: Public and Private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B4BF-BDB0-CF42-BF8B-FDFF2077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Foo()</a:t>
            </a:r>
          </a:p>
          <a:p>
            <a:pPr lvl="1"/>
            <a:r>
              <a:rPr lang="en-US" dirty="0"/>
              <a:t>Visible outside of package</a:t>
            </a:r>
          </a:p>
          <a:p>
            <a:r>
              <a:rPr lang="en-US" dirty="0" err="1"/>
              <a:t>func</a:t>
            </a:r>
            <a:r>
              <a:rPr lang="en-US" dirty="0"/>
              <a:t> bar()</a:t>
            </a:r>
          </a:p>
          <a:p>
            <a:pPr lvl="1"/>
            <a:r>
              <a:rPr lang="en-US" dirty="0"/>
              <a:t>Not visible outside package</a:t>
            </a:r>
          </a:p>
          <a:p>
            <a:r>
              <a:rPr lang="en-US" dirty="0"/>
              <a:t>type </a:t>
            </a:r>
            <a:r>
              <a:rPr lang="en-US" dirty="0" err="1"/>
              <a:t>Rect</a:t>
            </a:r>
            <a:r>
              <a:rPr lang="en-US" dirty="0"/>
              <a:t> struct{ Width </a:t>
            </a:r>
            <a:r>
              <a:rPr lang="en-US" dirty="0" err="1"/>
              <a:t>int</a:t>
            </a:r>
            <a:r>
              <a:rPr lang="en-US" dirty="0"/>
              <a:t>; height </a:t>
            </a:r>
            <a:r>
              <a:rPr lang="en-US" dirty="0" err="1"/>
              <a:t>int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Width is accessible outside package via </a:t>
            </a:r>
            <a:r>
              <a:rPr lang="en-US" dirty="0" err="1"/>
              <a:t>Rect.Width</a:t>
            </a:r>
            <a:endParaRPr lang="en-US" dirty="0"/>
          </a:p>
          <a:p>
            <a:pPr lvl="1"/>
            <a:r>
              <a:rPr lang="en-US" dirty="0"/>
              <a:t>height is not visible outside of package</a:t>
            </a:r>
          </a:p>
        </p:txBody>
      </p:sp>
    </p:spTree>
    <p:extLst>
      <p:ext uri="{BB962C8B-B14F-4D97-AF65-F5344CB8AC3E}">
        <p14:creationId xmlns:p14="http://schemas.microsoft.com/office/powerpoint/2010/main" val="292348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461E-934E-344A-83D7-4D085B1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</a:t>
            </a:r>
            <a:r>
              <a:rPr lang="en-US" dirty="0" err="1"/>
              <a:t>GoRoutines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5775-41F0-EE47-9985-1DB94F03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not communicate by sharing memory, instead share memory by communicating”</a:t>
            </a:r>
          </a:p>
          <a:p>
            <a:r>
              <a:rPr lang="en-US" dirty="0" err="1"/>
              <a:t>GoRoutines</a:t>
            </a:r>
            <a:endParaRPr lang="en-US" dirty="0"/>
          </a:p>
          <a:p>
            <a:pPr lvl="1"/>
            <a:r>
              <a:rPr lang="en-US" dirty="0"/>
              <a:t>Lightweight concurrent functions (like threads)</a:t>
            </a:r>
          </a:p>
          <a:p>
            <a:r>
              <a:rPr lang="en-US" dirty="0"/>
              <a:t>Removes complexities of thread management</a:t>
            </a:r>
          </a:p>
          <a:p>
            <a:r>
              <a:rPr lang="en-US" dirty="0"/>
              <a:t>Channels are used to communicate between routines</a:t>
            </a:r>
          </a:p>
          <a:p>
            <a:pPr lvl="1"/>
            <a:r>
              <a:rPr lang="en-US" dirty="0" err="1"/>
              <a:t>stringChan</a:t>
            </a:r>
            <a:r>
              <a:rPr lang="en-US" dirty="0"/>
              <a:t> := make(</a:t>
            </a:r>
            <a:r>
              <a:rPr lang="en-US" dirty="0" err="1"/>
              <a:t>chan</a:t>
            </a:r>
            <a:r>
              <a:rPr lang="en-US" dirty="0"/>
              <a:t> string)</a:t>
            </a:r>
          </a:p>
          <a:p>
            <a:pPr lvl="1"/>
            <a:r>
              <a:rPr lang="en-US" dirty="0"/>
              <a:t>Read from channel: </a:t>
            </a:r>
            <a:r>
              <a:rPr lang="en-US" dirty="0" err="1"/>
              <a:t>val</a:t>
            </a:r>
            <a:r>
              <a:rPr lang="en-US" dirty="0"/>
              <a:t> := &lt;- </a:t>
            </a:r>
            <a:r>
              <a:rPr lang="en-US" dirty="0" err="1"/>
              <a:t>stringChan</a:t>
            </a:r>
            <a:endParaRPr lang="en-US" dirty="0"/>
          </a:p>
          <a:p>
            <a:pPr lvl="1"/>
            <a:r>
              <a:rPr lang="en-US" dirty="0"/>
              <a:t>Write to channel: </a:t>
            </a:r>
            <a:r>
              <a:rPr lang="en-US" dirty="0" err="1"/>
              <a:t>stringChan</a:t>
            </a:r>
            <a:r>
              <a:rPr lang="en-US" dirty="0"/>
              <a:t> &lt;- </a:t>
            </a:r>
            <a:r>
              <a:rPr lang="en-US" dirty="0" err="1"/>
              <a:t>val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257</Words>
  <Application>Microsoft Macintosh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Introduction to GoLang</vt:lpstr>
      <vt:lpstr>Language Overview</vt:lpstr>
      <vt:lpstr>Hello World</vt:lpstr>
      <vt:lpstr>Language Quirks</vt:lpstr>
      <vt:lpstr>Control Structures</vt:lpstr>
      <vt:lpstr>Syntax Quirks: Declaration and Initialization</vt:lpstr>
      <vt:lpstr>Syntax Quirks: Interfaces, Structs, Methods</vt:lpstr>
      <vt:lpstr>Syntax Quirks: Public and Private Visibility</vt:lpstr>
      <vt:lpstr>Channels and GoRoutines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GoLang</dc:title>
  <dc:creator>Prinz, Christopher A.</dc:creator>
  <cp:lastModifiedBy>Prinz, Christopher A.</cp:lastModifiedBy>
  <cp:revision>11</cp:revision>
  <dcterms:created xsi:type="dcterms:W3CDTF">2018-09-21T19:54:53Z</dcterms:created>
  <dcterms:modified xsi:type="dcterms:W3CDTF">2018-09-24T21:16:34Z</dcterms:modified>
</cp:coreProperties>
</file>