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gif" ContentType="image/gif"/>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58" d="100"/>
          <a:sy n="58" d="100"/>
        </p:scale>
        <p:origin x="432"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notesMaster" Target="notesMasters/notesMaster1.xml" /><Relationship Id="rId24" Type="http://schemas.openxmlformats.org/officeDocument/2006/relationships/viewProps" Target="viewProps.xml" /><Relationship Id="rId23" Type="http://schemas.openxmlformats.org/officeDocument/2006/relationships/presProps" Target="presProps.xml" /><Relationship Id="rId1" Type="http://schemas.openxmlformats.org/officeDocument/2006/relationships/slideMaster" Target="slideMasters/slideMaster1.xml" /><Relationship Id="rId26" Type="http://schemas.openxmlformats.org/officeDocument/2006/relationships/tableStyles" Target="tableStyles.xml" /><Relationship Id="rId2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‹Nr.›</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Wie</a:t>
            </a:r>
            <a:r>
              <a:rPr/>
              <a:t> </a:t>
            </a:r>
            <a:r>
              <a:rPr/>
              <a:t>man</a:t>
            </a:r>
            <a:r>
              <a:rPr/>
              <a:t> </a:t>
            </a:r>
            <a:r>
              <a:rPr/>
              <a:t>mit</a:t>
            </a:r>
            <a:r>
              <a:rPr/>
              <a:t> </a:t>
            </a:r>
            <a:r>
              <a:rPr/>
              <a:t>Bundeskanzlerin</a:t>
            </a:r>
            <a:r>
              <a:rPr/>
              <a:t> </a:t>
            </a:r>
            <a:r>
              <a:rPr/>
              <a:t>Angela</a:t>
            </a:r>
            <a:r>
              <a:rPr/>
              <a:t> </a:t>
            </a:r>
            <a:r>
              <a:rPr/>
              <a:t>Merkel</a:t>
            </a:r>
            <a:r>
              <a:rPr/>
              <a:t> </a:t>
            </a:r>
            <a:r>
              <a:rPr/>
              <a:t>seine</a:t>
            </a:r>
            <a:r>
              <a:rPr/>
              <a:t> </a:t>
            </a:r>
            <a:r>
              <a:rPr/>
              <a:t>Online-Identität</a:t>
            </a:r>
            <a:r>
              <a:rPr/>
              <a:t> </a:t>
            </a:r>
            <a:r>
              <a:rPr/>
              <a:t>besser</a:t>
            </a:r>
            <a:r>
              <a:rPr/>
              <a:t> </a:t>
            </a:r>
            <a:r>
              <a:rPr/>
              <a:t>schützt.</a:t>
            </a:r>
          </a:p>
          <a:p>
            <a:pPr lvl="0" marL="0" indent="0">
              <a:buNone/>
            </a:pPr>
          </a:p>
          <a:p>
            <a:pPr lvl="0" marL="0" indent="0">
              <a:buNone/>
            </a:pPr>
            <a:r>
              <a:rPr/>
              <a:t>Und</a:t>
            </a:r>
            <a:r>
              <a:rPr/>
              <a:t> </a:t>
            </a:r>
            <a:r>
              <a:rPr/>
              <a:t>warum</a:t>
            </a:r>
            <a:r>
              <a:rPr/>
              <a:t> </a:t>
            </a:r>
            <a:r>
              <a:rPr/>
              <a:t>ein</a:t>
            </a:r>
            <a:r>
              <a:rPr/>
              <a:t> </a:t>
            </a:r>
            <a:r>
              <a:rPr/>
              <a:t>guter</a:t>
            </a:r>
            <a:r>
              <a:rPr/>
              <a:t> </a:t>
            </a:r>
            <a:r>
              <a:rPr/>
              <a:t>Vorsatz</a:t>
            </a:r>
            <a:r>
              <a:rPr/>
              <a:t> </a:t>
            </a:r>
            <a:r>
              <a:rPr/>
              <a:t>für</a:t>
            </a:r>
            <a:r>
              <a:rPr/>
              <a:t> </a:t>
            </a:r>
            <a:r>
              <a:rPr/>
              <a:t>das</a:t>
            </a:r>
            <a:r>
              <a:rPr/>
              <a:t> </a:t>
            </a:r>
            <a:r>
              <a:rPr/>
              <a:t>beginnnende</a:t>
            </a:r>
            <a:r>
              <a:rPr/>
              <a:t> </a:t>
            </a:r>
            <a:r>
              <a:rPr/>
              <a:t>Jahr</a:t>
            </a:r>
            <a:r>
              <a:rPr/>
              <a:t> </a:t>
            </a:r>
            <a:r>
              <a:rPr/>
              <a:t>sein</a:t>
            </a:r>
            <a:r>
              <a:rPr/>
              <a:t> </a:t>
            </a:r>
            <a:r>
              <a:rPr/>
              <a:t>kann,</a:t>
            </a:r>
            <a:r>
              <a:rPr/>
              <a:t> </a:t>
            </a:r>
            <a:r>
              <a:rPr/>
              <a:t>die</a:t>
            </a:r>
            <a:r>
              <a:rPr/>
              <a:t> </a:t>
            </a:r>
            <a:r>
              <a:rPr/>
              <a:t>eigenen</a:t>
            </a:r>
            <a:r>
              <a:rPr/>
              <a:t> </a:t>
            </a:r>
            <a:r>
              <a:rPr/>
              <a:t>Passwörter</a:t>
            </a:r>
            <a:r>
              <a:rPr/>
              <a:t> </a:t>
            </a:r>
            <a:r>
              <a:rPr/>
              <a:t>sicherer</a:t>
            </a:r>
            <a:r>
              <a:rPr/>
              <a:t> </a:t>
            </a:r>
            <a:r>
              <a:rPr/>
              <a:t>zu</a:t>
            </a:r>
            <a:r>
              <a:rPr/>
              <a:t> </a:t>
            </a:r>
            <a:r>
              <a:rPr/>
              <a:t>machen.</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Verkürzt</a:t>
            </a:r>
            <a:r>
              <a:rPr/>
              <a:t> </a:t>
            </a:r>
            <a:r>
              <a:rPr/>
              <a:t>dargestellt</a:t>
            </a:r>
            <a:r>
              <a:rPr/>
              <a:t> </a:t>
            </a:r>
            <a:r>
              <a:rPr/>
              <a:t>sieht</a:t>
            </a:r>
            <a:r>
              <a:rPr/>
              <a:t> </a:t>
            </a:r>
            <a:r>
              <a:rPr/>
              <a:t>das</a:t>
            </a:r>
            <a:r>
              <a:rPr/>
              <a:t> </a:t>
            </a:r>
            <a:r>
              <a:rPr/>
              <a:t>so</a:t>
            </a:r>
            <a:r>
              <a:rPr/>
              <a:t> </a:t>
            </a:r>
            <a:r>
              <a:rPr/>
              <a:t>aus: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Und</a:t>
            </a:r>
            <a:r>
              <a:rPr/>
              <a:t> </a:t>
            </a:r>
            <a:r>
              <a:rPr/>
              <a:t>noch</a:t>
            </a:r>
            <a:r>
              <a:rPr/>
              <a:t> </a:t>
            </a:r>
            <a:r>
              <a:rPr/>
              <a:t>kürzer</a:t>
            </a:r>
            <a:r>
              <a:rPr/>
              <a:t> </a:t>
            </a:r>
            <a:r>
              <a:rPr/>
              <a:t>zeigt</a:t>
            </a:r>
            <a:r>
              <a:rPr/>
              <a:t> </a:t>
            </a:r>
            <a:r>
              <a:rPr/>
              <a:t>sich</a:t>
            </a:r>
            <a:r>
              <a:rPr/>
              <a:t> </a:t>
            </a:r>
            <a:r>
              <a:rPr/>
              <a:t>jetzt</a:t>
            </a:r>
            <a:r>
              <a:rPr/>
              <a:t> </a:t>
            </a:r>
            <a:r>
              <a:rPr/>
              <a:t>das</a:t>
            </a:r>
            <a:r>
              <a:rPr/>
              <a:t> </a:t>
            </a:r>
            <a:r>
              <a:rPr/>
              <a:t>neue</a:t>
            </a:r>
            <a:r>
              <a:rPr/>
              <a:t> </a:t>
            </a:r>
            <a:r>
              <a:rPr/>
              <a:t>Basispasswort: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Das</a:t>
            </a:r>
            <a:r>
              <a:rPr/>
              <a:t> </a:t>
            </a:r>
            <a:r>
              <a:rPr/>
              <a:t>Basispasswort</a:t>
            </a:r>
            <a:r>
              <a:rPr/>
              <a:t> </a:t>
            </a:r>
            <a:r>
              <a:rPr/>
              <a:t>erfüllt</a:t>
            </a:r>
            <a:r>
              <a:rPr/>
              <a:t> </a:t>
            </a:r>
            <a:r>
              <a:rPr/>
              <a:t>bereits</a:t>
            </a:r>
            <a:r>
              <a:rPr/>
              <a:t> </a:t>
            </a:r>
            <a:r>
              <a:rPr/>
              <a:t>die</a:t>
            </a:r>
            <a:r>
              <a:rPr/>
              <a:t> </a:t>
            </a:r>
            <a:r>
              <a:rPr/>
              <a:t>Merkmale</a:t>
            </a:r>
          </a:p>
          <a:p>
            <a:pPr lvl="0" marL="0" indent="0">
              <a:buNone/>
            </a:pPr>
          </a:p>
          <a:p>
            <a:pPr lvl="1"/>
            <a:r>
              <a:rPr/>
              <a:t>leicht</a:t>
            </a:r>
            <a:r>
              <a:rPr/>
              <a:t> </a:t>
            </a:r>
            <a:r>
              <a:rPr/>
              <a:t>merkbaren</a:t>
            </a:r>
          </a:p>
          <a:p>
            <a:pPr lvl="0" marL="0" indent="0">
              <a:buNone/>
            </a:pPr>
          </a:p>
          <a:p>
            <a:pPr lvl="1"/>
            <a:r>
              <a:rPr/>
              <a:t>ausreichend</a:t>
            </a:r>
            <a:r>
              <a:rPr/>
              <a:t> </a:t>
            </a:r>
            <a:r>
              <a:rPr/>
              <a:t>komplexen</a:t>
            </a:r>
          </a:p>
          <a:p>
            <a:pPr lvl="0" marL="0" indent="0">
              <a:buNone/>
            </a:pPr>
          </a:p>
          <a:p>
            <a:pPr lvl="1"/>
            <a:r>
              <a:rPr/>
              <a:t>und</a:t>
            </a:r>
            <a:r>
              <a:rPr/>
              <a:t> </a:t>
            </a:r>
            <a:r>
              <a:rPr/>
              <a:t>auch</a:t>
            </a:r>
            <a:r>
              <a:rPr/>
              <a:t> </a:t>
            </a:r>
            <a:r>
              <a:rPr/>
              <a:t>schwer</a:t>
            </a:r>
            <a:r>
              <a:rPr/>
              <a:t> </a:t>
            </a:r>
            <a:r>
              <a:rPr/>
              <a:t>vorherzubestimmen</a:t>
            </a:r>
          </a:p>
          <a:p>
            <a:pPr lvl="0" marL="0" indent="0">
              <a:buNone/>
            </a:pPr>
          </a:p>
          <a:p>
            <a:pPr lvl="0" marL="0" indent="0">
              <a:buNone/>
            </a:pPr>
            <a:r>
              <a:rPr/>
              <a:t>Noch</a:t>
            </a:r>
            <a:r>
              <a:rPr/>
              <a:t> </a:t>
            </a:r>
            <a:r>
              <a:rPr/>
              <a:t>nicht</a:t>
            </a:r>
            <a:r>
              <a:rPr/>
              <a:t> </a:t>
            </a:r>
            <a:r>
              <a:rPr/>
              <a:t>erreicht</a:t>
            </a:r>
            <a:r>
              <a:rPr/>
              <a:t> </a:t>
            </a:r>
            <a:r>
              <a:rPr/>
              <a:t>ist</a:t>
            </a:r>
            <a:r>
              <a:rPr/>
              <a:t> </a:t>
            </a:r>
            <a:r>
              <a:rPr/>
              <a:t>aber,</a:t>
            </a:r>
            <a:r>
              <a:rPr/>
              <a:t> </a:t>
            </a:r>
            <a:r>
              <a:rPr/>
              <a:t>dass</a:t>
            </a:r>
            <a:r>
              <a:rPr/>
              <a:t> </a:t>
            </a:r>
            <a:r>
              <a:rPr/>
              <a:t>“</a:t>
            </a:r>
            <a:r>
              <a:rPr/>
              <a:t>ein</a:t>
            </a:r>
            <a:r>
              <a:rPr/>
              <a:t> </a:t>
            </a:r>
            <a:r>
              <a:rPr/>
              <a:t>Passwort</a:t>
            </a:r>
            <a:r>
              <a:rPr/>
              <a:t> </a:t>
            </a:r>
            <a:r>
              <a:rPr/>
              <a:t>nicht</a:t>
            </a:r>
            <a:r>
              <a:rPr/>
              <a:t> </a:t>
            </a:r>
            <a:r>
              <a:rPr/>
              <a:t>wiederverwendet</a:t>
            </a:r>
            <a:r>
              <a:rPr/>
              <a:t> </a:t>
            </a:r>
            <a:r>
              <a:rPr/>
              <a:t>werden</a:t>
            </a:r>
            <a:r>
              <a:rPr/>
              <a:t> </a:t>
            </a:r>
            <a:r>
              <a:rPr/>
              <a:t>soll</a:t>
            </a:r>
            <a:r>
              <a:rPr/>
              <a:t>”</a:t>
            </a:r>
            <a:r>
              <a:rPr/>
              <a:t>.</a:t>
            </a:r>
          </a:p>
          <a:p>
            <a:pPr lvl="0" marL="0" indent="0">
              <a:buNone/>
            </a:pPr>
          </a:p>
          <a:p>
            <a:pPr lvl="0" marL="0" indent="0">
              <a:buNone/>
            </a:pPr>
            <a:r>
              <a:rPr/>
              <a:t>Dazu</a:t>
            </a:r>
            <a:r>
              <a:rPr/>
              <a:t> </a:t>
            </a:r>
            <a:r>
              <a:rPr/>
              <a:t>müssen</a:t>
            </a:r>
            <a:r>
              <a:rPr/>
              <a:t> </a:t>
            </a:r>
            <a:r>
              <a:rPr/>
              <a:t>jetzt</a:t>
            </a:r>
            <a:r>
              <a:rPr/>
              <a:t> </a:t>
            </a:r>
            <a:r>
              <a:rPr b="1"/>
              <a:t>Varianten</a:t>
            </a:r>
            <a:r>
              <a:rPr/>
              <a:t> </a:t>
            </a:r>
            <a:r>
              <a:rPr/>
              <a:t>gebildet</a:t>
            </a:r>
            <a:r>
              <a:rPr/>
              <a:t> </a:t>
            </a:r>
            <a:r>
              <a:rPr/>
              <a:t>werden.</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Für</a:t>
            </a:r>
            <a:r>
              <a:rPr/>
              <a:t> </a:t>
            </a:r>
            <a:r>
              <a:rPr/>
              <a:t>jedes</a:t>
            </a:r>
            <a:r>
              <a:rPr/>
              <a:t> </a:t>
            </a:r>
            <a:r>
              <a:rPr/>
              <a:t>Benutzerkonto</a:t>
            </a:r>
            <a:r>
              <a:rPr/>
              <a:t> </a:t>
            </a:r>
            <a:r>
              <a:rPr/>
              <a:t>nimmt</a:t>
            </a:r>
            <a:r>
              <a:rPr/>
              <a:t> </a:t>
            </a:r>
            <a:r>
              <a:rPr/>
              <a:t>man</a:t>
            </a:r>
            <a:r>
              <a:rPr/>
              <a:t> </a:t>
            </a:r>
            <a:r>
              <a:rPr/>
              <a:t>nun</a:t>
            </a:r>
            <a:r>
              <a:rPr/>
              <a:t> </a:t>
            </a:r>
            <a:r>
              <a:rPr/>
              <a:t>-</a:t>
            </a:r>
            <a:r>
              <a:rPr/>
              <a:t> </a:t>
            </a:r>
            <a:r>
              <a:rPr/>
              <a:t>ein</a:t>
            </a:r>
            <a:r>
              <a:rPr/>
              <a:t> </a:t>
            </a:r>
            <a:r>
              <a:rPr/>
              <a:t>oder</a:t>
            </a:r>
            <a:r>
              <a:rPr/>
              <a:t> </a:t>
            </a:r>
            <a:r>
              <a:rPr/>
              <a:t>zwei</a:t>
            </a:r>
            <a:r>
              <a:rPr/>
              <a:t> </a:t>
            </a:r>
            <a:r>
              <a:rPr/>
              <a:t>Buchstaben</a:t>
            </a:r>
            <a:r>
              <a:rPr/>
              <a:t> </a:t>
            </a:r>
            <a:r>
              <a:rPr/>
              <a:t>und</a:t>
            </a:r>
            <a:r>
              <a:rPr/>
              <a:t> </a:t>
            </a:r>
            <a:r>
              <a:rPr/>
              <a:t>fügt</a:t>
            </a:r>
            <a:r>
              <a:rPr/>
              <a:t> </a:t>
            </a:r>
            <a:r>
              <a:rPr/>
              <a:t>sie</a:t>
            </a:r>
            <a:r>
              <a:rPr/>
              <a:t> </a:t>
            </a:r>
            <a:r>
              <a:rPr/>
              <a:t>an</a:t>
            </a:r>
            <a:r>
              <a:rPr/>
              <a:t> </a:t>
            </a:r>
            <a:r>
              <a:rPr/>
              <a:t>das</a:t>
            </a:r>
            <a:r>
              <a:rPr/>
              <a:t> </a:t>
            </a:r>
            <a:r>
              <a:rPr/>
              <a:t>Basispasswort</a:t>
            </a:r>
            <a:r>
              <a:rPr/>
              <a:t> </a:t>
            </a:r>
            <a:r>
              <a:rPr/>
              <a:t>an.</a:t>
            </a:r>
          </a:p>
          <a:p>
            <a:pPr lvl="0" marL="0" indent="0">
              <a:buNone/>
            </a:pPr>
          </a:p>
          <a:p>
            <a:pPr lvl="0" marL="0" indent="0">
              <a:buNone/>
            </a:pPr>
            <a:r>
              <a:rPr/>
              <a:t>Für</a:t>
            </a:r>
            <a:r>
              <a:rPr/>
              <a:t> </a:t>
            </a:r>
            <a:r>
              <a:rPr/>
              <a:t>Facebook</a:t>
            </a:r>
            <a:r>
              <a:rPr/>
              <a:t> </a:t>
            </a:r>
            <a:r>
              <a:rPr/>
              <a:t>etwa</a:t>
            </a:r>
            <a:r>
              <a:rPr/>
              <a:t> </a:t>
            </a:r>
            <a:r>
              <a:rPr/>
              <a:t>f</a:t>
            </a:r>
            <a:r>
              <a:rPr/>
              <a:t> </a:t>
            </a:r>
            <a:r>
              <a:rPr/>
              <a:t>b</a:t>
            </a:r>
          </a:p>
          <a:p>
            <a:pPr lvl="0" marL="0" indent="0">
              <a:buNone/>
            </a:pPr>
          </a:p>
          <a:p>
            <a:pPr lvl="0" marL="0" indent="0">
              <a:buNone/>
            </a:pPr>
            <a:r>
              <a:rPr/>
              <a:t>Für</a:t>
            </a:r>
            <a:r>
              <a:rPr/>
              <a:t> </a:t>
            </a:r>
            <a:r>
              <a:rPr/>
              <a:t>das</a:t>
            </a:r>
            <a:r>
              <a:rPr/>
              <a:t> </a:t>
            </a:r>
            <a:r>
              <a:rPr/>
              <a:t>Onlinebanking</a:t>
            </a:r>
            <a:r>
              <a:rPr/>
              <a:t> </a:t>
            </a:r>
            <a:r>
              <a:rPr/>
              <a:t>“</a:t>
            </a:r>
            <a:r>
              <a:rPr/>
              <a:t>voba</a:t>
            </a:r>
            <a:r>
              <a:rPr/>
              <a:t>”</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oder</a:t>
            </a:r>
            <a:r>
              <a:rPr/>
              <a:t> </a:t>
            </a:r>
            <a:r>
              <a:rPr/>
              <a:t>man</a:t>
            </a:r>
            <a:r>
              <a:rPr/>
              <a:t> </a:t>
            </a:r>
            <a:r>
              <a:rPr/>
              <a:t>stellt</a:t>
            </a:r>
            <a:r>
              <a:rPr/>
              <a:t> </a:t>
            </a:r>
            <a:r>
              <a:rPr/>
              <a:t>diese</a:t>
            </a:r>
            <a:r>
              <a:rPr/>
              <a:t> </a:t>
            </a:r>
            <a:r>
              <a:rPr/>
              <a:t>Zusatzzeichen</a:t>
            </a:r>
            <a:r>
              <a:rPr/>
              <a:t> </a:t>
            </a:r>
            <a:r>
              <a:rPr/>
              <a:t>voran</a:t>
            </a:r>
          </a:p>
          <a:p>
            <a:pPr lvl="0" marL="0" indent="0">
              <a:buNone/>
            </a:pPr>
          </a:p>
          <a:p>
            <a:pPr lvl="0" marL="0" indent="0">
              <a:buNone/>
            </a:pPr>
            <a:r>
              <a:rPr/>
              <a:t>Meine</a:t>
            </a:r>
            <a:r>
              <a:rPr/>
              <a:t> </a:t>
            </a:r>
            <a:r>
              <a:rPr/>
              <a:t>Erfahrung</a:t>
            </a:r>
            <a:r>
              <a:rPr/>
              <a:t> </a:t>
            </a:r>
            <a:r>
              <a:rPr/>
              <a:t>ist</a:t>
            </a:r>
            <a:r>
              <a:rPr/>
              <a:t> </a:t>
            </a:r>
            <a:r>
              <a:rPr/>
              <a:t>dabei:</a:t>
            </a:r>
          </a:p>
          <a:p>
            <a:pPr lvl="0" marL="0" indent="0">
              <a:buNone/>
            </a:pPr>
          </a:p>
          <a:p>
            <a:pPr lvl="0" marL="0" indent="0">
              <a:buNone/>
            </a:pPr>
            <a:r>
              <a:rPr/>
              <a:t>Dass</a:t>
            </a:r>
            <a:r>
              <a:rPr/>
              <a:t> </a:t>
            </a:r>
            <a:r>
              <a:rPr/>
              <a:t>ich</a:t>
            </a:r>
            <a:r>
              <a:rPr/>
              <a:t> </a:t>
            </a:r>
            <a:r>
              <a:rPr/>
              <a:t>im</a:t>
            </a:r>
            <a:r>
              <a:rPr/>
              <a:t> </a:t>
            </a:r>
            <a:r>
              <a:rPr/>
              <a:t>Laufe</a:t>
            </a:r>
            <a:r>
              <a:rPr/>
              <a:t> </a:t>
            </a:r>
            <a:r>
              <a:rPr/>
              <a:t>des</a:t>
            </a:r>
            <a:r>
              <a:rPr/>
              <a:t> </a:t>
            </a:r>
            <a:r>
              <a:rPr/>
              <a:t>Jahres</a:t>
            </a:r>
            <a:r>
              <a:rPr/>
              <a:t> </a:t>
            </a:r>
            <a:r>
              <a:rPr/>
              <a:t>beim</a:t>
            </a:r>
            <a:r>
              <a:rPr/>
              <a:t> </a:t>
            </a:r>
            <a:r>
              <a:rPr/>
              <a:t>Tippen</a:t>
            </a:r>
            <a:r>
              <a:rPr/>
              <a:t> </a:t>
            </a:r>
            <a:r>
              <a:rPr/>
              <a:t>immer</a:t>
            </a:r>
            <a:r>
              <a:rPr/>
              <a:t> </a:t>
            </a:r>
            <a:r>
              <a:rPr/>
              <a:t>dem</a:t>
            </a:r>
            <a:r>
              <a:rPr/>
              <a:t> </a:t>
            </a:r>
            <a:r>
              <a:rPr/>
              <a:t>inneren</a:t>
            </a:r>
            <a:r>
              <a:rPr/>
              <a:t> </a:t>
            </a:r>
            <a:r>
              <a:rPr/>
              <a:t>Ohr</a:t>
            </a:r>
            <a:r>
              <a:rPr/>
              <a:t> </a:t>
            </a:r>
            <a:r>
              <a:rPr/>
              <a:t>folge.</a:t>
            </a:r>
            <a:r>
              <a:rPr/>
              <a:t> </a:t>
            </a:r>
            <a:r>
              <a:rPr/>
              <a:t>Die</a:t>
            </a:r>
            <a:r>
              <a:rPr/>
              <a:t> </a:t>
            </a:r>
            <a:r>
              <a:rPr/>
              <a:t>zwei</a:t>
            </a:r>
            <a:r>
              <a:rPr/>
              <a:t> </a:t>
            </a:r>
            <a:r>
              <a:rPr/>
              <a:t>Silben</a:t>
            </a:r>
            <a:r>
              <a:rPr/>
              <a:t> </a:t>
            </a:r>
            <a:r>
              <a:rPr/>
              <a:t>in</a:t>
            </a:r>
            <a:r>
              <a:rPr/>
              <a:t> </a:t>
            </a:r>
            <a:r>
              <a:rPr/>
              <a:t>“</a:t>
            </a:r>
            <a:r>
              <a:rPr/>
              <a:t>Facebook</a:t>
            </a:r>
            <a:r>
              <a:rPr/>
              <a:t>”</a:t>
            </a:r>
            <a:r>
              <a:rPr/>
              <a:t> </a:t>
            </a:r>
            <a:r>
              <a:rPr/>
              <a:t>sind</a:t>
            </a:r>
            <a:r>
              <a:rPr/>
              <a:t> </a:t>
            </a:r>
            <a:r>
              <a:rPr/>
              <a:t>so</a:t>
            </a:r>
            <a:r>
              <a:rPr/>
              <a:t> </a:t>
            </a:r>
            <a:r>
              <a:rPr/>
              <a:t>prominent,</a:t>
            </a:r>
            <a:r>
              <a:rPr/>
              <a:t> </a:t>
            </a:r>
            <a:r>
              <a:rPr/>
              <a:t>dass</a:t>
            </a:r>
            <a:r>
              <a:rPr/>
              <a:t> </a:t>
            </a:r>
            <a:r>
              <a:rPr/>
              <a:t>die</a:t>
            </a:r>
            <a:r>
              <a:rPr/>
              <a:t> </a:t>
            </a:r>
            <a:r>
              <a:rPr/>
              <a:t>Finger</a:t>
            </a:r>
            <a:r>
              <a:rPr/>
              <a:t> </a:t>
            </a:r>
            <a:r>
              <a:rPr/>
              <a:t>f</a:t>
            </a:r>
            <a:r>
              <a:rPr/>
              <a:t> </a:t>
            </a:r>
            <a:r>
              <a:rPr/>
              <a:t>b</a:t>
            </a:r>
            <a:r>
              <a:rPr/>
              <a:t> </a:t>
            </a:r>
            <a:r>
              <a:rPr/>
              <a:t>tippen</a:t>
            </a:r>
            <a:r>
              <a:rPr/>
              <a:t> </a:t>
            </a:r>
            <a:r>
              <a:rPr/>
              <a:t>werden.</a:t>
            </a:r>
          </a:p>
          <a:p>
            <a:pPr lvl="0" marL="0" indent="0">
              <a:buNone/>
            </a:pPr>
          </a:p>
          <a:p>
            <a:pPr lvl="0" marL="0" indent="0">
              <a:buNone/>
            </a:pPr>
            <a:r>
              <a:rPr/>
              <a:t>Um</a:t>
            </a:r>
            <a:r>
              <a:rPr/>
              <a:t> </a:t>
            </a:r>
            <a:r>
              <a:rPr/>
              <a:t>im</a:t>
            </a:r>
            <a:r>
              <a:rPr/>
              <a:t> </a:t>
            </a:r>
            <a:r>
              <a:rPr/>
              <a:t>Laufe</a:t>
            </a:r>
            <a:r>
              <a:rPr/>
              <a:t> </a:t>
            </a:r>
            <a:r>
              <a:rPr/>
              <a:t>des</a:t>
            </a:r>
            <a:r>
              <a:rPr/>
              <a:t> </a:t>
            </a:r>
            <a:r>
              <a:rPr/>
              <a:t>Jahres</a:t>
            </a:r>
            <a:r>
              <a:rPr/>
              <a:t> </a:t>
            </a:r>
            <a:r>
              <a:rPr/>
              <a:t>Irritationen</a:t>
            </a:r>
            <a:r>
              <a:rPr/>
              <a:t> </a:t>
            </a:r>
            <a:r>
              <a:rPr/>
              <a:t>(und</a:t>
            </a:r>
            <a:r>
              <a:rPr/>
              <a:t> </a:t>
            </a:r>
            <a:r>
              <a:rPr/>
              <a:t>Fehlanmeldungen)</a:t>
            </a:r>
            <a:r>
              <a:rPr/>
              <a:t> </a:t>
            </a:r>
            <a:r>
              <a:rPr/>
              <a:t>zu</a:t>
            </a:r>
            <a:r>
              <a:rPr/>
              <a:t> </a:t>
            </a:r>
            <a:r>
              <a:rPr/>
              <a:t>vermeiden,</a:t>
            </a:r>
            <a:r>
              <a:rPr/>
              <a:t> </a:t>
            </a:r>
            <a:r>
              <a:rPr/>
              <a:t>sollte</a:t>
            </a:r>
            <a:r>
              <a:rPr/>
              <a:t> </a:t>
            </a:r>
            <a:r>
              <a:rPr/>
              <a:t>die</a:t>
            </a:r>
            <a:r>
              <a:rPr/>
              <a:t> </a:t>
            </a:r>
            <a:r>
              <a:rPr/>
              <a:t>Variante</a:t>
            </a:r>
            <a:r>
              <a:rPr/>
              <a:t> </a:t>
            </a:r>
            <a:r>
              <a:rPr/>
              <a:t>von</a:t>
            </a:r>
            <a:r>
              <a:rPr/>
              <a:t> </a:t>
            </a:r>
            <a:r>
              <a:rPr/>
              <a:t>Beginn</a:t>
            </a:r>
            <a:r>
              <a:rPr/>
              <a:t> </a:t>
            </a:r>
            <a:r>
              <a:rPr/>
              <a:t>an</a:t>
            </a:r>
            <a:r>
              <a:rPr/>
              <a:t> </a:t>
            </a:r>
            <a:r>
              <a:rPr/>
              <a:t>entsprechend</a:t>
            </a:r>
            <a:r>
              <a:rPr/>
              <a:t> </a:t>
            </a:r>
            <a:r>
              <a:rPr/>
              <a:t>gewählt</a:t>
            </a:r>
            <a:r>
              <a:rPr/>
              <a:t> </a:t>
            </a:r>
            <a:r>
              <a:rPr/>
              <a:t>werden.</a:t>
            </a:r>
          </a:p>
          <a:p>
            <a:pPr lvl="0" marL="0" indent="0">
              <a:buNone/>
            </a:pPr>
          </a:p>
          <a:p>
            <a:pPr lvl="0" marL="0" indent="0">
              <a:buNone/>
            </a:pPr>
            <a:r>
              <a:rPr/>
              <a:t>Einfach</a:t>
            </a:r>
            <a:r>
              <a:rPr/>
              <a:t> </a:t>
            </a:r>
            <a:r>
              <a:rPr/>
              <a:t>sich</a:t>
            </a:r>
            <a:r>
              <a:rPr/>
              <a:t> </a:t>
            </a:r>
            <a:r>
              <a:rPr/>
              <a:t>selbst</a:t>
            </a:r>
            <a:r>
              <a:rPr/>
              <a:t> </a:t>
            </a:r>
            <a:r>
              <a:rPr/>
              <a:t>mal</a:t>
            </a:r>
            <a:r>
              <a:rPr/>
              <a:t> </a:t>
            </a:r>
            <a:r>
              <a:rPr/>
              <a:t>in</a:t>
            </a:r>
            <a:r>
              <a:rPr/>
              <a:t> </a:t>
            </a:r>
            <a:r>
              <a:rPr/>
              <a:t>den</a:t>
            </a:r>
            <a:r>
              <a:rPr/>
              <a:t> </a:t>
            </a:r>
            <a:r>
              <a:rPr/>
              <a:t>kommenden</a:t>
            </a:r>
            <a:r>
              <a:rPr/>
              <a:t> </a:t>
            </a:r>
            <a:r>
              <a:rPr/>
              <a:t>Monate</a:t>
            </a:r>
            <a:r>
              <a:rPr/>
              <a:t> </a:t>
            </a:r>
            <a:r>
              <a:rPr/>
              <a:t>beobachten!</a:t>
            </a:r>
          </a:p>
          <a:p>
            <a:pPr lvl="0" marL="0" indent="0">
              <a:buNone/>
            </a:pPr>
          </a:p>
          <a:p>
            <a:pPr lvl="0" marL="0" indent="0">
              <a:buNone/>
            </a:pPr>
            <a:r>
              <a:rPr/>
              <a:t>Und</a:t>
            </a:r>
            <a:r>
              <a:rPr/>
              <a:t> </a:t>
            </a:r>
            <a:r>
              <a:rPr/>
              <a:t>wenn</a:t>
            </a:r>
            <a:r>
              <a:rPr/>
              <a:t> </a:t>
            </a:r>
            <a:r>
              <a:rPr/>
              <a:t>man</a:t>
            </a:r>
            <a:r>
              <a:rPr/>
              <a:t> </a:t>
            </a:r>
            <a:r>
              <a:rPr/>
              <a:t>wegen</a:t>
            </a:r>
            <a:r>
              <a:rPr/>
              <a:t> </a:t>
            </a:r>
            <a:r>
              <a:rPr/>
              <a:t>einer</a:t>
            </a:r>
            <a:r>
              <a:rPr/>
              <a:t> </a:t>
            </a:r>
            <a:r>
              <a:rPr/>
              <a:t>schlecht</a:t>
            </a:r>
            <a:r>
              <a:rPr/>
              <a:t> </a:t>
            </a:r>
            <a:r>
              <a:rPr/>
              <a:t>gewählten</a:t>
            </a:r>
            <a:r>
              <a:rPr/>
              <a:t> </a:t>
            </a:r>
            <a:r>
              <a:rPr/>
              <a:t>Varianten</a:t>
            </a:r>
            <a:r>
              <a:rPr/>
              <a:t> </a:t>
            </a:r>
            <a:r>
              <a:rPr/>
              <a:t>zunächst</a:t>
            </a:r>
            <a:r>
              <a:rPr/>
              <a:t> </a:t>
            </a:r>
            <a:r>
              <a:rPr/>
              <a:t>mehr</a:t>
            </a:r>
            <a:r>
              <a:rPr/>
              <a:t> </a:t>
            </a:r>
            <a:r>
              <a:rPr/>
              <a:t>Fehlanmeldungen</a:t>
            </a:r>
            <a:r>
              <a:rPr/>
              <a:t> </a:t>
            </a:r>
            <a:r>
              <a:rPr/>
              <a:t>als</a:t>
            </a:r>
            <a:r>
              <a:rPr/>
              <a:t> </a:t>
            </a:r>
            <a:r>
              <a:rPr/>
              <a:t>zuvor</a:t>
            </a:r>
            <a:r>
              <a:rPr/>
              <a:t> </a:t>
            </a:r>
            <a:r>
              <a:rPr/>
              <a:t>produziert,</a:t>
            </a:r>
            <a:r>
              <a:rPr/>
              <a:t> </a:t>
            </a:r>
            <a:r>
              <a:rPr/>
              <a:t>wäre</a:t>
            </a:r>
            <a:r>
              <a:rPr/>
              <a:t> </a:t>
            </a:r>
            <a:r>
              <a:rPr/>
              <a:t>auch</a:t>
            </a:r>
            <a:r>
              <a:rPr/>
              <a:t> </a:t>
            </a:r>
            <a:r>
              <a:rPr/>
              <a:t>der</a:t>
            </a:r>
            <a:r>
              <a:rPr/>
              <a:t> </a:t>
            </a:r>
            <a:r>
              <a:rPr/>
              <a:t>Aspekt</a:t>
            </a:r>
            <a:r>
              <a:rPr/>
              <a:t> </a:t>
            </a:r>
            <a:r>
              <a:rPr/>
              <a:t>“</a:t>
            </a:r>
            <a:r>
              <a:rPr/>
              <a:t>Umgang</a:t>
            </a:r>
            <a:r>
              <a:rPr/>
              <a:t> </a:t>
            </a:r>
            <a:r>
              <a:rPr/>
              <a:t>mit</a:t>
            </a:r>
            <a:r>
              <a:rPr/>
              <a:t> </a:t>
            </a:r>
            <a:r>
              <a:rPr/>
              <a:t>Rückschlägen</a:t>
            </a:r>
            <a:r>
              <a:rPr/>
              <a:t>”</a:t>
            </a:r>
            <a:r>
              <a:rPr/>
              <a:t> </a:t>
            </a:r>
            <a:r>
              <a:rPr/>
              <a:t>abgedeckt.</a:t>
            </a:r>
            <a:r>
              <a:rPr/>
              <a:t> </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Auf</a:t>
            </a:r>
            <a:r>
              <a:rPr/>
              <a:t> </a:t>
            </a:r>
            <a:r>
              <a:rPr/>
              <a:t>diese</a:t>
            </a:r>
            <a:r>
              <a:rPr/>
              <a:t> </a:t>
            </a:r>
            <a:r>
              <a:rPr/>
              <a:t>Weise</a:t>
            </a:r>
            <a:r>
              <a:rPr/>
              <a:t> </a:t>
            </a:r>
            <a:r>
              <a:rPr/>
              <a:t>kommen</a:t>
            </a:r>
            <a:r>
              <a:rPr/>
              <a:t> </a:t>
            </a:r>
            <a:r>
              <a:rPr/>
              <a:t>leicht</a:t>
            </a:r>
            <a:r>
              <a:rPr/>
              <a:t> </a:t>
            </a:r>
            <a:r>
              <a:rPr/>
              <a:t>mehrere</a:t>
            </a:r>
            <a:r>
              <a:rPr/>
              <a:t> </a:t>
            </a:r>
            <a:r>
              <a:rPr/>
              <a:t>Dutzend</a:t>
            </a:r>
            <a:r>
              <a:rPr/>
              <a:t> </a:t>
            </a:r>
            <a:r>
              <a:rPr/>
              <a:t>Passwörter</a:t>
            </a:r>
            <a:r>
              <a:rPr/>
              <a:t> </a:t>
            </a:r>
            <a:r>
              <a:rPr/>
              <a:t>zusammen.</a:t>
            </a:r>
            <a:r>
              <a:rPr/>
              <a:t> </a:t>
            </a:r>
            <a:r>
              <a:rPr/>
              <a:t>Für</a:t>
            </a:r>
            <a:r>
              <a:rPr/>
              <a:t> </a:t>
            </a:r>
            <a:r>
              <a:rPr/>
              <a:t>deren</a:t>
            </a:r>
            <a:r>
              <a:rPr/>
              <a:t> </a:t>
            </a:r>
            <a:r>
              <a:rPr/>
              <a:t>Organisation</a:t>
            </a:r>
            <a:r>
              <a:rPr/>
              <a:t> </a:t>
            </a:r>
            <a:r>
              <a:rPr/>
              <a:t>ist</a:t>
            </a:r>
            <a:r>
              <a:rPr/>
              <a:t> </a:t>
            </a:r>
            <a:r>
              <a:rPr/>
              <a:t>sinnvoll,</a:t>
            </a:r>
            <a:r>
              <a:rPr/>
              <a:t> </a:t>
            </a:r>
            <a:r>
              <a:rPr/>
              <a:t>einen</a:t>
            </a:r>
            <a:r>
              <a:rPr/>
              <a:t> </a:t>
            </a:r>
            <a:r>
              <a:rPr/>
              <a:t>Passwortmanager</a:t>
            </a:r>
            <a:r>
              <a:rPr/>
              <a:t> </a:t>
            </a:r>
            <a:r>
              <a:rPr/>
              <a:t>zu</a:t>
            </a:r>
            <a:r>
              <a:rPr/>
              <a:t> </a:t>
            </a:r>
            <a:r>
              <a:rPr/>
              <a:t>verwenden.</a:t>
            </a:r>
          </a:p>
          <a:p>
            <a:pPr lvl="0" marL="0" indent="0">
              <a:buNone/>
            </a:pPr>
          </a:p>
          <a:p>
            <a:pPr lvl="0" marL="0" indent="0">
              <a:buNone/>
            </a:pPr>
            <a:r>
              <a:rPr/>
              <a:t>Ein</a:t>
            </a:r>
            <a:r>
              <a:rPr/>
              <a:t> </a:t>
            </a:r>
            <a:r>
              <a:rPr/>
              <a:t>Passwortmanager</a:t>
            </a:r>
            <a:r>
              <a:rPr/>
              <a:t> </a:t>
            </a:r>
            <a:r>
              <a:rPr/>
              <a:t>ist</a:t>
            </a:r>
            <a:r>
              <a:rPr/>
              <a:t> </a:t>
            </a:r>
            <a:r>
              <a:rPr/>
              <a:t>eine</a:t>
            </a:r>
            <a:r>
              <a:rPr/>
              <a:t> </a:t>
            </a:r>
            <a:r>
              <a:rPr/>
              <a:t>Software,</a:t>
            </a:r>
            <a:r>
              <a:rPr/>
              <a:t> </a:t>
            </a:r>
            <a:r>
              <a:rPr/>
              <a:t>mit</a:t>
            </a:r>
            <a:r>
              <a:rPr/>
              <a:t> </a:t>
            </a:r>
            <a:r>
              <a:rPr/>
              <a:t>der</a:t>
            </a:r>
            <a:r>
              <a:rPr/>
              <a:t> </a:t>
            </a:r>
            <a:r>
              <a:rPr/>
              <a:t>man</a:t>
            </a:r>
            <a:r>
              <a:rPr/>
              <a:t> </a:t>
            </a:r>
            <a:r>
              <a:rPr/>
              <a:t>seine</a:t>
            </a:r>
            <a:r>
              <a:rPr/>
              <a:t> </a:t>
            </a:r>
            <a:r>
              <a:rPr/>
              <a:t>Benutzernamen,</a:t>
            </a:r>
            <a:r>
              <a:rPr/>
              <a:t> </a:t>
            </a:r>
            <a:r>
              <a:rPr/>
              <a:t>Passwörter</a:t>
            </a:r>
            <a:r>
              <a:rPr/>
              <a:t> </a:t>
            </a:r>
            <a:r>
              <a:rPr/>
              <a:t>und</a:t>
            </a:r>
            <a:r>
              <a:rPr/>
              <a:t> </a:t>
            </a:r>
            <a:r>
              <a:rPr/>
              <a:t>dazugehörige</a:t>
            </a:r>
            <a:r>
              <a:rPr/>
              <a:t> </a:t>
            </a:r>
            <a:r>
              <a:rPr/>
              <a:t>Informationen</a:t>
            </a:r>
            <a:r>
              <a:rPr/>
              <a:t> </a:t>
            </a:r>
            <a:r>
              <a:rPr/>
              <a:t>organisieren</a:t>
            </a:r>
            <a:r>
              <a:rPr/>
              <a:t> </a:t>
            </a:r>
            <a:r>
              <a:rPr/>
              <a:t>und</a:t>
            </a:r>
            <a:r>
              <a:rPr/>
              <a:t> </a:t>
            </a:r>
            <a:r>
              <a:rPr/>
              <a:t>speichern</a:t>
            </a:r>
            <a:r>
              <a:rPr/>
              <a:t> </a:t>
            </a:r>
            <a:r>
              <a:rPr/>
              <a:t>kann.</a:t>
            </a:r>
            <a:r>
              <a:rPr/>
              <a:t> </a:t>
            </a:r>
            <a:r>
              <a:rPr/>
              <a:t>Der</a:t>
            </a:r>
            <a:r>
              <a:rPr/>
              <a:t> </a:t>
            </a:r>
            <a:r>
              <a:rPr/>
              <a:t>Zugriff</a:t>
            </a:r>
            <a:r>
              <a:rPr/>
              <a:t> </a:t>
            </a:r>
            <a:r>
              <a:rPr/>
              <a:t>auf</a:t>
            </a:r>
            <a:r>
              <a:rPr/>
              <a:t> </a:t>
            </a:r>
            <a:r>
              <a:rPr/>
              <a:t>diese</a:t>
            </a:r>
            <a:r>
              <a:rPr/>
              <a:t> </a:t>
            </a:r>
            <a:r>
              <a:rPr/>
              <a:t>Daten</a:t>
            </a:r>
            <a:r>
              <a:rPr/>
              <a:t> </a:t>
            </a:r>
            <a:r>
              <a:rPr/>
              <a:t>wird</a:t>
            </a:r>
            <a:r>
              <a:rPr/>
              <a:t> </a:t>
            </a:r>
            <a:r>
              <a:rPr/>
              <a:t>mit</a:t>
            </a:r>
            <a:r>
              <a:rPr/>
              <a:t> </a:t>
            </a:r>
            <a:r>
              <a:rPr/>
              <a:t>einem</a:t>
            </a:r>
            <a:r>
              <a:rPr/>
              <a:t> </a:t>
            </a:r>
            <a:r>
              <a:rPr/>
              <a:t>einzigen</a:t>
            </a:r>
            <a:r>
              <a:rPr/>
              <a:t> </a:t>
            </a:r>
            <a:r>
              <a:rPr/>
              <a:t>Haupt-Passwort</a:t>
            </a:r>
            <a:r>
              <a:rPr/>
              <a:t> </a:t>
            </a:r>
            <a:r>
              <a:rPr/>
              <a:t>geschützt.</a:t>
            </a:r>
          </a:p>
          <a:p>
            <a:pPr lvl="0" marL="0" indent="0">
              <a:buNone/>
            </a:pPr>
          </a:p>
          <a:p>
            <a:pPr lvl="0" marL="0" indent="0">
              <a:buNone/>
            </a:pPr>
            <a:r>
              <a:rPr/>
              <a:t>Typischerweise</a:t>
            </a:r>
            <a:r>
              <a:rPr/>
              <a:t> </a:t>
            </a:r>
            <a:r>
              <a:rPr/>
              <a:t>speichert</a:t>
            </a:r>
            <a:r>
              <a:rPr/>
              <a:t> </a:t>
            </a:r>
            <a:r>
              <a:rPr/>
              <a:t>ein</a:t>
            </a:r>
            <a:r>
              <a:rPr/>
              <a:t> </a:t>
            </a:r>
            <a:r>
              <a:rPr/>
              <a:t>Passwortmanager</a:t>
            </a:r>
            <a:r>
              <a:rPr/>
              <a:t> </a:t>
            </a:r>
            <a:r>
              <a:rPr/>
              <a:t>die</a:t>
            </a:r>
            <a:r>
              <a:rPr/>
              <a:t> </a:t>
            </a:r>
            <a:r>
              <a:rPr/>
              <a:t>Daten</a:t>
            </a:r>
            <a:r>
              <a:rPr/>
              <a:t> </a:t>
            </a:r>
            <a:r>
              <a:rPr/>
              <a:t>in</a:t>
            </a:r>
            <a:r>
              <a:rPr/>
              <a:t> </a:t>
            </a:r>
            <a:r>
              <a:rPr/>
              <a:t>einer</a:t>
            </a:r>
            <a:r>
              <a:rPr/>
              <a:t> </a:t>
            </a:r>
            <a:r>
              <a:rPr/>
              <a:t>Datei</a:t>
            </a:r>
            <a:r>
              <a:rPr/>
              <a:t> </a:t>
            </a:r>
            <a:r>
              <a:rPr/>
              <a:t>auf</a:t>
            </a:r>
            <a:r>
              <a:rPr/>
              <a:t> </a:t>
            </a:r>
            <a:r>
              <a:rPr/>
              <a:t>der</a:t>
            </a:r>
            <a:r>
              <a:rPr/>
              <a:t> </a:t>
            </a:r>
            <a:r>
              <a:rPr/>
              <a:t>Festplatte.</a:t>
            </a:r>
            <a:r>
              <a:rPr/>
              <a:t> </a:t>
            </a:r>
            <a:r>
              <a:rPr/>
              <a:t>Möchte</a:t>
            </a:r>
            <a:r>
              <a:rPr/>
              <a:t> </a:t>
            </a:r>
            <a:r>
              <a:rPr/>
              <a:t>man</a:t>
            </a:r>
            <a:r>
              <a:rPr/>
              <a:t> </a:t>
            </a:r>
            <a:r>
              <a:rPr/>
              <a:t>auf</a:t>
            </a:r>
            <a:r>
              <a:rPr/>
              <a:t> </a:t>
            </a:r>
            <a:r>
              <a:rPr/>
              <a:t>mehreren</a:t>
            </a:r>
            <a:r>
              <a:rPr/>
              <a:t> </a:t>
            </a:r>
            <a:r>
              <a:rPr/>
              <a:t>Geräten</a:t>
            </a:r>
            <a:r>
              <a:rPr/>
              <a:t> </a:t>
            </a:r>
            <a:r>
              <a:rPr/>
              <a:t>die</a:t>
            </a:r>
            <a:r>
              <a:rPr/>
              <a:t> </a:t>
            </a:r>
            <a:r>
              <a:rPr/>
              <a:t>Daten</a:t>
            </a:r>
            <a:r>
              <a:rPr/>
              <a:t> </a:t>
            </a:r>
            <a:r>
              <a:rPr/>
              <a:t>verwenden,</a:t>
            </a:r>
            <a:r>
              <a:rPr/>
              <a:t> </a:t>
            </a:r>
            <a:r>
              <a:rPr/>
              <a:t>so</a:t>
            </a:r>
            <a:r>
              <a:rPr/>
              <a:t> </a:t>
            </a:r>
            <a:r>
              <a:rPr/>
              <a:t>wird</a:t>
            </a:r>
            <a:r>
              <a:rPr/>
              <a:t> </a:t>
            </a:r>
            <a:r>
              <a:rPr/>
              <a:t>eine</a:t>
            </a:r>
            <a:r>
              <a:rPr/>
              <a:t> </a:t>
            </a:r>
            <a:r>
              <a:rPr/>
              <a:t>Synchronisation</a:t>
            </a:r>
            <a:r>
              <a:rPr/>
              <a:t> </a:t>
            </a:r>
            <a:r>
              <a:rPr/>
              <a:t>notwendig.</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Was</a:t>
            </a:r>
            <a:r>
              <a:rPr/>
              <a:t> </a:t>
            </a:r>
            <a:r>
              <a:rPr/>
              <a:t>im</a:t>
            </a:r>
            <a:r>
              <a:rPr/>
              <a:t> </a:t>
            </a:r>
            <a:r>
              <a:rPr/>
              <a:t>speziellen</a:t>
            </a:r>
            <a:r>
              <a:rPr/>
              <a:t> </a:t>
            </a:r>
            <a:r>
              <a:rPr/>
              <a:t>den</a:t>
            </a:r>
            <a:r>
              <a:rPr/>
              <a:t> </a:t>
            </a:r>
            <a:r>
              <a:rPr/>
              <a:t>Passwortmanager</a:t>
            </a:r>
            <a:r>
              <a:rPr/>
              <a:t> </a:t>
            </a:r>
            <a:r>
              <a:rPr/>
              <a:t>KeePass</a:t>
            </a:r>
            <a:r>
              <a:rPr/>
              <a:t> </a:t>
            </a:r>
            <a:r>
              <a:rPr/>
              <a:t>für</a:t>
            </a:r>
            <a:r>
              <a:rPr/>
              <a:t> </a:t>
            </a:r>
            <a:r>
              <a:rPr/>
              <a:t>mich</a:t>
            </a:r>
            <a:r>
              <a:rPr/>
              <a:t> </a:t>
            </a:r>
            <a:r>
              <a:rPr/>
              <a:t>interessant</a:t>
            </a:r>
            <a:r>
              <a:rPr/>
              <a:t> </a:t>
            </a:r>
            <a:r>
              <a:rPr/>
              <a:t>macht,</a:t>
            </a:r>
            <a:r>
              <a:rPr/>
              <a:t> </a:t>
            </a:r>
            <a:r>
              <a:rPr/>
              <a:t>ist</a:t>
            </a:r>
            <a:r>
              <a:rPr/>
              <a:t> </a:t>
            </a:r>
            <a:r>
              <a:rPr/>
              <a:t>die</a:t>
            </a:r>
            <a:r>
              <a:rPr/>
              <a:t> </a:t>
            </a:r>
            <a:r>
              <a:rPr/>
              <a:t>Verfügbarkeit</a:t>
            </a:r>
          </a:p>
          <a:p>
            <a:pPr lvl="0" marL="0" indent="0">
              <a:buNone/>
            </a:pPr>
          </a:p>
          <a:p>
            <a:pPr lvl="1"/>
            <a:r>
              <a:rPr/>
              <a:t>auf</a:t>
            </a:r>
            <a:r>
              <a:rPr/>
              <a:t> </a:t>
            </a:r>
            <a:r>
              <a:rPr/>
              <a:t>sowohl</a:t>
            </a:r>
            <a:r>
              <a:rPr/>
              <a:t> </a:t>
            </a:r>
            <a:r>
              <a:rPr/>
              <a:t>dem</a:t>
            </a:r>
            <a:r>
              <a:rPr/>
              <a:t> </a:t>
            </a:r>
            <a:r>
              <a:rPr/>
              <a:t>PC-Computer</a:t>
            </a:r>
          </a:p>
          <a:p>
            <a:pPr lvl="0" marL="0" indent="0">
              <a:buNone/>
            </a:pPr>
          </a:p>
          <a:p>
            <a:pPr lvl="1"/>
            <a:r>
              <a:rPr/>
              <a:t>als</a:t>
            </a:r>
            <a:r>
              <a:rPr/>
              <a:t> </a:t>
            </a:r>
            <a:r>
              <a:rPr/>
              <a:t>auch</a:t>
            </a:r>
            <a:r>
              <a:rPr/>
              <a:t> </a:t>
            </a:r>
            <a:r>
              <a:rPr/>
              <a:t>für</a:t>
            </a:r>
            <a:r>
              <a:rPr/>
              <a:t> </a:t>
            </a:r>
            <a:r>
              <a:rPr/>
              <a:t>Android-Geräte</a:t>
            </a:r>
          </a:p>
          <a:p>
            <a:pPr lvl="0" marL="0" indent="0">
              <a:buNone/>
            </a:pPr>
          </a:p>
          <a:p>
            <a:pPr lvl="1"/>
            <a:r>
              <a:rPr/>
              <a:t>oder</a:t>
            </a:r>
            <a:r>
              <a:rPr/>
              <a:t> </a:t>
            </a:r>
            <a:r>
              <a:rPr/>
              <a:t>dem</a:t>
            </a:r>
            <a:r>
              <a:rPr/>
              <a:t> </a:t>
            </a:r>
            <a:r>
              <a:rPr/>
              <a:t>iPhone</a:t>
            </a:r>
            <a:r>
              <a:rPr/>
              <a:t> </a:t>
            </a:r>
            <a:r>
              <a:rPr/>
              <a:t>/</a:t>
            </a:r>
            <a:r>
              <a:rPr/>
              <a:t> </a:t>
            </a:r>
            <a:r>
              <a:rPr/>
              <a:t>iPad.</a:t>
            </a:r>
          </a:p>
          <a:p>
            <a:pPr lvl="0" marL="0" indent="0">
              <a:buNone/>
            </a:pPr>
          </a:p>
          <a:p>
            <a:pPr lvl="0" marL="0" indent="0">
              <a:buNone/>
            </a:pPr>
            <a:r>
              <a:rPr/>
              <a:t>Dadurch</a:t>
            </a:r>
            <a:r>
              <a:rPr/>
              <a:t> </a:t>
            </a:r>
            <a:r>
              <a:rPr/>
              <a:t>kann</a:t>
            </a:r>
            <a:r>
              <a:rPr/>
              <a:t> </a:t>
            </a:r>
            <a:r>
              <a:rPr/>
              <a:t>auf</a:t>
            </a:r>
            <a:r>
              <a:rPr/>
              <a:t> </a:t>
            </a:r>
            <a:r>
              <a:rPr/>
              <a:t>vielen</a:t>
            </a:r>
            <a:r>
              <a:rPr/>
              <a:t> </a:t>
            </a:r>
            <a:r>
              <a:rPr/>
              <a:t>Geräten</a:t>
            </a:r>
            <a:r>
              <a:rPr/>
              <a:t> </a:t>
            </a:r>
            <a:r>
              <a:rPr/>
              <a:t>die</a:t>
            </a:r>
            <a:r>
              <a:rPr/>
              <a:t> </a:t>
            </a:r>
            <a:r>
              <a:rPr/>
              <a:t>selbe</a:t>
            </a:r>
            <a:r>
              <a:rPr/>
              <a:t> </a:t>
            </a:r>
            <a:r>
              <a:rPr/>
              <a:t>Datenbasis</a:t>
            </a:r>
            <a:r>
              <a:rPr/>
              <a:t> </a:t>
            </a:r>
            <a:r>
              <a:rPr/>
              <a:t>verwendet</a:t>
            </a:r>
            <a:r>
              <a:rPr/>
              <a:t> </a:t>
            </a:r>
            <a:r>
              <a:rPr/>
              <a:t>werden.</a:t>
            </a:r>
          </a:p>
          <a:p>
            <a:pPr lvl="0" marL="0" indent="0">
              <a:buNone/>
            </a:pPr>
          </a:p>
          <a:p>
            <a:pPr lvl="0" marL="0" indent="0">
              <a:buNone/>
            </a:pPr>
            <a:r>
              <a:rPr/>
              <a:t>Ohne</a:t>
            </a:r>
            <a:r>
              <a:rPr/>
              <a:t> </a:t>
            </a:r>
            <a:r>
              <a:rPr/>
              <a:t>in</a:t>
            </a:r>
            <a:r>
              <a:rPr/>
              <a:t> </a:t>
            </a:r>
            <a:r>
              <a:rPr/>
              <a:t>die</a:t>
            </a:r>
            <a:r>
              <a:rPr/>
              <a:t> </a:t>
            </a:r>
            <a:r>
              <a:rPr/>
              <a:t>Tiefe</a:t>
            </a:r>
            <a:r>
              <a:rPr/>
              <a:t> </a:t>
            </a:r>
            <a:r>
              <a:rPr/>
              <a:t>zu</a:t>
            </a:r>
            <a:r>
              <a:rPr/>
              <a:t> </a:t>
            </a:r>
            <a:r>
              <a:rPr/>
              <a:t>gehen,</a:t>
            </a:r>
            <a:r>
              <a:rPr/>
              <a:t> </a:t>
            </a:r>
            <a:r>
              <a:rPr/>
              <a:t>soll</a:t>
            </a:r>
            <a:r>
              <a:rPr/>
              <a:t> </a:t>
            </a:r>
            <a:r>
              <a:rPr/>
              <a:t>an</a:t>
            </a:r>
            <a:r>
              <a:rPr/>
              <a:t> </a:t>
            </a:r>
            <a:r>
              <a:rPr/>
              <a:t>dieser</a:t>
            </a:r>
            <a:r>
              <a:rPr/>
              <a:t> </a:t>
            </a:r>
            <a:r>
              <a:rPr/>
              <a:t>Stelle</a:t>
            </a:r>
            <a:r>
              <a:rPr/>
              <a:t> </a:t>
            </a:r>
            <a:r>
              <a:rPr/>
              <a:t>die</a:t>
            </a:r>
            <a:r>
              <a:rPr/>
              <a:t> </a:t>
            </a:r>
            <a:r>
              <a:rPr/>
              <a:t>Verwendung</a:t>
            </a:r>
            <a:r>
              <a:rPr/>
              <a:t> </a:t>
            </a:r>
            <a:r>
              <a:rPr/>
              <a:t>unter</a:t>
            </a:r>
            <a:r>
              <a:rPr/>
              <a:t> </a:t>
            </a:r>
            <a:r>
              <a:rPr/>
              <a:t>Windows</a:t>
            </a:r>
            <a:r>
              <a:rPr/>
              <a:t> </a:t>
            </a:r>
            <a:r>
              <a:rPr/>
              <a:t>und</a:t>
            </a:r>
            <a:r>
              <a:rPr/>
              <a:t> </a:t>
            </a:r>
            <a:r>
              <a:rPr/>
              <a:t>Android</a:t>
            </a:r>
            <a:r>
              <a:rPr/>
              <a:t> </a:t>
            </a:r>
            <a:r>
              <a:rPr/>
              <a:t>gezeigt</a:t>
            </a:r>
            <a:r>
              <a:rPr/>
              <a:t> </a:t>
            </a:r>
            <a:r>
              <a:rPr/>
              <a:t>werden.</a:t>
            </a:r>
          </a:p>
          <a:p>
            <a:pPr lvl="0" marL="0" indent="0">
              <a:buNone/>
            </a:pPr>
          </a:p>
          <a:p>
            <a:pPr lvl="0" marL="0" indent="0">
              <a:buNone/>
            </a:pPr>
            <a:r>
              <a:rPr/>
              <a:t>Um</a:t>
            </a:r>
            <a:r>
              <a:rPr/>
              <a:t> </a:t>
            </a:r>
            <a:r>
              <a:rPr/>
              <a:t>damit</a:t>
            </a:r>
            <a:r>
              <a:rPr/>
              <a:t> </a:t>
            </a:r>
            <a:r>
              <a:rPr/>
              <a:t>auch</a:t>
            </a:r>
            <a:r>
              <a:rPr/>
              <a:t> </a:t>
            </a:r>
            <a:r>
              <a:rPr/>
              <a:t>zu</a:t>
            </a:r>
            <a:r>
              <a:rPr/>
              <a:t> </a:t>
            </a:r>
            <a:r>
              <a:rPr/>
              <a:t>visualisieren,</a:t>
            </a:r>
            <a:r>
              <a:rPr/>
              <a:t> </a:t>
            </a:r>
            <a:r>
              <a:rPr/>
              <a:t>wie</a:t>
            </a:r>
            <a:r>
              <a:rPr/>
              <a:t> </a:t>
            </a:r>
            <a:r>
              <a:rPr/>
              <a:t>das</a:t>
            </a:r>
            <a:r>
              <a:rPr/>
              <a:t> </a:t>
            </a:r>
            <a:r>
              <a:rPr/>
              <a:t>Ziel</a:t>
            </a:r>
            <a:r>
              <a:rPr/>
              <a:t> </a:t>
            </a:r>
            <a:r>
              <a:rPr/>
              <a:t>aussehen</a:t>
            </a:r>
            <a:r>
              <a:rPr/>
              <a:t> </a:t>
            </a:r>
            <a:r>
              <a:rPr/>
              <a:t>kann</a:t>
            </a:r>
            <a:r>
              <a:rPr/>
              <a:t> </a:t>
            </a:r>
            <a:r>
              <a:rPr/>
              <a:t>“</a:t>
            </a:r>
            <a:r>
              <a:rPr/>
              <a:t>vorsätzlich</a:t>
            </a:r>
            <a:r>
              <a:rPr/>
              <a:t> </a:t>
            </a:r>
            <a:r>
              <a:rPr/>
              <a:t>gute</a:t>
            </a:r>
            <a:r>
              <a:rPr/>
              <a:t> </a:t>
            </a:r>
            <a:r>
              <a:rPr/>
              <a:t>Passwörter</a:t>
            </a:r>
            <a:r>
              <a:rPr/>
              <a:t> </a:t>
            </a:r>
            <a:r>
              <a:rPr/>
              <a:t>im</a:t>
            </a:r>
            <a:r>
              <a:rPr/>
              <a:t> </a:t>
            </a:r>
            <a:r>
              <a:rPr/>
              <a:t>neuen</a:t>
            </a:r>
            <a:r>
              <a:rPr/>
              <a:t> </a:t>
            </a:r>
            <a:r>
              <a:rPr/>
              <a:t>Jahr!</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Unter</a:t>
            </a:r>
            <a:r>
              <a:rPr/>
              <a:t> </a:t>
            </a:r>
            <a:r>
              <a:rPr/>
              <a:t>Android</a:t>
            </a:r>
            <a:r>
              <a:rPr/>
              <a:t> </a:t>
            </a:r>
            <a:r>
              <a:rPr/>
              <a:t>bietet</a:t>
            </a:r>
            <a:r>
              <a:rPr/>
              <a:t> </a:t>
            </a:r>
            <a:r>
              <a:rPr/>
              <a:t>KeepassDX</a:t>
            </a:r>
            <a:r>
              <a:rPr/>
              <a:t> </a:t>
            </a:r>
            <a:r>
              <a:rPr/>
              <a:t>drei</a:t>
            </a:r>
            <a:r>
              <a:rPr/>
              <a:t> </a:t>
            </a:r>
            <a:r>
              <a:rPr/>
              <a:t>Möglichkeiten,</a:t>
            </a:r>
            <a:r>
              <a:rPr/>
              <a:t> </a:t>
            </a:r>
            <a:r>
              <a:rPr/>
              <a:t>wie</a:t>
            </a:r>
            <a:r>
              <a:rPr/>
              <a:t> </a:t>
            </a:r>
            <a:r>
              <a:rPr/>
              <a:t>ohne</a:t>
            </a:r>
            <a:r>
              <a:rPr/>
              <a:t> </a:t>
            </a:r>
            <a:r>
              <a:rPr/>
              <a:t>händisches</a:t>
            </a:r>
            <a:r>
              <a:rPr/>
              <a:t> </a:t>
            </a:r>
            <a:r>
              <a:rPr/>
              <a:t>Tippen</a:t>
            </a:r>
            <a:r>
              <a:rPr/>
              <a:t> </a:t>
            </a:r>
            <a:r>
              <a:rPr/>
              <a:t>Eingaben</a:t>
            </a:r>
            <a:r>
              <a:rPr/>
              <a:t> </a:t>
            </a:r>
            <a:r>
              <a:rPr/>
              <a:t>in</a:t>
            </a:r>
            <a:r>
              <a:rPr/>
              <a:t> </a:t>
            </a:r>
            <a:r>
              <a:rPr/>
              <a:t>anderen</a:t>
            </a:r>
            <a:r>
              <a:rPr/>
              <a:t> </a:t>
            </a:r>
            <a:r>
              <a:rPr/>
              <a:t>Apps</a:t>
            </a:r>
            <a:r>
              <a:rPr/>
              <a:t> </a:t>
            </a:r>
            <a:r>
              <a:rPr/>
              <a:t>getätigt</a:t>
            </a:r>
            <a:r>
              <a:rPr/>
              <a:t> </a:t>
            </a:r>
            <a:r>
              <a:rPr/>
              <a:t>werden</a:t>
            </a:r>
            <a:r>
              <a:rPr/>
              <a:t> </a:t>
            </a:r>
            <a:r>
              <a:rPr/>
              <a:t>können:</a:t>
            </a:r>
          </a:p>
          <a:p>
            <a:pPr lvl="0" marL="0" indent="0">
              <a:buNone/>
            </a:pPr>
          </a:p>
          <a:p>
            <a:pPr lvl="1"/>
            <a:r>
              <a:rPr/>
              <a:t>mittels</a:t>
            </a:r>
            <a:r>
              <a:rPr/>
              <a:t> </a:t>
            </a:r>
            <a:r>
              <a:rPr/>
              <a:t>der</a:t>
            </a:r>
            <a:r>
              <a:rPr/>
              <a:t> </a:t>
            </a:r>
            <a:r>
              <a:rPr/>
              <a:t>Zwischenablage</a:t>
            </a:r>
          </a:p>
          <a:p>
            <a:pPr lvl="0" marL="0" indent="0">
              <a:buNone/>
            </a:pPr>
          </a:p>
          <a:p>
            <a:pPr lvl="1"/>
            <a:r>
              <a:rPr/>
              <a:t>Durch</a:t>
            </a:r>
            <a:r>
              <a:rPr/>
              <a:t> </a:t>
            </a:r>
            <a:r>
              <a:rPr/>
              <a:t>Verwendung</a:t>
            </a:r>
            <a:r>
              <a:rPr/>
              <a:t> </a:t>
            </a:r>
            <a:r>
              <a:rPr/>
              <a:t>eines</a:t>
            </a:r>
            <a:r>
              <a:rPr/>
              <a:t> </a:t>
            </a:r>
            <a:r>
              <a:rPr/>
              <a:t>“</a:t>
            </a:r>
            <a:r>
              <a:rPr/>
              <a:t>Keyboards</a:t>
            </a:r>
            <a:r>
              <a:rPr/>
              <a:t>”</a:t>
            </a:r>
            <a:r>
              <a:rPr/>
              <a:t> </a:t>
            </a:r>
            <a:r>
              <a:rPr/>
              <a:t>namns</a:t>
            </a:r>
            <a:r>
              <a:rPr/>
              <a:t> </a:t>
            </a:r>
            <a:r>
              <a:rPr/>
              <a:t>Magickeyboard</a:t>
            </a:r>
          </a:p>
          <a:p>
            <a:pPr lvl="0" marL="0" indent="0">
              <a:buNone/>
            </a:pPr>
          </a:p>
          <a:p>
            <a:pPr lvl="1"/>
            <a:r>
              <a:rPr/>
              <a:t>durch</a:t>
            </a:r>
            <a:r>
              <a:rPr/>
              <a:t> </a:t>
            </a:r>
            <a:r>
              <a:rPr/>
              <a:t>“</a:t>
            </a:r>
            <a:r>
              <a:rPr/>
              <a:t>AutoFill</a:t>
            </a:r>
            <a:r>
              <a:rPr/>
              <a:t>”</a:t>
            </a:r>
          </a:p>
          <a:p>
            <a:pPr lvl="0" marL="0" indent="0">
              <a:buNone/>
            </a:pPr>
          </a:p>
          <a:p>
            <a:pPr lvl="0" marL="0" indent="0">
              <a:buNone/>
            </a:pPr>
            <a:r>
              <a:rPr/>
              <a:t>Hier</a:t>
            </a:r>
            <a:r>
              <a:rPr/>
              <a:t> </a:t>
            </a:r>
            <a:r>
              <a:rPr/>
              <a:t>das</a:t>
            </a:r>
            <a:r>
              <a:rPr/>
              <a:t> </a:t>
            </a:r>
            <a:r>
              <a:rPr/>
              <a:t>Beispiel</a:t>
            </a:r>
            <a:r>
              <a:rPr/>
              <a:t> </a:t>
            </a:r>
            <a:r>
              <a:rPr/>
              <a:t>“</a:t>
            </a:r>
            <a:r>
              <a:rPr/>
              <a:t>AutoFill</a:t>
            </a:r>
            <a:r>
              <a:rPr/>
              <a:t>”</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a:t>
            </a:r>
            <a:r>
              <a:rPr/>
              <a:t> </a:t>
            </a:r>
            <a:r>
              <a:rPr/>
              <a:t>also</a:t>
            </a:r>
            <a:r>
              <a:rPr/>
              <a:t> </a:t>
            </a:r>
            <a:r>
              <a:rPr/>
              <a:t>kann</a:t>
            </a:r>
            <a:r>
              <a:rPr/>
              <a:t> </a:t>
            </a:r>
            <a:r>
              <a:rPr/>
              <a:t>es</a:t>
            </a:r>
            <a:r>
              <a:rPr/>
              <a:t> </a:t>
            </a:r>
            <a:r>
              <a:rPr/>
              <a:t>aussehen,</a:t>
            </a:r>
            <a:r>
              <a:rPr/>
              <a:t> </a:t>
            </a:r>
            <a:r>
              <a:rPr/>
              <a:t>wenn</a:t>
            </a:r>
            <a:r>
              <a:rPr/>
              <a:t> </a:t>
            </a:r>
            <a:r>
              <a:rPr/>
              <a:t>man</a:t>
            </a:r>
            <a:r>
              <a:rPr/>
              <a:t> </a:t>
            </a:r>
            <a:r>
              <a:rPr/>
              <a:t>den</a:t>
            </a:r>
            <a:r>
              <a:rPr/>
              <a:t> </a:t>
            </a:r>
            <a:r>
              <a:rPr/>
              <a:t>guten</a:t>
            </a:r>
            <a:r>
              <a:rPr/>
              <a:t> </a:t>
            </a:r>
            <a:r>
              <a:rPr/>
              <a:t>“</a:t>
            </a:r>
            <a:r>
              <a:rPr/>
              <a:t>vorsätzlich</a:t>
            </a:r>
            <a:r>
              <a:rPr/>
              <a:t> </a:t>
            </a:r>
            <a:r>
              <a:rPr/>
              <a:t>gute</a:t>
            </a:r>
            <a:r>
              <a:rPr/>
              <a:t> </a:t>
            </a:r>
            <a:r>
              <a:rPr/>
              <a:t>Passwörter</a:t>
            </a:r>
            <a:r>
              <a:rPr/>
              <a:t> </a:t>
            </a:r>
            <a:r>
              <a:rPr/>
              <a:t>im</a:t>
            </a:r>
            <a:r>
              <a:rPr/>
              <a:t> </a:t>
            </a:r>
            <a:r>
              <a:rPr/>
              <a:t>neuen</a:t>
            </a:r>
            <a:r>
              <a:rPr/>
              <a:t> </a:t>
            </a:r>
            <a:r>
              <a:rPr/>
              <a:t>Jahr</a:t>
            </a:r>
            <a:r>
              <a:rPr/>
              <a:t>”</a:t>
            </a:r>
            <a:r>
              <a:rPr/>
              <a:t> </a:t>
            </a:r>
            <a:r>
              <a:rPr/>
              <a:t>umsetzt.</a:t>
            </a:r>
          </a:p>
          <a:p>
            <a:pPr lvl="0" marL="0" indent="0">
              <a:buNone/>
            </a:pPr>
          </a:p>
          <a:p>
            <a:pPr lvl="0" marL="0" indent="0">
              <a:buNone/>
            </a:pPr>
            <a:r>
              <a:rPr/>
              <a:t>Bei</a:t>
            </a:r>
            <a:r>
              <a:rPr/>
              <a:t> </a:t>
            </a:r>
            <a:r>
              <a:rPr/>
              <a:t>mir</a:t>
            </a:r>
            <a:r>
              <a:rPr/>
              <a:t> </a:t>
            </a:r>
            <a:r>
              <a:rPr/>
              <a:t>jedenfalls</a:t>
            </a:r>
            <a:r>
              <a:rPr/>
              <a:t> </a:t>
            </a:r>
            <a:r>
              <a:rPr/>
              <a:t>sieht</a:t>
            </a:r>
            <a:r>
              <a:rPr/>
              <a:t> </a:t>
            </a:r>
            <a:r>
              <a:rPr/>
              <a:t>das</a:t>
            </a:r>
            <a:r>
              <a:rPr/>
              <a:t> </a:t>
            </a:r>
            <a:r>
              <a:rPr/>
              <a:t>seit</a:t>
            </a:r>
            <a:r>
              <a:rPr/>
              <a:t> </a:t>
            </a:r>
            <a:r>
              <a:rPr/>
              <a:t>letztem</a:t>
            </a:r>
            <a:r>
              <a:rPr/>
              <a:t> </a:t>
            </a:r>
            <a:r>
              <a:rPr/>
              <a:t>Jahr</a:t>
            </a:r>
            <a:r>
              <a:rPr/>
              <a:t> </a:t>
            </a:r>
            <a:r>
              <a:rPr/>
              <a:t>so</a:t>
            </a:r>
            <a:r>
              <a:rPr/>
              <a:t> </a:t>
            </a:r>
            <a:r>
              <a:rPr/>
              <a:t>aus,</a:t>
            </a:r>
            <a:r>
              <a:rPr/>
              <a:t> </a:t>
            </a:r>
            <a:r>
              <a:rPr/>
              <a:t>wenn</a:t>
            </a:r>
            <a:r>
              <a:rPr/>
              <a:t> </a:t>
            </a:r>
            <a:r>
              <a:rPr/>
              <a:t>ich</a:t>
            </a:r>
            <a:r>
              <a:rPr/>
              <a:t> </a:t>
            </a:r>
            <a:r>
              <a:rPr/>
              <a:t>mich</a:t>
            </a:r>
            <a:r>
              <a:rPr/>
              <a:t> </a:t>
            </a:r>
            <a:r>
              <a:rPr/>
              <a:t>beim</a:t>
            </a:r>
            <a:r>
              <a:rPr/>
              <a:t> </a:t>
            </a:r>
            <a:r>
              <a:rPr/>
              <a:t>Onlineshop</a:t>
            </a:r>
            <a:r>
              <a:rPr/>
              <a:t> </a:t>
            </a:r>
            <a:r>
              <a:rPr/>
              <a:t>meiner</a:t>
            </a:r>
            <a:r>
              <a:rPr/>
              <a:t> </a:t>
            </a:r>
            <a:r>
              <a:rPr/>
              <a:t>Wahl</a:t>
            </a:r>
            <a:r>
              <a:rPr/>
              <a:t> </a:t>
            </a:r>
            <a:r>
              <a:rPr/>
              <a:t>anmelde.</a:t>
            </a:r>
          </a:p>
          <a:p>
            <a:pPr lvl="0" marL="0" indent="0">
              <a:buNone/>
            </a:pPr>
          </a:p>
          <a:p>
            <a:pPr lvl="0" marL="0" indent="0">
              <a:buNone/>
            </a:pPr>
            <a:r>
              <a:rPr/>
              <a:t>Und</a:t>
            </a:r>
            <a:r>
              <a:rPr/>
              <a:t> </a:t>
            </a:r>
            <a:r>
              <a:rPr/>
              <a:t>meiner</a:t>
            </a:r>
            <a:r>
              <a:rPr/>
              <a:t> </a:t>
            </a:r>
            <a:r>
              <a:rPr/>
              <a:t>Frau</a:t>
            </a:r>
            <a:r>
              <a:rPr/>
              <a:t> </a:t>
            </a:r>
            <a:r>
              <a:rPr/>
              <a:t>konnte</a:t>
            </a:r>
            <a:r>
              <a:rPr/>
              <a:t> </a:t>
            </a:r>
            <a:r>
              <a:rPr/>
              <a:t>ich</a:t>
            </a:r>
            <a:r>
              <a:rPr/>
              <a:t> </a:t>
            </a:r>
            <a:r>
              <a:rPr/>
              <a:t>damit</a:t>
            </a:r>
            <a:r>
              <a:rPr/>
              <a:t> </a:t>
            </a:r>
            <a:r>
              <a:rPr/>
              <a:t>eine</a:t>
            </a:r>
            <a:r>
              <a:rPr/>
              <a:t> </a:t>
            </a:r>
            <a:r>
              <a:rPr/>
              <a:t>akzeptable</a:t>
            </a:r>
            <a:r>
              <a:rPr/>
              <a:t> </a:t>
            </a:r>
            <a:r>
              <a:rPr/>
              <a:t>Vorgehensweise</a:t>
            </a:r>
            <a:r>
              <a:rPr/>
              <a:t> </a:t>
            </a:r>
            <a:r>
              <a:rPr/>
              <a:t>nahebringen,</a:t>
            </a:r>
            <a:r>
              <a:rPr/>
              <a:t> </a:t>
            </a:r>
            <a:r>
              <a:rPr/>
              <a:t>wie</a:t>
            </a:r>
            <a:r>
              <a:rPr/>
              <a:t> </a:t>
            </a:r>
            <a:r>
              <a:rPr/>
              <a:t>wir</a:t>
            </a:r>
            <a:r>
              <a:rPr/>
              <a:t> </a:t>
            </a:r>
            <a:r>
              <a:rPr/>
              <a:t>beim</a:t>
            </a:r>
            <a:r>
              <a:rPr/>
              <a:t> </a:t>
            </a:r>
            <a:r>
              <a:rPr/>
              <a:t>Onlinebanking</a:t>
            </a:r>
            <a:r>
              <a:rPr/>
              <a:t> </a:t>
            </a:r>
            <a:r>
              <a:rPr/>
              <a:t>ein</a:t>
            </a:r>
            <a:r>
              <a:rPr/>
              <a:t> </a:t>
            </a:r>
            <a:r>
              <a:rPr/>
              <a:t>sicheres</a:t>
            </a:r>
            <a:r>
              <a:rPr/>
              <a:t> </a:t>
            </a:r>
            <a:r>
              <a:rPr/>
              <a:t>Passwort</a:t>
            </a:r>
            <a:r>
              <a:rPr/>
              <a:t> </a:t>
            </a:r>
            <a:r>
              <a:rPr/>
              <a:t>haben!</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Wohl</a:t>
            </a:r>
            <a:r>
              <a:rPr/>
              <a:t> </a:t>
            </a:r>
            <a:r>
              <a:rPr/>
              <a:t>niemand</a:t>
            </a:r>
            <a:r>
              <a:rPr/>
              <a:t> </a:t>
            </a:r>
            <a:r>
              <a:rPr/>
              <a:t>kann</a:t>
            </a:r>
            <a:r>
              <a:rPr/>
              <a:t> </a:t>
            </a:r>
            <a:r>
              <a:rPr/>
              <a:t>sich</a:t>
            </a:r>
            <a:r>
              <a:rPr/>
              <a:t> </a:t>
            </a:r>
            <a:r>
              <a:rPr/>
              <a:t>der</a:t>
            </a:r>
            <a:r>
              <a:rPr/>
              <a:t> </a:t>
            </a:r>
            <a:r>
              <a:rPr/>
              <a:t>Dynamik</a:t>
            </a:r>
            <a:r>
              <a:rPr/>
              <a:t> </a:t>
            </a:r>
            <a:r>
              <a:rPr/>
              <a:t>der</a:t>
            </a:r>
            <a:r>
              <a:rPr/>
              <a:t> </a:t>
            </a:r>
            <a:r>
              <a:rPr/>
              <a:t>Tage</a:t>
            </a:r>
            <a:r>
              <a:rPr/>
              <a:t> </a:t>
            </a:r>
            <a:r>
              <a:rPr/>
              <a:t>“</a:t>
            </a:r>
            <a:r>
              <a:rPr/>
              <a:t>zwischen</a:t>
            </a:r>
            <a:r>
              <a:rPr/>
              <a:t> </a:t>
            </a:r>
            <a:r>
              <a:rPr/>
              <a:t>den</a:t>
            </a:r>
            <a:r>
              <a:rPr/>
              <a:t> </a:t>
            </a:r>
            <a:r>
              <a:rPr/>
              <a:t>Jahren</a:t>
            </a:r>
            <a:r>
              <a:rPr/>
              <a:t>”</a:t>
            </a:r>
            <a:r>
              <a:rPr/>
              <a:t> </a:t>
            </a:r>
            <a:r>
              <a:rPr/>
              <a:t>entziehen,</a:t>
            </a:r>
            <a:r>
              <a:rPr/>
              <a:t> </a:t>
            </a:r>
            <a:r>
              <a:rPr/>
              <a:t>wenn</a:t>
            </a:r>
            <a:r>
              <a:rPr/>
              <a:t> </a:t>
            </a:r>
            <a:r>
              <a:rPr/>
              <a:t>der</a:t>
            </a:r>
            <a:r>
              <a:rPr/>
              <a:t> </a:t>
            </a:r>
            <a:r>
              <a:rPr/>
              <a:t>veränderte</a:t>
            </a:r>
            <a:r>
              <a:rPr/>
              <a:t> </a:t>
            </a:r>
            <a:r>
              <a:rPr/>
              <a:t>Rhythmus</a:t>
            </a:r>
            <a:r>
              <a:rPr/>
              <a:t> </a:t>
            </a:r>
            <a:r>
              <a:rPr/>
              <a:t>und</a:t>
            </a:r>
            <a:r>
              <a:rPr/>
              <a:t> </a:t>
            </a:r>
            <a:r>
              <a:rPr/>
              <a:t>der</a:t>
            </a:r>
            <a:r>
              <a:rPr/>
              <a:t> </a:t>
            </a:r>
            <a:r>
              <a:rPr/>
              <a:t>Beginn</a:t>
            </a:r>
            <a:r>
              <a:rPr/>
              <a:t> </a:t>
            </a:r>
            <a:r>
              <a:rPr/>
              <a:t>der</a:t>
            </a:r>
            <a:r>
              <a:rPr/>
              <a:t> </a:t>
            </a:r>
            <a:r>
              <a:rPr/>
              <a:t>längeren</a:t>
            </a:r>
            <a:r>
              <a:rPr/>
              <a:t> </a:t>
            </a:r>
            <a:r>
              <a:rPr/>
              <a:t>Tage</a:t>
            </a:r>
            <a:r>
              <a:rPr/>
              <a:t> </a:t>
            </a:r>
            <a:r>
              <a:rPr/>
              <a:t>in</a:t>
            </a:r>
            <a:r>
              <a:rPr/>
              <a:t> </a:t>
            </a:r>
            <a:r>
              <a:rPr/>
              <a:t>Verbindung</a:t>
            </a:r>
            <a:r>
              <a:rPr/>
              <a:t> </a:t>
            </a:r>
            <a:r>
              <a:rPr/>
              <a:t>mit</a:t>
            </a:r>
            <a:r>
              <a:rPr/>
              <a:t> </a:t>
            </a:r>
            <a:r>
              <a:rPr/>
              <a:t>–</a:t>
            </a:r>
            <a:r>
              <a:rPr/>
              <a:t> </a:t>
            </a:r>
            <a:r>
              <a:rPr/>
              <a:t>für</a:t>
            </a:r>
            <a:r>
              <a:rPr/>
              <a:t> </a:t>
            </a:r>
            <a:r>
              <a:rPr/>
              <a:t>viele</a:t>
            </a:r>
            <a:r>
              <a:rPr/>
              <a:t> </a:t>
            </a:r>
            <a:r>
              <a:rPr/>
              <a:t>–</a:t>
            </a:r>
            <a:r>
              <a:rPr/>
              <a:t> </a:t>
            </a:r>
            <a:r>
              <a:rPr/>
              <a:t>einigen</a:t>
            </a:r>
            <a:r>
              <a:rPr/>
              <a:t> </a:t>
            </a:r>
            <a:r>
              <a:rPr/>
              <a:t>Tagen</a:t>
            </a:r>
            <a:r>
              <a:rPr/>
              <a:t> </a:t>
            </a:r>
            <a:r>
              <a:rPr/>
              <a:t>Urlaub</a:t>
            </a:r>
            <a:r>
              <a:rPr/>
              <a:t> </a:t>
            </a:r>
            <a:r>
              <a:rPr/>
              <a:t>den</a:t>
            </a:r>
            <a:r>
              <a:rPr/>
              <a:t> </a:t>
            </a:r>
            <a:r>
              <a:rPr/>
              <a:t>Blick</a:t>
            </a:r>
            <a:r>
              <a:rPr/>
              <a:t> </a:t>
            </a:r>
            <a:r>
              <a:rPr/>
              <a:t>auf</a:t>
            </a:r>
            <a:r>
              <a:rPr/>
              <a:t> </a:t>
            </a:r>
            <a:r>
              <a:rPr/>
              <a:t>das</a:t>
            </a:r>
            <a:r>
              <a:rPr/>
              <a:t> </a:t>
            </a:r>
            <a:r>
              <a:rPr/>
              <a:t>neue</a:t>
            </a:r>
            <a:r>
              <a:rPr/>
              <a:t> </a:t>
            </a:r>
            <a:r>
              <a:rPr/>
              <a:t>Jahr</a:t>
            </a:r>
            <a:r>
              <a:rPr/>
              <a:t> </a:t>
            </a:r>
            <a:r>
              <a:rPr/>
              <a:t>lenkt.</a:t>
            </a:r>
          </a:p>
          <a:p>
            <a:pPr lvl="0" marL="0" indent="0">
              <a:buNone/>
            </a:pPr>
          </a:p>
          <a:p>
            <a:pPr lvl="0" marL="0" indent="0">
              <a:buNone/>
            </a:pPr>
            <a:r>
              <a:rPr/>
              <a:t>Schnell</a:t>
            </a:r>
            <a:r>
              <a:rPr/>
              <a:t> </a:t>
            </a:r>
            <a:r>
              <a:rPr/>
              <a:t>sind</a:t>
            </a:r>
            <a:r>
              <a:rPr/>
              <a:t> </a:t>
            </a:r>
            <a:r>
              <a:rPr/>
              <a:t>dann</a:t>
            </a:r>
            <a:r>
              <a:rPr/>
              <a:t> </a:t>
            </a:r>
            <a:r>
              <a:rPr/>
              <a:t>gute</a:t>
            </a:r>
            <a:r>
              <a:rPr/>
              <a:t> </a:t>
            </a:r>
            <a:r>
              <a:rPr/>
              <a:t>Vorsätze</a:t>
            </a:r>
            <a:r>
              <a:rPr/>
              <a:t> </a:t>
            </a:r>
            <a:r>
              <a:rPr/>
              <a:t>gefasst.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Doch</a:t>
            </a:r>
            <a:r>
              <a:rPr/>
              <a:t> </a:t>
            </a:r>
            <a:r>
              <a:rPr/>
              <a:t>wusste</a:t>
            </a:r>
            <a:r>
              <a:rPr/>
              <a:t> </a:t>
            </a:r>
            <a:r>
              <a:rPr/>
              <a:t>schon</a:t>
            </a:r>
            <a:r>
              <a:rPr/>
              <a:t> </a:t>
            </a:r>
            <a:r>
              <a:rPr/>
              <a:t>der</a:t>
            </a:r>
            <a:r>
              <a:rPr/>
              <a:t> </a:t>
            </a:r>
            <a:r>
              <a:rPr/>
              <a:t>ehemalige</a:t>
            </a:r>
            <a:r>
              <a:rPr/>
              <a:t> </a:t>
            </a:r>
            <a:r>
              <a:rPr/>
              <a:t>Rechtsanwalt</a:t>
            </a:r>
            <a:r>
              <a:rPr/>
              <a:t> </a:t>
            </a:r>
            <a:r>
              <a:rPr/>
              <a:t>aus</a:t>
            </a:r>
            <a:r>
              <a:rPr/>
              <a:t> </a:t>
            </a:r>
            <a:r>
              <a:rPr/>
              <a:t>Wetzlar</a:t>
            </a:r>
            <a:r>
              <a:rPr/>
              <a:t> </a:t>
            </a:r>
            <a:r>
              <a:rPr/>
              <a:t>an</a:t>
            </a:r>
            <a:r>
              <a:rPr/>
              <a:t> </a:t>
            </a:r>
            <a:r>
              <a:rPr/>
              <a:t>der</a:t>
            </a:r>
            <a:r>
              <a:rPr/>
              <a:t> </a:t>
            </a:r>
            <a:r>
              <a:rPr/>
              <a:t>Lahn,</a:t>
            </a:r>
          </a:p>
          <a:p>
            <a:pPr lvl="0" marL="0" indent="0">
              <a:buNone/>
            </a:pPr>
          </a:p>
          <a:p>
            <a:pPr lvl="0" marL="0" indent="0">
              <a:buNone/>
            </a:pPr>
            <a:r>
              <a:rPr/>
              <a:t>dass</a:t>
            </a:r>
            <a:r>
              <a:rPr/>
              <a:t> </a:t>
            </a:r>
            <a:r>
              <a:rPr/>
              <a:t>die</a:t>
            </a:r>
            <a:r>
              <a:rPr/>
              <a:t> </a:t>
            </a:r>
            <a:r>
              <a:rPr/>
              <a:t>Umsetzung</a:t>
            </a:r>
            <a:r>
              <a:rPr/>
              <a:t> </a:t>
            </a:r>
            <a:r>
              <a:rPr/>
              <a:t>schwierig</a:t>
            </a:r>
            <a:r>
              <a:rPr/>
              <a:t> </a:t>
            </a:r>
            <a:r>
              <a:rPr/>
              <a:t>wird.</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Mit</a:t>
            </a:r>
            <a:r>
              <a:rPr/>
              <a:t> </a:t>
            </a:r>
            <a:r>
              <a:rPr/>
              <a:t>den</a:t>
            </a:r>
            <a:r>
              <a:rPr/>
              <a:t> </a:t>
            </a:r>
            <a:r>
              <a:rPr/>
              <a:t>eigenen</a:t>
            </a:r>
            <a:r>
              <a:rPr/>
              <a:t> </a:t>
            </a:r>
            <a:r>
              <a:rPr/>
              <a:t>Passwörtern</a:t>
            </a:r>
            <a:r>
              <a:rPr/>
              <a:t> </a:t>
            </a:r>
            <a:r>
              <a:rPr/>
              <a:t>mag</a:t>
            </a:r>
            <a:r>
              <a:rPr/>
              <a:t> </a:t>
            </a:r>
            <a:r>
              <a:rPr/>
              <a:t>man</a:t>
            </a:r>
            <a:r>
              <a:rPr/>
              <a:t> </a:t>
            </a:r>
            <a:r>
              <a:rPr/>
              <a:t>seit</a:t>
            </a:r>
            <a:r>
              <a:rPr/>
              <a:t> </a:t>
            </a:r>
            <a:r>
              <a:rPr/>
              <a:t>Jahren</a:t>
            </a:r>
            <a:r>
              <a:rPr/>
              <a:t> </a:t>
            </a:r>
            <a:r>
              <a:rPr/>
              <a:t>immer</a:t>
            </a:r>
            <a:r>
              <a:rPr/>
              <a:t> </a:t>
            </a:r>
            <a:r>
              <a:rPr/>
              <a:t>gleich</a:t>
            </a:r>
            <a:r>
              <a:rPr/>
              <a:t> </a:t>
            </a:r>
            <a:r>
              <a:rPr/>
              <a:t>umgehen.</a:t>
            </a:r>
            <a:r>
              <a:rPr/>
              <a:t> </a:t>
            </a:r>
            <a:r>
              <a:rPr/>
              <a:t>Im</a:t>
            </a:r>
            <a:r>
              <a:rPr/>
              <a:t> </a:t>
            </a:r>
            <a:r>
              <a:rPr/>
              <a:t>folgenden</a:t>
            </a:r>
            <a:r>
              <a:rPr/>
              <a:t> </a:t>
            </a:r>
            <a:r>
              <a:rPr/>
              <a:t>werden</a:t>
            </a:r>
            <a:r>
              <a:rPr/>
              <a:t> </a:t>
            </a:r>
            <a:r>
              <a:rPr/>
              <a:t>Merkmale</a:t>
            </a:r>
            <a:r>
              <a:rPr/>
              <a:t> </a:t>
            </a:r>
            <a:r>
              <a:rPr/>
              <a:t>guter</a:t>
            </a:r>
            <a:r>
              <a:rPr/>
              <a:t> </a:t>
            </a:r>
            <a:r>
              <a:rPr/>
              <a:t>Passwörter</a:t>
            </a:r>
            <a:r>
              <a:rPr/>
              <a:t> </a:t>
            </a:r>
            <a:r>
              <a:rPr/>
              <a:t>genannt.</a:t>
            </a:r>
            <a:r>
              <a:rPr/>
              <a:t> </a:t>
            </a:r>
            <a:r>
              <a:rPr/>
              <a:t>Wenn</a:t>
            </a:r>
            <a:r>
              <a:rPr/>
              <a:t> </a:t>
            </a:r>
            <a:r>
              <a:rPr/>
              <a:t>der</a:t>
            </a:r>
            <a:r>
              <a:rPr/>
              <a:t> </a:t>
            </a:r>
            <a:r>
              <a:rPr/>
              <a:t>eigene</a:t>
            </a:r>
            <a:r>
              <a:rPr/>
              <a:t> </a:t>
            </a:r>
            <a:r>
              <a:rPr/>
              <a:t>Umgang</a:t>
            </a:r>
            <a:r>
              <a:rPr/>
              <a:t> </a:t>
            </a:r>
            <a:r>
              <a:rPr/>
              <a:t>mit</a:t>
            </a:r>
            <a:r>
              <a:rPr/>
              <a:t> </a:t>
            </a:r>
            <a:r>
              <a:rPr/>
              <a:t>Passwörtern</a:t>
            </a:r>
            <a:r>
              <a:rPr/>
              <a:t> </a:t>
            </a:r>
            <a:r>
              <a:rPr/>
              <a:t>dagegen</a:t>
            </a:r>
            <a:r>
              <a:rPr/>
              <a:t> </a:t>
            </a:r>
            <a:r>
              <a:rPr/>
              <a:t>verstößt,</a:t>
            </a:r>
            <a:r>
              <a:rPr/>
              <a:t> </a:t>
            </a:r>
            <a:r>
              <a:rPr/>
              <a:t>sollte</a:t>
            </a:r>
            <a:r>
              <a:rPr/>
              <a:t> </a:t>
            </a:r>
            <a:r>
              <a:rPr/>
              <a:t>man</a:t>
            </a:r>
            <a:r>
              <a:rPr/>
              <a:t> </a:t>
            </a:r>
            <a:r>
              <a:rPr/>
              <a:t>in</a:t>
            </a:r>
            <a:r>
              <a:rPr/>
              <a:t> </a:t>
            </a:r>
            <a:r>
              <a:rPr/>
              <a:t>den</a:t>
            </a:r>
            <a:r>
              <a:rPr/>
              <a:t> </a:t>
            </a:r>
            <a:r>
              <a:rPr/>
              <a:t>ersten</a:t>
            </a:r>
            <a:r>
              <a:rPr/>
              <a:t> </a:t>
            </a:r>
            <a:r>
              <a:rPr/>
              <a:t>Wochen</a:t>
            </a:r>
            <a:r>
              <a:rPr/>
              <a:t> </a:t>
            </a:r>
            <a:r>
              <a:rPr/>
              <a:t>des</a:t>
            </a:r>
            <a:r>
              <a:rPr/>
              <a:t> </a:t>
            </a:r>
            <a:r>
              <a:rPr/>
              <a:t>neuen</a:t>
            </a:r>
            <a:r>
              <a:rPr/>
              <a:t> </a:t>
            </a:r>
            <a:r>
              <a:rPr/>
              <a:t>Jahres</a:t>
            </a:r>
            <a:r>
              <a:rPr/>
              <a:t> </a:t>
            </a:r>
            <a:r>
              <a:rPr/>
              <a:t>sein</a:t>
            </a:r>
            <a:r>
              <a:rPr/>
              <a:t> </a:t>
            </a:r>
            <a:r>
              <a:rPr/>
              <a:t>Verhalten</a:t>
            </a:r>
            <a:r>
              <a:rPr/>
              <a:t> </a:t>
            </a:r>
            <a:r>
              <a:rPr/>
              <a:t>ändern.</a:t>
            </a:r>
          </a:p>
          <a:p>
            <a:pPr lvl="0" marL="0" indent="0">
              <a:buNone/>
            </a:pPr>
          </a:p>
          <a:p>
            <a:pPr lvl="0" marL="0" indent="0">
              <a:buNone/>
            </a:pPr>
            <a:r>
              <a:rPr/>
              <a:t>Oder</a:t>
            </a:r>
            <a:r>
              <a:rPr/>
              <a:t> </a:t>
            </a:r>
            <a:r>
              <a:rPr/>
              <a:t>mit</a:t>
            </a:r>
            <a:r>
              <a:rPr/>
              <a:t> </a:t>
            </a:r>
            <a:r>
              <a:rPr/>
              <a:t>anderen</a:t>
            </a:r>
            <a:r>
              <a:rPr/>
              <a:t> </a:t>
            </a:r>
            <a:r>
              <a:rPr/>
              <a:t>Worten:</a:t>
            </a:r>
            <a:r>
              <a:rPr/>
              <a:t> </a:t>
            </a:r>
            <a:r>
              <a:rPr/>
              <a:t>Einen</a:t>
            </a:r>
            <a:r>
              <a:rPr/>
              <a:t> </a:t>
            </a:r>
            <a:r>
              <a:rPr/>
              <a:t>guten</a:t>
            </a:r>
            <a:r>
              <a:rPr/>
              <a:t> </a:t>
            </a:r>
            <a:r>
              <a:rPr/>
              <a:t>Vorsatz</a:t>
            </a:r>
            <a:r>
              <a:rPr/>
              <a:t> </a:t>
            </a:r>
            <a:r>
              <a:rPr/>
              <a:t>fassen!</a:t>
            </a:r>
          </a:p>
          <a:p>
            <a:pPr lvl="0" marL="0" indent="0">
              <a:buNone/>
            </a:pPr>
          </a:p>
          <a:p>
            <a:pPr lvl="0" marL="0" indent="0">
              <a:buNone/>
            </a:pPr>
            <a:r>
              <a:rPr/>
              <a:t>Ob</a:t>
            </a:r>
            <a:r>
              <a:rPr/>
              <a:t> </a:t>
            </a:r>
            <a:r>
              <a:rPr/>
              <a:t>man</a:t>
            </a:r>
            <a:r>
              <a:rPr/>
              <a:t> </a:t>
            </a:r>
            <a:r>
              <a:rPr/>
              <a:t>nun</a:t>
            </a:r>
            <a:r>
              <a:rPr/>
              <a:t> </a:t>
            </a:r>
            <a:r>
              <a:rPr/>
              <a:t>bessere</a:t>
            </a:r>
            <a:r>
              <a:rPr/>
              <a:t> </a:t>
            </a:r>
            <a:r>
              <a:rPr/>
              <a:t>Passwörter</a:t>
            </a:r>
            <a:r>
              <a:rPr/>
              <a:t> </a:t>
            </a:r>
            <a:r>
              <a:rPr/>
              <a:t>haben</a:t>
            </a:r>
            <a:r>
              <a:rPr/>
              <a:t> </a:t>
            </a:r>
            <a:r>
              <a:rPr/>
              <a:t>will,</a:t>
            </a:r>
            <a:r>
              <a:rPr/>
              <a:t> </a:t>
            </a:r>
            <a:r>
              <a:rPr/>
              <a:t>mit</a:t>
            </a:r>
            <a:r>
              <a:rPr/>
              <a:t> </a:t>
            </a:r>
            <a:r>
              <a:rPr/>
              <a:t>dem</a:t>
            </a:r>
            <a:r>
              <a:rPr/>
              <a:t> </a:t>
            </a:r>
            <a:r>
              <a:rPr/>
              <a:t>Marathonlauf</a:t>
            </a:r>
            <a:r>
              <a:rPr/>
              <a:t> </a:t>
            </a:r>
            <a:r>
              <a:rPr/>
              <a:t>beginnen</a:t>
            </a:r>
            <a:r>
              <a:rPr/>
              <a:t> </a:t>
            </a:r>
            <a:r>
              <a:rPr/>
              <a:t>möchte,</a:t>
            </a:r>
            <a:r>
              <a:rPr/>
              <a:t> </a:t>
            </a:r>
            <a:r>
              <a:rPr/>
              <a:t>sich</a:t>
            </a:r>
            <a:r>
              <a:rPr/>
              <a:t> </a:t>
            </a:r>
            <a:r>
              <a:rPr/>
              <a:t>Programmieren</a:t>
            </a:r>
            <a:r>
              <a:rPr/>
              <a:t> </a:t>
            </a:r>
            <a:r>
              <a:rPr/>
              <a:t>beibringen,</a:t>
            </a:r>
            <a:r>
              <a:rPr/>
              <a:t> </a:t>
            </a:r>
            <a:r>
              <a:rPr/>
              <a:t>oder</a:t>
            </a:r>
            <a:r>
              <a:rPr/>
              <a:t> </a:t>
            </a:r>
            <a:r>
              <a:rPr/>
              <a:t>ein</a:t>
            </a:r>
            <a:r>
              <a:rPr/>
              <a:t> </a:t>
            </a:r>
            <a:r>
              <a:rPr/>
              <a:t>Sprache</a:t>
            </a:r>
            <a:r>
              <a:rPr/>
              <a:t> </a:t>
            </a:r>
            <a:r>
              <a:rPr/>
              <a:t>lernen:</a:t>
            </a:r>
          </a:p>
          <a:p>
            <a:pPr lvl="0" marL="0" indent="0">
              <a:buNone/>
            </a:pPr>
          </a:p>
          <a:p>
            <a:pPr lvl="0" marL="0" indent="0">
              <a:buNone/>
            </a:pPr>
            <a:r>
              <a:rPr/>
              <a:t>Bei</a:t>
            </a:r>
            <a:r>
              <a:rPr/>
              <a:t> </a:t>
            </a:r>
            <a:r>
              <a:rPr/>
              <a:t>allen</a:t>
            </a:r>
            <a:r>
              <a:rPr/>
              <a:t> </a:t>
            </a:r>
            <a:r>
              <a:rPr/>
              <a:t>dauerhaften</a:t>
            </a:r>
            <a:r>
              <a:rPr/>
              <a:t> </a:t>
            </a:r>
            <a:r>
              <a:rPr/>
              <a:t>Verhaltensänderungen</a:t>
            </a:r>
            <a:r>
              <a:rPr/>
              <a:t> </a:t>
            </a:r>
            <a:r>
              <a:rPr/>
              <a:t>hilft</a:t>
            </a:r>
            <a:r>
              <a:rPr/>
              <a:t> </a:t>
            </a:r>
            <a:r>
              <a:rPr/>
              <a:t>es,</a:t>
            </a:r>
            <a:r>
              <a:rPr/>
              <a:t> </a:t>
            </a:r>
            <a:r>
              <a:rPr/>
              <a:t>einige</a:t>
            </a:r>
            <a:r>
              <a:rPr/>
              <a:t> </a:t>
            </a:r>
            <a:r>
              <a:rPr/>
              <a:t>grundsätzliche</a:t>
            </a:r>
            <a:r>
              <a:rPr/>
              <a:t> </a:t>
            </a:r>
            <a:r>
              <a:rPr/>
              <a:t>Aspekte</a:t>
            </a:r>
            <a:r>
              <a:rPr/>
              <a:t> </a:t>
            </a:r>
            <a:r>
              <a:rPr/>
              <a:t>zu</a:t>
            </a:r>
            <a:r>
              <a:rPr/>
              <a:t> </a:t>
            </a:r>
            <a:r>
              <a:rPr/>
              <a:t>beachten.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Was</a:t>
            </a:r>
            <a:r>
              <a:rPr/>
              <a:t> </a:t>
            </a:r>
            <a:r>
              <a:rPr/>
              <a:t>bedeutet</a:t>
            </a:r>
            <a:r>
              <a:rPr/>
              <a:t> </a:t>
            </a:r>
            <a:r>
              <a:rPr/>
              <a:t>das</a:t>
            </a:r>
            <a:r>
              <a:rPr/>
              <a:t> </a:t>
            </a:r>
            <a:r>
              <a:rPr/>
              <a:t>für</a:t>
            </a:r>
            <a:r>
              <a:rPr/>
              <a:t> </a:t>
            </a:r>
            <a:r>
              <a:rPr/>
              <a:t>nun</a:t>
            </a:r>
            <a:r>
              <a:rPr/>
              <a:t> </a:t>
            </a:r>
            <a:r>
              <a:rPr/>
              <a:t>für</a:t>
            </a:r>
            <a:r>
              <a:rPr/>
              <a:t> </a:t>
            </a:r>
            <a:r>
              <a:rPr/>
              <a:t>“</a:t>
            </a:r>
            <a:r>
              <a:rPr/>
              <a:t>vorsätzlich</a:t>
            </a:r>
            <a:r>
              <a:rPr/>
              <a:t> </a:t>
            </a:r>
            <a:r>
              <a:rPr/>
              <a:t>gute</a:t>
            </a:r>
            <a:r>
              <a:rPr/>
              <a:t> </a:t>
            </a:r>
            <a:r>
              <a:rPr/>
              <a:t>Passwörter</a:t>
            </a:r>
            <a:r>
              <a:rPr/>
              <a:t>”</a:t>
            </a:r>
            <a:r>
              <a:rPr/>
              <a:t>?</a:t>
            </a:r>
          </a:p>
          <a:p>
            <a:pPr lvl="0" marL="0" indent="0">
              <a:buNone/>
            </a:pPr>
          </a:p>
          <a:p>
            <a:pPr lvl="0" marL="0" indent="0">
              <a:buNone/>
            </a:pPr>
            <a:r>
              <a:rPr/>
              <a:t>Und</a:t>
            </a:r>
            <a:r>
              <a:rPr/>
              <a:t> </a:t>
            </a:r>
            <a:r>
              <a:rPr/>
              <a:t>was</a:t>
            </a:r>
            <a:r>
              <a:rPr/>
              <a:t> </a:t>
            </a:r>
            <a:r>
              <a:rPr/>
              <a:t>sind</a:t>
            </a:r>
            <a:r>
              <a:rPr/>
              <a:t> </a:t>
            </a:r>
            <a:r>
              <a:rPr/>
              <a:t>“</a:t>
            </a:r>
            <a:r>
              <a:rPr/>
              <a:t>gute</a:t>
            </a:r>
            <a:r>
              <a:rPr/>
              <a:t> </a:t>
            </a:r>
            <a:r>
              <a:rPr/>
              <a:t>Passwörter</a:t>
            </a:r>
            <a:r>
              <a:rPr/>
              <a:t>”</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AutoNum type="arabicPeriod"/>
            </a:pPr>
            <a:r>
              <a:rPr/>
              <a:t>Ein</a:t>
            </a:r>
            <a:r>
              <a:rPr/>
              <a:t> </a:t>
            </a:r>
            <a:r>
              <a:rPr/>
              <a:t>Passwort</a:t>
            </a:r>
            <a:r>
              <a:rPr/>
              <a:t> </a:t>
            </a:r>
            <a:r>
              <a:rPr/>
              <a:t>sollte</a:t>
            </a:r>
            <a:r>
              <a:rPr/>
              <a:t> </a:t>
            </a:r>
            <a:r>
              <a:rPr/>
              <a:t>nicht</a:t>
            </a:r>
            <a:r>
              <a:rPr/>
              <a:t> </a:t>
            </a:r>
            <a:r>
              <a:rPr/>
              <a:t>in</a:t>
            </a:r>
            <a:r>
              <a:rPr/>
              <a:t> </a:t>
            </a:r>
            <a:r>
              <a:rPr/>
              <a:t>einem</a:t>
            </a:r>
            <a:r>
              <a:rPr/>
              <a:t> </a:t>
            </a:r>
            <a:r>
              <a:rPr/>
              <a:t>Wörterbuch</a:t>
            </a:r>
            <a:r>
              <a:rPr/>
              <a:t> </a:t>
            </a:r>
            <a:r>
              <a:rPr/>
              <a:t>stehen.</a:t>
            </a:r>
            <a:r>
              <a:rPr/>
              <a:t> </a:t>
            </a:r>
            <a:r>
              <a:rPr/>
              <a:t>Damit</a:t>
            </a:r>
            <a:r>
              <a:rPr/>
              <a:t> </a:t>
            </a:r>
            <a:r>
              <a:rPr/>
              <a:t>ist</a:t>
            </a:r>
            <a:r>
              <a:rPr/>
              <a:t> </a:t>
            </a:r>
            <a:r>
              <a:rPr/>
              <a:t>gemeint,</a:t>
            </a:r>
            <a:r>
              <a:rPr/>
              <a:t> </a:t>
            </a:r>
            <a:r>
              <a:rPr/>
              <a:t>dass</a:t>
            </a:r>
            <a:r>
              <a:rPr/>
              <a:t> </a:t>
            </a:r>
            <a:r>
              <a:rPr/>
              <a:t>keines</a:t>
            </a:r>
            <a:r>
              <a:rPr/>
              <a:t> </a:t>
            </a:r>
            <a:r>
              <a:rPr/>
              <a:t>der</a:t>
            </a:r>
            <a:r>
              <a:rPr/>
              <a:t> </a:t>
            </a:r>
            <a:r>
              <a:rPr/>
              <a:t>rund</a:t>
            </a:r>
            <a:r>
              <a:rPr/>
              <a:t> </a:t>
            </a:r>
            <a:r>
              <a:rPr/>
              <a:t>zwei</a:t>
            </a:r>
            <a:r>
              <a:rPr/>
              <a:t> </a:t>
            </a:r>
            <a:r>
              <a:rPr/>
              <a:t>Millionen</a:t>
            </a:r>
            <a:r>
              <a:rPr/>
              <a:t> </a:t>
            </a:r>
            <a:r>
              <a:rPr/>
              <a:t>Einträge</a:t>
            </a:r>
            <a:r>
              <a:rPr/>
              <a:t> </a:t>
            </a:r>
            <a:r>
              <a:rPr/>
              <a:t>aus</a:t>
            </a:r>
            <a:r>
              <a:rPr/>
              <a:t> </a:t>
            </a:r>
            <a:r>
              <a:rPr/>
              <a:t>einschlägigen</a:t>
            </a:r>
            <a:r>
              <a:rPr/>
              <a:t> </a:t>
            </a:r>
            <a:r>
              <a:rPr/>
              <a:t>Textdateien</a:t>
            </a:r>
            <a:r>
              <a:rPr/>
              <a:t> </a:t>
            </a:r>
            <a:r>
              <a:rPr/>
              <a:t>wie</a:t>
            </a:r>
            <a:r>
              <a:rPr/>
              <a:t> </a:t>
            </a:r>
            <a:r>
              <a:rPr/>
              <a:t>https://sourceforge.net/projects/germandict/files/</a:t>
            </a:r>
            <a:r>
              <a:rPr/>
              <a:t> </a:t>
            </a:r>
            <a:r>
              <a:rPr/>
              <a:t>verwendet</a:t>
            </a:r>
            <a:r>
              <a:rPr/>
              <a:t> </a:t>
            </a:r>
            <a:r>
              <a:rPr/>
              <a:t>werden</a:t>
            </a:r>
            <a:r>
              <a:rPr/>
              <a:t> </a:t>
            </a:r>
            <a:r>
              <a:rPr/>
              <a:t>sollte.</a:t>
            </a:r>
            <a:r>
              <a:rPr/>
              <a:t> </a:t>
            </a:r>
            <a:r>
              <a:rPr/>
              <a:t>Denn</a:t>
            </a:r>
            <a:r>
              <a:rPr/>
              <a:t> </a:t>
            </a:r>
            <a:r>
              <a:rPr/>
              <a:t>gegen</a:t>
            </a:r>
            <a:r>
              <a:rPr/>
              <a:t> </a:t>
            </a:r>
            <a:r>
              <a:rPr/>
              <a:t>solche</a:t>
            </a:r>
            <a:r>
              <a:rPr/>
              <a:t> </a:t>
            </a:r>
            <a:r>
              <a:rPr/>
              <a:t>Wortsammlungen</a:t>
            </a:r>
            <a:r>
              <a:rPr/>
              <a:t> </a:t>
            </a:r>
            <a:r>
              <a:rPr/>
              <a:t>kann</a:t>
            </a:r>
            <a:r>
              <a:rPr/>
              <a:t> </a:t>
            </a:r>
            <a:r>
              <a:rPr/>
              <a:t>leicht</a:t>
            </a:r>
            <a:r>
              <a:rPr/>
              <a:t> </a:t>
            </a:r>
            <a:r>
              <a:rPr/>
              <a:t>automatisiert</a:t>
            </a:r>
            <a:r>
              <a:rPr/>
              <a:t> </a:t>
            </a:r>
            <a:r>
              <a:rPr/>
              <a:t>geprüft</a:t>
            </a:r>
            <a:r>
              <a:rPr/>
              <a:t> </a:t>
            </a:r>
            <a:r>
              <a:rPr/>
              <a:t>werden.</a:t>
            </a:r>
          </a:p>
          <a:p>
            <a:pPr lvl="0" marL="0" indent="0">
              <a:buNone/>
            </a:pPr>
          </a:p>
          <a:p>
            <a:pPr lvl="1">
              <a:buAutoNum type="arabicPeriod"/>
            </a:pPr>
            <a:r>
              <a:rPr/>
              <a:t>Das</a:t>
            </a:r>
            <a:r>
              <a:rPr/>
              <a:t> </a:t>
            </a:r>
            <a:r>
              <a:rPr/>
              <a:t>Passwort</a:t>
            </a:r>
            <a:r>
              <a:rPr/>
              <a:t> </a:t>
            </a:r>
            <a:r>
              <a:rPr/>
              <a:t>sollte</a:t>
            </a:r>
            <a:r>
              <a:rPr/>
              <a:t> </a:t>
            </a:r>
            <a:r>
              <a:rPr/>
              <a:t>ausreichend</a:t>
            </a:r>
            <a:r>
              <a:rPr/>
              <a:t> </a:t>
            </a:r>
            <a:r>
              <a:rPr/>
              <a:t>stark</a:t>
            </a:r>
            <a:r>
              <a:rPr/>
              <a:t> </a:t>
            </a:r>
            <a:r>
              <a:rPr/>
              <a:t>sein.</a:t>
            </a:r>
            <a:r>
              <a:rPr/>
              <a:t> </a:t>
            </a:r>
            <a:r>
              <a:rPr/>
              <a:t>Schon</a:t>
            </a:r>
            <a:r>
              <a:rPr/>
              <a:t> </a:t>
            </a:r>
            <a:r>
              <a:rPr/>
              <a:t>allein</a:t>
            </a:r>
            <a:r>
              <a:rPr/>
              <a:t> </a:t>
            </a:r>
            <a:r>
              <a:rPr/>
              <a:t>deswegen,</a:t>
            </a:r>
            <a:r>
              <a:rPr/>
              <a:t> </a:t>
            </a:r>
            <a:r>
              <a:rPr/>
              <a:t>weil</a:t>
            </a:r>
            <a:r>
              <a:rPr/>
              <a:t> </a:t>
            </a:r>
            <a:r>
              <a:rPr/>
              <a:t>aktuelle</a:t>
            </a:r>
            <a:r>
              <a:rPr/>
              <a:t> </a:t>
            </a:r>
            <a:r>
              <a:rPr/>
              <a:t>Webseiten</a:t>
            </a:r>
            <a:r>
              <a:rPr/>
              <a:t> </a:t>
            </a:r>
            <a:r>
              <a:rPr/>
              <a:t>eine</a:t>
            </a:r>
            <a:r>
              <a:rPr/>
              <a:t> </a:t>
            </a:r>
            <a:r>
              <a:rPr/>
              <a:t>Komplexität</a:t>
            </a:r>
            <a:r>
              <a:rPr/>
              <a:t> </a:t>
            </a:r>
            <a:r>
              <a:rPr/>
              <a:t>des</a:t>
            </a:r>
            <a:r>
              <a:rPr/>
              <a:t> </a:t>
            </a:r>
            <a:r>
              <a:rPr/>
              <a:t>Passworts</a:t>
            </a:r>
            <a:r>
              <a:rPr/>
              <a:t> </a:t>
            </a:r>
            <a:r>
              <a:rPr/>
              <a:t>erfordern,</a:t>
            </a:r>
            <a:r>
              <a:rPr/>
              <a:t> </a:t>
            </a:r>
            <a:r>
              <a:rPr/>
              <a:t>typischerweise</a:t>
            </a:r>
            <a:r>
              <a:rPr/>
              <a:t> </a:t>
            </a:r>
            <a:r>
              <a:rPr/>
              <a:t>8</a:t>
            </a:r>
            <a:r>
              <a:rPr/>
              <a:t> </a:t>
            </a:r>
            <a:r>
              <a:rPr/>
              <a:t>Zeichen</a:t>
            </a:r>
            <a:r>
              <a:rPr/>
              <a:t> </a:t>
            </a:r>
            <a:r>
              <a:rPr/>
              <a:t>und</a:t>
            </a:r>
            <a:r>
              <a:rPr/>
              <a:t> </a:t>
            </a:r>
            <a:r>
              <a:rPr/>
              <a:t>Groß-/Kleinschreibung,</a:t>
            </a:r>
            <a:r>
              <a:rPr/>
              <a:t> </a:t>
            </a:r>
            <a:r>
              <a:rPr/>
              <a:t>Nummern</a:t>
            </a:r>
            <a:r>
              <a:rPr/>
              <a:t> </a:t>
            </a:r>
            <a:r>
              <a:rPr/>
              <a:t>und/oder</a:t>
            </a:r>
            <a:r>
              <a:rPr/>
              <a:t> </a:t>
            </a:r>
            <a:r>
              <a:rPr/>
              <a:t>Sonderzeichen.</a:t>
            </a:r>
            <a:r>
              <a:rPr/>
              <a:t> </a:t>
            </a:r>
            <a:r>
              <a:rPr/>
              <a:t>Auch</a:t>
            </a:r>
            <a:r>
              <a:rPr/>
              <a:t> </a:t>
            </a:r>
            <a:r>
              <a:rPr/>
              <a:t>sollte</a:t>
            </a:r>
            <a:r>
              <a:rPr/>
              <a:t> </a:t>
            </a:r>
            <a:r>
              <a:rPr/>
              <a:t>ein</a:t>
            </a:r>
            <a:r>
              <a:rPr/>
              <a:t> </a:t>
            </a:r>
            <a:r>
              <a:rPr/>
              <a:t>Passwort</a:t>
            </a:r>
            <a:r>
              <a:rPr/>
              <a:t> </a:t>
            </a:r>
            <a:r>
              <a:rPr/>
              <a:t>nicht</a:t>
            </a:r>
            <a:r>
              <a:rPr/>
              <a:t> </a:t>
            </a:r>
            <a:r>
              <a:rPr/>
              <a:t>vorherzubestimmen</a:t>
            </a:r>
            <a:r>
              <a:rPr/>
              <a:t> </a:t>
            </a:r>
            <a:r>
              <a:rPr/>
              <a:t>sein,</a:t>
            </a:r>
            <a:r>
              <a:rPr/>
              <a:t> </a:t>
            </a:r>
            <a:r>
              <a:rPr/>
              <a:t>beispielsweise</a:t>
            </a:r>
            <a:r>
              <a:rPr/>
              <a:t> </a:t>
            </a:r>
            <a:r>
              <a:rPr/>
              <a:t>nach</a:t>
            </a:r>
            <a:r>
              <a:rPr/>
              <a:t> </a:t>
            </a:r>
            <a:r>
              <a:rPr/>
              <a:t>der</a:t>
            </a:r>
            <a:r>
              <a:rPr/>
              <a:t> </a:t>
            </a:r>
            <a:r>
              <a:rPr/>
              <a:t>Formel</a:t>
            </a:r>
            <a:r>
              <a:rPr/>
              <a:t> </a:t>
            </a:r>
            <a:r>
              <a:rPr/>
              <a:t>Vorname</a:t>
            </a:r>
            <a:r>
              <a:rPr/>
              <a:t> </a:t>
            </a:r>
            <a:r>
              <a:rPr/>
              <a:t>Nachname</a:t>
            </a:r>
            <a:r>
              <a:rPr/>
              <a:t> </a:t>
            </a:r>
            <a:r>
              <a:rPr/>
              <a:t>Geburtsjahr.</a:t>
            </a:r>
          </a:p>
          <a:p>
            <a:pPr lvl="0" marL="0" indent="0">
              <a:buNone/>
            </a:pPr>
          </a:p>
          <a:p>
            <a:pPr lvl="1">
              <a:buAutoNum type="arabicPeriod"/>
            </a:pPr>
            <a:r>
              <a:rPr/>
              <a:t>Das</a:t>
            </a:r>
            <a:r>
              <a:rPr/>
              <a:t> </a:t>
            </a:r>
            <a:r>
              <a:rPr/>
              <a:t>Passwort</a:t>
            </a:r>
            <a:r>
              <a:rPr/>
              <a:t> </a:t>
            </a:r>
            <a:r>
              <a:rPr/>
              <a:t>sollte</a:t>
            </a:r>
            <a:r>
              <a:rPr/>
              <a:t> </a:t>
            </a:r>
            <a:r>
              <a:rPr/>
              <a:t>regelmäßig</a:t>
            </a:r>
            <a:r>
              <a:rPr/>
              <a:t> </a:t>
            </a:r>
            <a:r>
              <a:rPr/>
              <a:t>geändert</a:t>
            </a:r>
            <a:r>
              <a:rPr/>
              <a:t> </a:t>
            </a:r>
            <a:r>
              <a:rPr/>
              <a:t>werden.</a:t>
            </a:r>
            <a:r>
              <a:rPr/>
              <a:t> </a:t>
            </a:r>
            <a:r>
              <a:rPr/>
              <a:t>Beispielsweise</a:t>
            </a:r>
            <a:r>
              <a:rPr/>
              <a:t> </a:t>
            </a:r>
            <a:r>
              <a:rPr/>
              <a:t>jährlich!</a:t>
            </a:r>
          </a:p>
          <a:p>
            <a:pPr lvl="0" marL="0" indent="0">
              <a:buNone/>
            </a:pPr>
          </a:p>
          <a:p>
            <a:pPr lvl="1">
              <a:buAutoNum type="arabicPeriod"/>
            </a:pPr>
            <a:r>
              <a:rPr/>
              <a:t>Ein</a:t>
            </a:r>
            <a:r>
              <a:rPr/>
              <a:t> </a:t>
            </a:r>
            <a:r>
              <a:rPr/>
              <a:t>Passwort</a:t>
            </a:r>
            <a:r>
              <a:rPr/>
              <a:t> </a:t>
            </a:r>
            <a:r>
              <a:rPr/>
              <a:t>sollte</a:t>
            </a:r>
            <a:r>
              <a:rPr/>
              <a:t> </a:t>
            </a:r>
            <a:r>
              <a:rPr/>
              <a:t>nicht</a:t>
            </a:r>
            <a:r>
              <a:rPr/>
              <a:t> </a:t>
            </a:r>
            <a:r>
              <a:rPr/>
              <a:t>wiederverwendet</a:t>
            </a:r>
            <a:r>
              <a:rPr/>
              <a:t> </a:t>
            </a:r>
            <a:r>
              <a:rPr/>
              <a:t>werden.</a:t>
            </a:r>
            <a:r>
              <a:rPr/>
              <a:t> </a:t>
            </a:r>
            <a:r>
              <a:rPr/>
              <a:t>Jedoch</a:t>
            </a:r>
            <a:r>
              <a:rPr/>
              <a:t> </a:t>
            </a:r>
            <a:r>
              <a:rPr/>
              <a:t>sind</a:t>
            </a:r>
            <a:r>
              <a:rPr/>
              <a:t> </a:t>
            </a:r>
            <a:r>
              <a:rPr/>
              <a:t>leicht</a:t>
            </a:r>
            <a:r>
              <a:rPr/>
              <a:t> </a:t>
            </a:r>
            <a:r>
              <a:rPr/>
              <a:t>zu</a:t>
            </a:r>
            <a:r>
              <a:rPr/>
              <a:t> </a:t>
            </a:r>
            <a:r>
              <a:rPr/>
              <a:t>merkende</a:t>
            </a:r>
            <a:r>
              <a:rPr/>
              <a:t> </a:t>
            </a:r>
            <a:r>
              <a:rPr/>
              <a:t>Varianten</a:t>
            </a:r>
            <a:r>
              <a:rPr/>
              <a:t> </a:t>
            </a:r>
            <a:r>
              <a:rPr/>
              <a:t>durchaus</a:t>
            </a:r>
            <a:r>
              <a:rPr/>
              <a:t> </a:t>
            </a:r>
            <a:r>
              <a:rPr/>
              <a:t>akzeptabel.</a:t>
            </a:r>
            <a:r>
              <a:rPr/>
              <a:t> </a:t>
            </a:r>
            <a:r>
              <a:rPr/>
              <a:t>Auf</a:t>
            </a:r>
            <a:r>
              <a:rPr/>
              <a:t> </a:t>
            </a:r>
            <a:r>
              <a:rPr/>
              <a:t>keinen</a:t>
            </a:r>
            <a:r>
              <a:rPr/>
              <a:t> </a:t>
            </a:r>
            <a:r>
              <a:rPr/>
              <a:t>Fall</a:t>
            </a:r>
            <a:r>
              <a:rPr/>
              <a:t> </a:t>
            </a:r>
            <a:r>
              <a:rPr/>
              <a:t>sollte</a:t>
            </a:r>
            <a:r>
              <a:rPr/>
              <a:t> </a:t>
            </a:r>
            <a:r>
              <a:rPr/>
              <a:t>das</a:t>
            </a:r>
            <a:r>
              <a:rPr/>
              <a:t> </a:t>
            </a:r>
            <a:r>
              <a:rPr/>
              <a:t>gleich</a:t>
            </a:r>
            <a:r>
              <a:rPr/>
              <a:t> </a:t>
            </a:r>
            <a:r>
              <a:rPr/>
              <a:t>Passwort</a:t>
            </a:r>
            <a:r>
              <a:rPr/>
              <a:t> </a:t>
            </a:r>
            <a:r>
              <a:rPr/>
              <a:t>privat</a:t>
            </a:r>
            <a:r>
              <a:rPr/>
              <a:t> </a:t>
            </a:r>
            <a:r>
              <a:rPr/>
              <a:t>wie</a:t>
            </a:r>
            <a:r>
              <a:rPr/>
              <a:t> </a:t>
            </a:r>
            <a:r>
              <a:rPr/>
              <a:t>beruflich</a:t>
            </a:r>
            <a:r>
              <a:rPr/>
              <a:t> </a:t>
            </a:r>
            <a:r>
              <a:rPr/>
              <a:t>verwendet</a:t>
            </a:r>
            <a:r>
              <a:rPr/>
              <a:t> </a:t>
            </a:r>
            <a:r>
              <a:rPr/>
              <a:t>werden,</a:t>
            </a:r>
            <a:r>
              <a:rPr/>
              <a:t> </a:t>
            </a:r>
            <a:r>
              <a:rPr/>
              <a:t>egal</a:t>
            </a:r>
            <a:r>
              <a:rPr/>
              <a:t> </a:t>
            </a:r>
            <a:r>
              <a:rPr/>
              <a:t>wie</a:t>
            </a:r>
            <a:r>
              <a:rPr/>
              <a:t> </a:t>
            </a:r>
            <a:r>
              <a:rPr/>
              <a:t>bequem</a:t>
            </a:r>
            <a:r>
              <a:rPr/>
              <a:t> </a:t>
            </a:r>
            <a:r>
              <a:rPr/>
              <a:t>das</a:t>
            </a:r>
            <a:r>
              <a:rPr/>
              <a:t> </a:t>
            </a:r>
            <a:r>
              <a:rPr/>
              <a:t>sein</a:t>
            </a:r>
            <a:r>
              <a:rPr/>
              <a:t> </a:t>
            </a:r>
            <a:r>
              <a:rPr/>
              <a:t>mag.</a:t>
            </a:r>
          </a:p>
          <a:p>
            <a:pPr lvl="0" marL="0" indent="0">
              <a:buNone/>
            </a:pPr>
          </a:p>
          <a:p>
            <a:pPr lvl="1">
              <a:buAutoNum type="arabicPeriod"/>
            </a:pPr>
            <a:r>
              <a:rPr/>
              <a:t>Es</a:t>
            </a:r>
            <a:r>
              <a:rPr/>
              <a:t> </a:t>
            </a:r>
            <a:r>
              <a:rPr/>
              <a:t>empfiehlt</a:t>
            </a:r>
            <a:r>
              <a:rPr/>
              <a:t> </a:t>
            </a:r>
            <a:r>
              <a:rPr/>
              <a:t>sich,</a:t>
            </a:r>
            <a:r>
              <a:rPr/>
              <a:t> </a:t>
            </a:r>
            <a:r>
              <a:rPr/>
              <a:t>einen</a:t>
            </a:r>
            <a:r>
              <a:rPr/>
              <a:t> </a:t>
            </a:r>
            <a:r>
              <a:rPr/>
              <a:t>Passwortmanager</a:t>
            </a:r>
            <a:r>
              <a:rPr/>
              <a:t> </a:t>
            </a:r>
            <a:r>
              <a:rPr/>
              <a:t>zu</a:t>
            </a:r>
            <a:r>
              <a:rPr/>
              <a:t> </a:t>
            </a:r>
            <a:r>
              <a:rPr/>
              <a:t>verwenden.</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Wie</a:t>
            </a:r>
            <a:r>
              <a:rPr/>
              <a:t> </a:t>
            </a:r>
            <a:r>
              <a:rPr/>
              <a:t>kommt</a:t>
            </a:r>
            <a:r>
              <a:rPr/>
              <a:t> </a:t>
            </a:r>
            <a:r>
              <a:rPr/>
              <a:t>man</a:t>
            </a:r>
            <a:r>
              <a:rPr/>
              <a:t> </a:t>
            </a:r>
            <a:r>
              <a:rPr/>
              <a:t>nun</a:t>
            </a:r>
            <a:r>
              <a:rPr/>
              <a:t> </a:t>
            </a:r>
            <a:r>
              <a:rPr/>
              <a:t>zu</a:t>
            </a:r>
            <a:r>
              <a:rPr/>
              <a:t> </a:t>
            </a:r>
            <a:r>
              <a:rPr/>
              <a:t>einem</a:t>
            </a:r>
            <a:r>
              <a:rPr/>
              <a:t> </a:t>
            </a:r>
            <a:r>
              <a:rPr/>
              <a:t>guten</a:t>
            </a:r>
            <a:r>
              <a:rPr/>
              <a:t> </a:t>
            </a:r>
            <a:r>
              <a:rPr/>
              <a:t>Passwort?"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Meine</a:t>
            </a:r>
            <a:r>
              <a:rPr/>
              <a:t> </a:t>
            </a:r>
            <a:r>
              <a:rPr/>
              <a:t>Vorgehensweise</a:t>
            </a:r>
            <a:r>
              <a:rPr/>
              <a:t> </a:t>
            </a:r>
            <a:r>
              <a:rPr/>
              <a:t>ist</a:t>
            </a:r>
            <a:r>
              <a:rPr/>
              <a:t> </a:t>
            </a:r>
            <a:r>
              <a:rPr/>
              <a:t>folgende:</a:t>
            </a:r>
            <a:r>
              <a:rPr/>
              <a:t> </a:t>
            </a:r>
            <a:r>
              <a:rPr/>
              <a:t>Ich</a:t>
            </a:r>
            <a:r>
              <a:rPr/>
              <a:t> </a:t>
            </a:r>
            <a:r>
              <a:rPr/>
              <a:t>nehme</a:t>
            </a:r>
            <a:r>
              <a:rPr/>
              <a:t> </a:t>
            </a:r>
            <a:r>
              <a:rPr/>
              <a:t>jedes</a:t>
            </a:r>
            <a:r>
              <a:rPr/>
              <a:t> </a:t>
            </a:r>
            <a:r>
              <a:rPr/>
              <a:t>Jahr</a:t>
            </a:r>
            <a:r>
              <a:rPr/>
              <a:t> </a:t>
            </a:r>
            <a:r>
              <a:rPr/>
              <a:t>einen</a:t>
            </a:r>
            <a:r>
              <a:rPr/>
              <a:t> </a:t>
            </a:r>
            <a:r>
              <a:rPr/>
              <a:t>Satz</a:t>
            </a:r>
            <a:r>
              <a:rPr/>
              <a:t> </a:t>
            </a:r>
            <a:r>
              <a:rPr/>
              <a:t>oder</a:t>
            </a:r>
            <a:r>
              <a:rPr/>
              <a:t> </a:t>
            </a:r>
            <a:r>
              <a:rPr/>
              <a:t>eine</a:t>
            </a:r>
            <a:r>
              <a:rPr/>
              <a:t> </a:t>
            </a:r>
            <a:r>
              <a:rPr/>
              <a:t>Phrase,</a:t>
            </a:r>
            <a:r>
              <a:rPr/>
              <a:t> </a:t>
            </a:r>
            <a:r>
              <a:rPr/>
              <a:t>mit</a:t>
            </a:r>
            <a:r>
              <a:rPr/>
              <a:t> </a:t>
            </a:r>
            <a:r>
              <a:rPr/>
              <a:t>Satzzeichen,</a:t>
            </a:r>
            <a:r>
              <a:rPr/>
              <a:t> </a:t>
            </a:r>
            <a:r>
              <a:rPr/>
              <a:t>und</a:t>
            </a:r>
            <a:r>
              <a:rPr/>
              <a:t> </a:t>
            </a:r>
            <a:r>
              <a:rPr/>
              <a:t>leite</a:t>
            </a:r>
            <a:r>
              <a:rPr/>
              <a:t> </a:t>
            </a:r>
            <a:r>
              <a:rPr/>
              <a:t>daraus</a:t>
            </a:r>
            <a:r>
              <a:rPr/>
              <a:t> </a:t>
            </a:r>
            <a:r>
              <a:rPr/>
              <a:t>ein</a:t>
            </a:r>
            <a:r>
              <a:rPr/>
              <a:t> </a:t>
            </a:r>
            <a:r>
              <a:rPr/>
              <a:t>Basispasswort</a:t>
            </a:r>
            <a:r>
              <a:rPr/>
              <a:t> </a:t>
            </a:r>
            <a:r>
              <a:rPr/>
              <a:t>für</a:t>
            </a:r>
            <a:r>
              <a:rPr/>
              <a:t> </a:t>
            </a:r>
            <a:r>
              <a:rPr/>
              <a:t>das</a:t>
            </a:r>
            <a:r>
              <a:rPr/>
              <a:t> </a:t>
            </a:r>
            <a:r>
              <a:rPr/>
              <a:t>Jahr</a:t>
            </a:r>
            <a:r>
              <a:rPr/>
              <a:t> </a:t>
            </a:r>
            <a:r>
              <a:rPr/>
              <a:t>ab.</a:t>
            </a:r>
            <a:r>
              <a:rPr/>
              <a:t> </a:t>
            </a:r>
            <a:r>
              <a:rPr/>
              <a:t>Dies</a:t>
            </a:r>
            <a:r>
              <a:rPr/>
              <a:t> </a:t>
            </a:r>
            <a:r>
              <a:rPr/>
              <a:t>variiere</a:t>
            </a:r>
            <a:r>
              <a:rPr/>
              <a:t> </a:t>
            </a:r>
            <a:r>
              <a:rPr/>
              <a:t>ich</a:t>
            </a:r>
            <a:r>
              <a:rPr/>
              <a:t> </a:t>
            </a:r>
            <a:r>
              <a:rPr/>
              <a:t>dann,</a:t>
            </a:r>
            <a:r>
              <a:rPr/>
              <a:t> </a:t>
            </a:r>
            <a:r>
              <a:rPr/>
              <a:t>um</a:t>
            </a:r>
            <a:r>
              <a:rPr/>
              <a:t> </a:t>
            </a:r>
            <a:r>
              <a:rPr/>
              <a:t>für</a:t>
            </a:r>
            <a:r>
              <a:rPr/>
              <a:t> </a:t>
            </a:r>
            <a:r>
              <a:rPr/>
              <a:t>keine</a:t>
            </a:r>
            <a:r>
              <a:rPr/>
              <a:t> </a:t>
            </a:r>
            <a:r>
              <a:rPr/>
              <a:t>Benutzeranmeldung</a:t>
            </a:r>
            <a:r>
              <a:rPr/>
              <a:t> </a:t>
            </a:r>
            <a:r>
              <a:rPr/>
              <a:t>ein</a:t>
            </a:r>
            <a:r>
              <a:rPr/>
              <a:t> </a:t>
            </a:r>
            <a:r>
              <a:rPr/>
              <a:t>Passwort</a:t>
            </a:r>
            <a:r>
              <a:rPr/>
              <a:t> </a:t>
            </a:r>
            <a:r>
              <a:rPr/>
              <a:t>wiederzuverwenden.</a:t>
            </a:r>
          </a:p>
          <a:p>
            <a:pPr lvl="0" marL="0" indent="0">
              <a:buNone/>
            </a:pPr>
          </a:p>
          <a:p>
            <a:pPr lvl="0" marL="0" indent="0">
              <a:buNone/>
            </a:pPr>
            <a:r>
              <a:rPr/>
              <a:t>Nehmen</a:t>
            </a:r>
            <a:r>
              <a:rPr/>
              <a:t> </a:t>
            </a:r>
            <a:r>
              <a:rPr/>
              <a:t>wir</a:t>
            </a:r>
            <a:r>
              <a:rPr/>
              <a:t> </a:t>
            </a:r>
            <a:r>
              <a:rPr/>
              <a:t>einen</a:t>
            </a:r>
            <a:r>
              <a:rPr/>
              <a:t> </a:t>
            </a:r>
            <a:r>
              <a:rPr/>
              <a:t>prominenten</a:t>
            </a:r>
            <a:r>
              <a:rPr/>
              <a:t> </a:t>
            </a:r>
            <a:r>
              <a:rPr/>
              <a:t>Satz</a:t>
            </a:r>
            <a:r>
              <a:rPr/>
              <a:t> </a:t>
            </a:r>
            <a:r>
              <a:rPr/>
              <a:t>aus</a:t>
            </a:r>
            <a:r>
              <a:rPr/>
              <a:t> </a:t>
            </a:r>
            <a:r>
              <a:rPr/>
              <a:t>der</a:t>
            </a:r>
            <a:r>
              <a:rPr/>
              <a:t> </a:t>
            </a:r>
            <a:r>
              <a:rPr/>
              <a:t>Neujahrsansprache</a:t>
            </a:r>
            <a:r>
              <a:rPr/>
              <a:t> </a:t>
            </a:r>
            <a:r>
              <a:rPr/>
              <a:t>der</a:t>
            </a:r>
            <a:r>
              <a:rPr/>
              <a:t> </a:t>
            </a:r>
            <a:r>
              <a:rPr/>
              <a:t>Bundeskanzlerin:</a:t>
            </a:r>
          </a:p>
          <a:p>
            <a:pPr lvl="0" marL="0" indent="0">
              <a:buNone/>
            </a:pPr>
          </a:p>
          <a:p>
            <a:pPr lvl="0" marL="0" indent="0">
              <a:buNone/>
            </a:pPr>
            <a:r>
              <a:rPr/>
              <a:t>2020,</a:t>
            </a:r>
            <a:r>
              <a:rPr/>
              <a:t> </a:t>
            </a:r>
            <a:r>
              <a:rPr/>
              <a:t>dieses</a:t>
            </a:r>
            <a:r>
              <a:rPr/>
              <a:t> </a:t>
            </a:r>
            <a:r>
              <a:rPr/>
              <a:t>Jahr</a:t>
            </a:r>
            <a:r>
              <a:rPr/>
              <a:t> </a:t>
            </a:r>
            <a:r>
              <a:rPr/>
              <a:t>der</a:t>
            </a:r>
            <a:r>
              <a:rPr/>
              <a:t> </a:t>
            </a:r>
            <a:r>
              <a:rPr/>
              <a:t>Pandemie,</a:t>
            </a:r>
            <a:r>
              <a:rPr/>
              <a:t> </a:t>
            </a:r>
            <a:r>
              <a:rPr/>
              <a:t>war</a:t>
            </a:r>
            <a:r>
              <a:rPr/>
              <a:t> </a:t>
            </a:r>
            <a:r>
              <a:rPr/>
              <a:t>ein</a:t>
            </a:r>
            <a:r>
              <a:rPr/>
              <a:t> </a:t>
            </a:r>
            <a:r>
              <a:rPr/>
              <a:t>Jahr</a:t>
            </a:r>
            <a:r>
              <a:rPr/>
              <a:t> </a:t>
            </a:r>
            <a:r>
              <a:rPr/>
              <a:t>des</a:t>
            </a:r>
            <a:r>
              <a:rPr/>
              <a:t> </a:t>
            </a:r>
            <a:r>
              <a:rPr/>
              <a:t>Lernens.</a:t>
            </a:r>
          </a:p>
          <a:p>
            <a:pPr lvl="0" marL="0" indent="0">
              <a:buNone/>
            </a:pPr>
          </a:p>
          <a:p>
            <a:pPr lvl="0" marL="0" indent="0">
              <a:buNone/>
            </a:pPr>
            <a:r>
              <a:rPr/>
              <a:t>Dieser</a:t>
            </a:r>
            <a:r>
              <a:rPr/>
              <a:t> </a:t>
            </a:r>
            <a:r>
              <a:rPr/>
              <a:t>Satz</a:t>
            </a:r>
            <a:r>
              <a:rPr/>
              <a:t> </a:t>
            </a:r>
            <a:r>
              <a:rPr/>
              <a:t>ist</a:t>
            </a:r>
            <a:r>
              <a:rPr/>
              <a:t> </a:t>
            </a:r>
            <a:r>
              <a:rPr/>
              <a:t>nicht</a:t>
            </a:r>
            <a:r>
              <a:rPr/>
              <a:t> </a:t>
            </a:r>
            <a:r>
              <a:rPr/>
              <a:t>nur</a:t>
            </a:r>
            <a:r>
              <a:rPr/>
              <a:t> </a:t>
            </a:r>
            <a:r>
              <a:rPr/>
              <a:t>leicht</a:t>
            </a:r>
            <a:r>
              <a:rPr/>
              <a:t> </a:t>
            </a:r>
            <a:r>
              <a:rPr/>
              <a:t>zu</a:t>
            </a:r>
            <a:r>
              <a:rPr/>
              <a:t> </a:t>
            </a:r>
            <a:r>
              <a:rPr/>
              <a:t>merken,</a:t>
            </a:r>
            <a:r>
              <a:rPr/>
              <a:t> </a:t>
            </a:r>
            <a:r>
              <a:rPr/>
              <a:t>sondern</a:t>
            </a:r>
            <a:r>
              <a:rPr/>
              <a:t> </a:t>
            </a:r>
            <a:r>
              <a:rPr/>
              <a:t>lässt</a:t>
            </a:r>
            <a:r>
              <a:rPr/>
              <a:t> </a:t>
            </a:r>
            <a:r>
              <a:rPr/>
              <a:t>sich</a:t>
            </a:r>
            <a:r>
              <a:rPr/>
              <a:t> </a:t>
            </a:r>
            <a:r>
              <a:rPr/>
              <a:t>im</a:t>
            </a:r>
            <a:r>
              <a:rPr/>
              <a:t> </a:t>
            </a:r>
            <a:r>
              <a:rPr/>
              <a:t>Laufe</a:t>
            </a:r>
            <a:r>
              <a:rPr/>
              <a:t> </a:t>
            </a:r>
            <a:r>
              <a:rPr/>
              <a:t>des</a:t>
            </a:r>
            <a:r>
              <a:rPr/>
              <a:t> </a:t>
            </a:r>
            <a:r>
              <a:rPr/>
              <a:t>Jahres</a:t>
            </a:r>
            <a:r>
              <a:rPr/>
              <a:t> </a:t>
            </a:r>
            <a:r>
              <a:rPr/>
              <a:t>auch</a:t>
            </a:r>
            <a:r>
              <a:rPr/>
              <a:t> </a:t>
            </a:r>
            <a:r>
              <a:rPr/>
              <a:t>ebenso</a:t>
            </a:r>
            <a:r>
              <a:rPr/>
              <a:t> </a:t>
            </a:r>
            <a:r>
              <a:rPr/>
              <a:t>leicht</a:t>
            </a:r>
            <a:r>
              <a:rPr/>
              <a:t> </a:t>
            </a:r>
            <a:r>
              <a:rPr/>
              <a:t>recherchieren</a:t>
            </a:r>
            <a:r>
              <a:rPr/>
              <a:t> </a:t>
            </a:r>
            <a:r>
              <a:rPr/>
              <a:t>(wenn</a:t>
            </a:r>
            <a:r>
              <a:rPr/>
              <a:t> </a:t>
            </a:r>
            <a:r>
              <a:rPr/>
              <a:t>man</a:t>
            </a:r>
            <a:r>
              <a:rPr/>
              <a:t> </a:t>
            </a:r>
            <a:r>
              <a:rPr/>
              <a:t>ihn</a:t>
            </a:r>
            <a:r>
              <a:rPr/>
              <a:t> </a:t>
            </a:r>
            <a:r>
              <a:rPr/>
              <a:t>vergessen</a:t>
            </a:r>
            <a:r>
              <a:rPr/>
              <a:t> </a:t>
            </a:r>
            <a:r>
              <a:rPr/>
              <a:t>hat).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Aus</a:t>
            </a:r>
            <a:r>
              <a:rPr/>
              <a:t> </a:t>
            </a:r>
            <a:r>
              <a:rPr/>
              <a:t>diesem</a:t>
            </a:r>
            <a:r>
              <a:rPr/>
              <a:t> </a:t>
            </a:r>
            <a:r>
              <a:rPr/>
              <a:t>Satz</a:t>
            </a:r>
            <a:r>
              <a:rPr/>
              <a:t> </a:t>
            </a:r>
            <a:r>
              <a:rPr/>
              <a:t>nimmt</a:t>
            </a:r>
            <a:r>
              <a:rPr/>
              <a:t> </a:t>
            </a:r>
            <a:r>
              <a:rPr/>
              <a:t>man</a:t>
            </a:r>
            <a:r>
              <a:rPr/>
              <a:t> </a:t>
            </a:r>
            <a:r>
              <a:rPr/>
              <a:t>nun</a:t>
            </a:r>
            <a:r>
              <a:rPr/>
              <a:t> </a:t>
            </a:r>
            <a:r>
              <a:rPr/>
              <a:t>prominente</a:t>
            </a:r>
            <a:r>
              <a:rPr/>
              <a:t> </a:t>
            </a:r>
            <a:r>
              <a:rPr/>
              <a:t>Zeichen,</a:t>
            </a:r>
            <a:r>
              <a:rPr/>
              <a:t> </a:t>
            </a:r>
            <a:r>
              <a:rPr/>
              <a:t>etwa</a:t>
            </a:r>
            <a:r>
              <a:rPr/>
              <a:t> </a:t>
            </a:r>
            <a:r>
              <a:rPr/>
              <a:t>immer</a:t>
            </a:r>
            <a:r>
              <a:rPr/>
              <a:t> </a:t>
            </a:r>
            <a:r>
              <a:rPr/>
              <a:t>das</a:t>
            </a:r>
            <a:r>
              <a:rPr/>
              <a:t> </a:t>
            </a:r>
            <a:r>
              <a:rPr/>
              <a:t>erste</a:t>
            </a:r>
            <a:r>
              <a:rPr/>
              <a:t> </a:t>
            </a:r>
            <a:r>
              <a:rPr/>
              <a:t>einer</a:t>
            </a:r>
            <a:r>
              <a:rPr/>
              <a:t> </a:t>
            </a:r>
            <a:r>
              <a:rPr/>
              <a:t>Gruppe.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12/29/2020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‹Nr.›</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2.gif"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3.gif"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marL="0" indent="0">
              <a:buNone/>
            </a:pPr>
            <a:r>
              <a:rPr/>
              <a:t>Vorsätzlich</a:t>
            </a:r>
            <a:r>
              <a:rPr/>
              <a:t> </a:t>
            </a:r>
            <a:r>
              <a:rPr/>
              <a:t>gute</a:t>
            </a:r>
            <a:r>
              <a:rPr/>
              <a:t> </a:t>
            </a:r>
            <a:r>
              <a:rPr/>
              <a:t>Passwörter</a:t>
            </a:r>
          </a:p>
        </p:txBody>
      </p:sp>
      <p:sp>
        <p:nvSpPr>
          <p:cNvPr id="3" name="Subtitle 2"/>
          <p:cNvSpPr>
            <a:spLocks noGrp="1"/>
          </p:cNvSpPr>
          <p:nvPr>
            <p:ph type="subTitle" idx="1"/>
          </p:nvPr>
        </p:nvSpPr>
        <p:spPr>
          <a:xfrm>
            <a:off x="1828800" y="3886200"/>
            <a:ext cx="8534400" cy="1752600"/>
          </a:xfrm>
        </p:spPr>
        <p:txBody>
          <a:bodyPr/>
          <a:lstStyle/>
          <a:p>
            <a:pPr lvl="0" marL="0" indent="0">
              <a:buNone/>
            </a:pPr>
            <a:br/>
            <a:br/>
            <a:r>
              <a:rPr/>
              <a:t>Christian</a:t>
            </a:r>
            <a:r>
              <a:rPr/>
              <a:t> </a:t>
            </a:r>
            <a:r>
              <a:rPr/>
              <a:t>Prior-Mamulyan</a:t>
            </a:r>
          </a:p>
        </p:txBody>
      </p:sp>
      <p:sp>
        <p:nvSpPr>
          <p:cNvPr id="4" name="Date Placeholder 3"/>
          <p:cNvSpPr>
            <a:spLocks noGrp="1"/>
          </p:cNvSpPr>
          <p:nvPr>
            <p:ph type="dt" sz="half" idx="10"/>
          </p:nvPr>
        </p:nvSpPr>
        <p:spPr/>
        <p:txBody>
          <a:bodyPr/>
          <a:lstStyle/>
          <a:p>
            <a:pPr lvl="0" marL="0" indent="0">
              <a:buNone/>
            </a:pPr>
            <a:r>
              <a:rPr/>
              <a:t>2020-01-02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1270000" indent="0">
              <a:buNone/>
            </a:pPr>
            <a:r>
              <a:rPr sz="2000" b="1"/>
              <a:t>2</a:t>
            </a:r>
            <a:r>
              <a:rPr sz="2000"/>
              <a:t>020</a:t>
            </a:r>
            <a:r>
              <a:rPr sz="2000" b="1"/>
              <a:t>,</a:t>
            </a:r>
            <a:r>
              <a:rPr sz="2000"/>
              <a:t> </a:t>
            </a:r>
            <a:r>
              <a:rPr sz="2000" b="1"/>
              <a:t>d</a:t>
            </a:r>
            <a:r>
              <a:rPr sz="2000"/>
              <a:t>ieses </a:t>
            </a:r>
            <a:r>
              <a:rPr sz="2000" b="1"/>
              <a:t>J</a:t>
            </a:r>
            <a:r>
              <a:rPr sz="2000"/>
              <a:t>ahr </a:t>
            </a:r>
            <a:r>
              <a:rPr sz="2000" b="1"/>
              <a:t>d</a:t>
            </a:r>
            <a:r>
              <a:rPr sz="2000"/>
              <a:t>er </a:t>
            </a:r>
            <a:r>
              <a:rPr sz="2000" b="1"/>
              <a:t>P</a:t>
            </a:r>
            <a:r>
              <a:rPr sz="2000"/>
              <a:t>andemie</a:t>
            </a:r>
            <a:r>
              <a:rPr sz="2000" b="1"/>
              <a:t>,</a:t>
            </a:r>
            <a:r>
              <a:rPr sz="2000"/>
              <a:t> </a:t>
            </a:r>
            <a:r>
              <a:rPr sz="2000" b="1"/>
              <a:t>w</a:t>
            </a:r>
            <a:r>
              <a:rPr sz="2000"/>
              <a:t>ar </a:t>
            </a:r>
            <a:r>
              <a:rPr sz="2000" b="1"/>
              <a:t>e</a:t>
            </a:r>
            <a:r>
              <a:rPr sz="2000"/>
              <a:t>in </a:t>
            </a:r>
            <a:r>
              <a:rPr sz="2000" b="1"/>
              <a:t>J</a:t>
            </a:r>
            <a:r>
              <a:rPr sz="2000"/>
              <a:t>ahr </a:t>
            </a:r>
            <a:r>
              <a:rPr sz="2000" b="1"/>
              <a:t>d</a:t>
            </a:r>
            <a:r>
              <a:rPr sz="2000"/>
              <a:t>es </a:t>
            </a:r>
            <a:r>
              <a:rPr sz="2000" b="1"/>
              <a:t>L</a:t>
            </a:r>
            <a:r>
              <a:rPr sz="2000"/>
              <a:t>ernens</a:t>
            </a:r>
            <a:r>
              <a:rPr sz="2000" b="1"/>
              <a: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1270000" indent="0">
              <a:buNone/>
            </a:pPr>
            <a:r>
              <a:rPr sz="2000" b="1"/>
              <a:t>2</a:t>
            </a:r>
            <a:r>
              <a:rPr sz="2000"/>
              <a:t>���</a:t>
            </a:r>
            <a:r>
              <a:rPr sz="2000" b="1"/>
              <a:t>,</a:t>
            </a:r>
            <a:r>
              <a:rPr sz="2000"/>
              <a:t> </a:t>
            </a:r>
            <a:r>
              <a:rPr sz="2000" b="1"/>
              <a:t>d</a:t>
            </a:r>
            <a:r>
              <a:rPr sz="2000"/>
              <a:t>����� </a:t>
            </a:r>
            <a:r>
              <a:rPr sz="2000" b="1"/>
              <a:t>J</a:t>
            </a:r>
            <a:r>
              <a:rPr sz="2000"/>
              <a:t>��� </a:t>
            </a:r>
            <a:r>
              <a:rPr sz="2000" b="1"/>
              <a:t>d</a:t>
            </a:r>
            <a:r>
              <a:rPr sz="2000"/>
              <a:t>�� </a:t>
            </a:r>
            <a:r>
              <a:rPr sz="2000" b="1"/>
              <a:t>P</a:t>
            </a:r>
            <a:r>
              <a:rPr sz="2000"/>
              <a:t>�������</a:t>
            </a:r>
            <a:r>
              <a:rPr sz="2000" b="1"/>
              <a:t>,</a:t>
            </a:r>
            <a:r>
              <a:rPr sz="2000"/>
              <a:t> </a:t>
            </a:r>
            <a:r>
              <a:rPr sz="2000" b="1"/>
              <a:t>w</a:t>
            </a:r>
            <a:r>
              <a:rPr sz="2000"/>
              <a:t>�� </a:t>
            </a:r>
            <a:r>
              <a:rPr sz="2000" b="1"/>
              <a:t>e</a:t>
            </a:r>
            <a:r>
              <a:rPr sz="2000"/>
              <a:t>�� </a:t>
            </a:r>
            <a:r>
              <a:rPr sz="2000" b="1"/>
              <a:t>J</a:t>
            </a:r>
            <a:r>
              <a:rPr sz="2000"/>
              <a:t>��� </a:t>
            </a:r>
            <a:r>
              <a:rPr sz="2000" b="1"/>
              <a:t>d</a:t>
            </a:r>
            <a:r>
              <a:rPr sz="2000"/>
              <a:t>�� </a:t>
            </a:r>
            <a:r>
              <a:rPr sz="2000" b="1"/>
              <a:t>L</a:t>
            </a:r>
            <a:r>
              <a:rPr sz="2000"/>
              <a:t>������</a:t>
            </a:r>
            <a:r>
              <a:rPr sz="2000" b="1"/>
              <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1270000" indent="0">
              <a:buNone/>
            </a:pPr>
            <a:r>
              <a:rPr sz="2000" b="1"/>
              <a:t>2,dJdP,weJdL.</a:t>
            </a:r>
          </a:p>
          <a:p>
            <a:pPr lvl="1"/>
            <a:r>
              <a:rPr/>
              <a:t>13 Zeichen</a:t>
            </a:r>
          </a:p>
          <a:p>
            <a:pPr lvl="1"/>
            <a:r>
              <a:rPr/>
              <a:t>Groß- und Kleinbuchstaben</a:t>
            </a:r>
          </a:p>
          <a:p>
            <a:pPr lvl="1"/>
            <a:r>
              <a:rPr/>
              <a:t>Sonderzeichen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p>
            <a:pPr lvl="0" marL="0" indent="0">
              <a:buNone/>
            </a:pPr>
            <a:r>
              <a:rPr/>
              <a:t>Varianten</a:t>
            </a:r>
            <a:r>
              <a:rPr/>
              <a:t> </a:t>
            </a:r>
            <a:r>
              <a:rPr/>
              <a:t>bilden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Anhängsel…</a:t>
            </a:r>
          </a:p>
        </p:txBody>
      </p:sp>
      <p:sp>
        <p:nvSpPr>
          <p:cNvPr id="3" name="Content Placeholder 2"/>
          <p:cNvSpPr>
            <a:spLocks noGrp="1"/>
          </p:cNvSpPr>
          <p:nvPr>
            <p:ph idx="1"/>
          </p:nvPr>
        </p:nvSpPr>
        <p:spPr/>
        <p:txBody>
          <a:bodyPr/>
          <a:lstStyle/>
          <a:p>
            <a:pPr lvl="1"/>
            <a:r>
              <a:rPr/>
              <a:t>2,dJdP,weJdL.</a:t>
            </a:r>
            <a:r>
              <a:rPr b="1"/>
              <a:t>a</a:t>
            </a:r>
            <a:r>
              <a:rPr/>
              <a:t> (Amazon)</a:t>
            </a:r>
          </a:p>
          <a:p>
            <a:pPr lvl="1"/>
            <a:r>
              <a:rPr/>
              <a:t>2,dJdP,weJdL.</a:t>
            </a:r>
            <a:r>
              <a:rPr b="1"/>
              <a:t>fb</a:t>
            </a:r>
            <a:r>
              <a:rPr/>
              <a:t> (Facebook)</a:t>
            </a:r>
          </a:p>
          <a:p>
            <a:pPr lvl="1"/>
            <a:r>
              <a:rPr/>
              <a:t>2,dJdP,weJdL.</a:t>
            </a:r>
            <a:r>
              <a:rPr b="1"/>
              <a:t>voba</a:t>
            </a:r>
            <a:r>
              <a:rPr/>
              <a:t> (Onlinebanking)</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…oder</a:t>
            </a:r>
            <a:r>
              <a:rPr/>
              <a:t> </a:t>
            </a:r>
            <a:r>
              <a:rPr/>
              <a:t>Vorgestelltes</a:t>
            </a:r>
          </a:p>
        </p:txBody>
      </p:sp>
      <p:sp>
        <p:nvSpPr>
          <p:cNvPr id="3" name="Content Placeholder 2"/>
          <p:cNvSpPr>
            <a:spLocks noGrp="1"/>
          </p:cNvSpPr>
          <p:nvPr>
            <p:ph idx="1"/>
          </p:nvPr>
        </p:nvSpPr>
        <p:spPr/>
        <p:txBody>
          <a:bodyPr/>
          <a:lstStyle/>
          <a:p>
            <a:pPr lvl="1"/>
            <a:r>
              <a:rPr b="1"/>
              <a:t>a</a:t>
            </a:r>
            <a:r>
              <a:rPr/>
              <a:t>2,dJdP,weJdL.</a:t>
            </a:r>
          </a:p>
          <a:p>
            <a:pPr lvl="1"/>
            <a:r>
              <a:rPr b="1"/>
              <a:t>fb</a:t>
            </a:r>
            <a:r>
              <a:rPr/>
              <a:t>2,dJdP,weJdL.</a:t>
            </a:r>
          </a:p>
          <a:p>
            <a:pPr lvl="1"/>
            <a:r>
              <a:rPr b="1"/>
              <a:t>voba</a:t>
            </a:r>
            <a:r>
              <a:rPr/>
              <a:t>2,dJdP,weJdL.</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p>
            <a:pPr lvl="0" marL="0" indent="0">
              <a:buNone/>
            </a:pPr>
            <a:r>
              <a:rPr/>
              <a:t>Passwortmanager</a:t>
            </a:r>
            <a:r>
              <a:rPr/>
              <a:t> </a:t>
            </a:r>
            <a:r>
              <a:rPr/>
              <a:t>verwenden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KeePass</a:t>
            </a:r>
            <a:r>
              <a:rPr/>
              <a:t> </a:t>
            </a:r>
            <a:r>
              <a:rPr/>
              <a:t>unter</a:t>
            </a:r>
            <a:r>
              <a:rPr/>
              <a:t> </a:t>
            </a:r>
            <a:r>
              <a:rPr/>
              <a:t>Windows</a:t>
            </a:r>
          </a:p>
        </p:txBody>
      </p:sp>
      <p:pic>
        <p:nvPicPr>
          <p:cNvPr descr="../../../../tec/KeePass/images/KeePassCreateDatabaseWindows.gif" id="0" name="Picture 1"/>
          <p:cNvPicPr>
            <a:picLocks noGrp="1" noChangeAspect="1"/>
          </p:cNvPicPr>
          <p:nvPr/>
        </p:nvPicPr>
        <p:blipFill>
          <a:blip r:embed="rId3"/>
          <a:stretch>
            <a:fillRect/>
          </a:stretch>
        </p:blipFill>
        <p:spPr bwMode="auto">
          <a:xfrm>
            <a:off x="2540000" y="1600200"/>
            <a:ext cx="71247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marL="0" indent="0" algn="ctr">
              <a:buNone/>
            </a:pPr>
            <a:r>
              <a:rPr/>
              <a:t>Eine</a:t>
            </a:r>
            <a:r>
              <a:rPr/>
              <a:t> </a:t>
            </a:r>
            <a:r>
              <a:rPr/>
              <a:t>Sequenz</a:t>
            </a:r>
            <a:r>
              <a:rPr/>
              <a:t> </a:t>
            </a:r>
            <a:r>
              <a:rPr/>
              <a:t>von</a:t>
            </a:r>
            <a:r>
              <a:rPr/>
              <a:t> </a:t>
            </a:r>
            <a:r>
              <a:rPr/>
              <a:t>Bildern</a:t>
            </a:r>
            <a:r>
              <a:rPr/>
              <a:t> </a:t>
            </a:r>
            <a:r>
              <a:rPr/>
              <a:t>mit</a:t>
            </a:r>
            <a:r>
              <a:rPr/>
              <a:t> </a:t>
            </a:r>
            <a:r>
              <a:rPr/>
              <a:t>der</a:t>
            </a:r>
            <a:r>
              <a:rPr/>
              <a:t> </a:t>
            </a:r>
            <a:r>
              <a:rPr/>
              <a:t>Erstellung</a:t>
            </a:r>
            <a:r>
              <a:rPr/>
              <a:t> </a:t>
            </a:r>
            <a:r>
              <a:rPr/>
              <a:t>einer</a:t>
            </a:r>
            <a:r>
              <a:rPr/>
              <a:t> </a:t>
            </a:r>
            <a:r>
              <a:rPr/>
              <a:t>KeePass-Datei</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KeePassDX</a:t>
            </a:r>
            <a:r>
              <a:rPr/>
              <a:t> </a:t>
            </a:r>
            <a:r>
              <a:rPr/>
              <a:t>auf</a:t>
            </a:r>
            <a:r>
              <a:rPr/>
              <a:t> </a:t>
            </a:r>
            <a:r>
              <a:rPr/>
              <a:t>Android</a:t>
            </a:r>
          </a:p>
        </p:txBody>
      </p:sp>
      <p:pic>
        <p:nvPicPr>
          <p:cNvPr descr="../../../../tec/KeePass/images/KeePassAndroidAutofill.gif" id="0" name="Picture 1"/>
          <p:cNvPicPr>
            <a:picLocks noGrp="1" noChangeAspect="1"/>
          </p:cNvPicPr>
          <p:nvPr/>
        </p:nvPicPr>
        <p:blipFill>
          <a:blip r:embed="rId3"/>
          <a:stretch>
            <a:fillRect/>
          </a:stretch>
        </p:blipFill>
        <p:spPr bwMode="auto">
          <a:xfrm>
            <a:off x="4965700" y="1600200"/>
            <a:ext cx="22606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marL="0" indent="0" algn="ctr">
              <a:buNone/>
            </a:pPr>
            <a:r>
              <a:rPr/>
              <a:t>Eine</a:t>
            </a:r>
            <a:r>
              <a:rPr/>
              <a:t> </a:t>
            </a:r>
            <a:r>
              <a:rPr/>
              <a:t>Sequenz</a:t>
            </a:r>
            <a:r>
              <a:rPr/>
              <a:t> </a:t>
            </a:r>
            <a:r>
              <a:rPr/>
              <a:t>von</a:t>
            </a:r>
            <a:r>
              <a:rPr/>
              <a:t> </a:t>
            </a:r>
            <a:r>
              <a:rPr/>
              <a:t>Bildern</a:t>
            </a:r>
            <a:r>
              <a:rPr/>
              <a:t> </a:t>
            </a:r>
            <a:r>
              <a:rPr/>
              <a:t>mit</a:t>
            </a:r>
            <a:r>
              <a:rPr/>
              <a:t> </a:t>
            </a:r>
            <a:r>
              <a:rPr/>
              <a:t>der</a:t>
            </a:r>
            <a:r>
              <a:rPr/>
              <a:t> </a:t>
            </a:r>
            <a:r>
              <a:rPr/>
              <a:t>Verwendung</a:t>
            </a:r>
            <a:r>
              <a:rPr/>
              <a:t> </a:t>
            </a:r>
            <a:r>
              <a:rPr/>
              <a:t>unter</a:t>
            </a:r>
            <a:r>
              <a:rPr/>
              <a:t> </a:t>
            </a:r>
            <a:r>
              <a:rPr/>
              <a:t>Android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p>
            <a:pPr lvl="0" marL="0" indent="0">
              <a:buNone/>
            </a:pPr>
            <a:r>
              <a:rPr/>
              <a:t>Fazit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p>
            <a:pPr lvl="0" marL="0" indent="0">
              <a:buNone/>
            </a:pPr>
            <a:r>
              <a:rPr/>
              <a:t>Vorsätze</a:t>
            </a:r>
            <a:r>
              <a:rPr/>
              <a:t> </a:t>
            </a:r>
            <a:r>
              <a:rPr/>
              <a:t>für</a:t>
            </a:r>
            <a:r>
              <a:rPr/>
              <a:t> </a:t>
            </a:r>
            <a:r>
              <a:rPr/>
              <a:t>das</a:t>
            </a:r>
            <a:r>
              <a:rPr/>
              <a:t> </a:t>
            </a:r>
            <a:r>
              <a:rPr/>
              <a:t>neue</a:t>
            </a:r>
            <a:r>
              <a:rPr/>
              <a:t> </a:t>
            </a:r>
            <a:r>
              <a:rPr/>
              <a:t>Jahr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1270000" indent="0">
              <a:buNone/>
            </a:pPr>
            <a:r>
              <a:rPr sz="2000"/>
              <a:t>Ich werde meine Passwörter nach und nach ausreichend komplex gestalten und dabei keines wiederverwenden!</a:t>
            </a:r>
          </a:p>
          <a:p>
            <a:pPr lvl="0" marL="1270000" indent="0">
              <a:buNone/>
            </a:pPr>
            <a:r>
              <a:rPr sz="2000"/>
              <a:t>ich, Januar 2020</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Ortsschild_2020-2021.png" id="0" name="Picture 1"/>
          <p:cNvPicPr>
            <a:picLocks noGrp="1" noChangeAspect="1"/>
          </p:cNvPicPr>
          <p:nvPr/>
        </p:nvPicPr>
        <p:blipFill>
          <a:blip r:embed="rId3"/>
          <a:stretch>
            <a:fillRect/>
          </a:stretch>
        </p:blipFill>
        <p:spPr bwMode="auto">
          <a:xfrm>
            <a:off x="2705100" y="1600200"/>
            <a:ext cx="6781800" cy="45212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1270000" indent="0">
              <a:buNone/>
            </a:pPr>
            <a:r>
              <a:rPr sz="2000"/>
              <a:t>Gut ist der Vorsatz, aber die Erfüllung schwer.</a:t>
            </a:r>
          </a:p>
          <a:p>
            <a:pPr lvl="0" marL="1270000" indent="0">
              <a:buNone/>
            </a:pPr>
            <a:r>
              <a:rPr sz="2000"/>
              <a:t>Johann Wolfgang von Goethe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Aspekte</a:t>
            </a:r>
            <a:r>
              <a:rPr/>
              <a:t> </a:t>
            </a:r>
            <a:r>
              <a:rPr/>
              <a:t>guter</a:t>
            </a:r>
            <a:r>
              <a:rPr/>
              <a:t> </a:t>
            </a:r>
            <a:r>
              <a:rPr/>
              <a:t>Ziele</a:t>
            </a:r>
            <a:r>
              <a:rPr/>
              <a:t> </a:t>
            </a:r>
            <a:r>
              <a:rPr/>
              <a:t>und</a:t>
            </a:r>
            <a:r>
              <a:rPr/>
              <a:t> </a:t>
            </a:r>
            <a:r>
              <a:rPr/>
              <a:t>Vorsätze</a:t>
            </a:r>
          </a:p>
        </p:txBody>
      </p:sp>
      <p:sp>
        <p:nvSpPr>
          <p:cNvPr id="3" name="Content Placeholder 2"/>
          <p:cNvSpPr>
            <a:spLocks noGrp="1"/>
          </p:cNvSpPr>
          <p:nvPr>
            <p:ph idx="1"/>
          </p:nvPr>
        </p:nvSpPr>
        <p:spPr/>
        <p:txBody>
          <a:bodyPr/>
          <a:lstStyle/>
          <a:p>
            <a:pPr lvl="1"/>
            <a:r>
              <a:rPr/>
              <a:t>ein konkretes Ziel haben</a:t>
            </a:r>
          </a:p>
          <a:p>
            <a:pPr lvl="1"/>
            <a:r>
              <a:rPr/>
              <a:t>die Zielerreichung visualisieren</a:t>
            </a:r>
          </a:p>
          <a:p>
            <a:pPr lvl="1"/>
            <a:r>
              <a:rPr/>
              <a:t>das Vorhaben schriftlich festhalten</a:t>
            </a:r>
          </a:p>
          <a:p>
            <a:pPr lvl="1"/>
            <a:r>
              <a:rPr/>
              <a:t>mit moderatem Beginn rechnen</a:t>
            </a:r>
          </a:p>
          <a:p>
            <a:pPr lvl="2"/>
            <a:r>
              <a:rPr/>
              <a:t>auch Rückschläge hinnehmen</a:t>
            </a:r>
          </a:p>
          <a:p>
            <a:pPr lvl="1"/>
            <a:r>
              <a:rPr/>
              <a:t>sich eine Gruppe Gleichgesinnter suchen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p>
            <a:pPr lvl="0" marL="0" indent="0">
              <a:buNone/>
            </a:pPr>
            <a:r>
              <a:rPr/>
              <a:t>Gute</a:t>
            </a:r>
            <a:r>
              <a:rPr/>
              <a:t> </a:t>
            </a:r>
            <a:r>
              <a:rPr/>
              <a:t>Passwörter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Merkmale</a:t>
            </a:r>
          </a:p>
        </p:txBody>
      </p:sp>
      <p:sp>
        <p:nvSpPr>
          <p:cNvPr id="3" name="Content Placeholder 2"/>
          <p:cNvSpPr>
            <a:spLocks noGrp="1"/>
          </p:cNvSpPr>
          <p:nvPr>
            <p:ph idx="1"/>
          </p:nvPr>
        </p:nvSpPr>
        <p:spPr/>
        <p:txBody>
          <a:bodyPr/>
          <a:lstStyle/>
          <a:p>
            <a:pPr lvl="1">
              <a:buAutoNum type="arabicPeriod"/>
            </a:pPr>
            <a:r>
              <a:rPr/>
              <a:t>nicht in Wörterbüchern enthalten</a:t>
            </a:r>
          </a:p>
          <a:p>
            <a:pPr lvl="1">
              <a:buAutoNum type="arabicPeriod"/>
            </a:pPr>
            <a:r>
              <a:rPr/>
              <a:t>starkes Passwort bilden</a:t>
            </a:r>
          </a:p>
          <a:p>
            <a:pPr lvl="2"/>
            <a:r>
              <a:rPr/>
              <a:t>Länge</a:t>
            </a:r>
          </a:p>
          <a:p>
            <a:pPr lvl="2"/>
            <a:r>
              <a:rPr/>
              <a:t>Komplexität</a:t>
            </a:r>
          </a:p>
          <a:p>
            <a:pPr lvl="2"/>
            <a:r>
              <a:rPr/>
              <a:t>nicht vorherzubestimmen</a:t>
            </a:r>
          </a:p>
          <a:p>
            <a:pPr lvl="1">
              <a:buAutoNum type="arabicPeriod"/>
            </a:pPr>
            <a:r>
              <a:rPr/>
              <a:t>regelmäßig ändern</a:t>
            </a:r>
          </a:p>
          <a:p>
            <a:pPr lvl="1">
              <a:buAutoNum type="arabicPeriod"/>
            </a:pPr>
            <a:r>
              <a:rPr/>
              <a:t>keine Wiederverwendung von Passwörtern</a:t>
            </a:r>
          </a:p>
          <a:p>
            <a:pPr lvl="1">
              <a:buAutoNum type="arabicPeriod"/>
            </a:pPr>
            <a:r>
              <a:rPr/>
              <a:t>Empfehlung: Passwortmanager verwenden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p>
            <a:pPr lvl="0" marL="0" indent="0">
              <a:buNone/>
            </a:pPr>
            <a:r>
              <a:rPr/>
              <a:t>Wie</a:t>
            </a:r>
            <a:r>
              <a:rPr/>
              <a:t> </a:t>
            </a:r>
            <a:r>
              <a:rPr/>
              <a:t>man</a:t>
            </a:r>
            <a:r>
              <a:rPr/>
              <a:t> </a:t>
            </a:r>
            <a:r>
              <a:rPr/>
              <a:t>ein</a:t>
            </a:r>
            <a:r>
              <a:rPr/>
              <a:t> </a:t>
            </a:r>
            <a:r>
              <a:rPr/>
              <a:t>gutes</a:t>
            </a:r>
            <a:r>
              <a:rPr/>
              <a:t> </a:t>
            </a:r>
            <a:r>
              <a:rPr/>
              <a:t>Passwort</a:t>
            </a:r>
            <a:r>
              <a:rPr/>
              <a:t> </a:t>
            </a:r>
            <a:r>
              <a:rPr/>
              <a:t>bildet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1270000" indent="0">
              <a:buNone/>
            </a:pPr>
            <a:r>
              <a:rPr sz="2000"/>
              <a:t>2020, dieses Jahr der Pandemie, war ein Jahr des Lernens.</a:t>
            </a:r>
          </a:p>
          <a:p>
            <a:pPr lvl="0" marL="1270000" indent="0">
              <a:buNone/>
            </a:pPr>
            <a:r>
              <a:rPr sz="2000"/>
              <a:t>Neujahrsansprache der Bundeskanzlerin der Bundesrepublik Deutschland, Dr. Angela Merkel, am 31. Dezember 2020</a:t>
            </a:r>
          </a:p>
        </p:txBody>
      </p:sp>
    </p:spTree>
  </p:cSld>
</p:sld>
</file>

<file path=ppt/theme/theme1.xml><?xml version="1.0" encoding="utf-8"?>
<a:theme xmlns:a="http://schemas.openxmlformats.org/drawingml/2006/main" name="Office Theme">
  <a:themeElements>
    <a:clrScheme name="WBI_test">
      <a:dk1>
        <a:srgbClr val="3C3C3C"/>
      </a:dk1>
      <a:lt1>
        <a:srgbClr val="EBE8E4"/>
      </a:lt1>
      <a:dk2>
        <a:srgbClr val="303030"/>
      </a:dk2>
      <a:lt2>
        <a:srgbClr val="FFFFFF"/>
      </a:lt2>
      <a:accent1>
        <a:srgbClr val="2C5C89"/>
      </a:accent1>
      <a:accent2>
        <a:srgbClr val="3C7BB7"/>
      </a:accent2>
      <a:accent3>
        <a:srgbClr val="699DCF"/>
      </a:accent3>
      <a:accent4>
        <a:srgbClr val="9BBEDF"/>
      </a:accent4>
      <a:accent5>
        <a:srgbClr val="CEDFEE"/>
      </a:accent5>
      <a:accent6>
        <a:srgbClr val="E6EFF6"/>
      </a:accent6>
      <a:hlink>
        <a:srgbClr val="3C3C3C"/>
      </a:hlink>
      <a:folHlink>
        <a:srgbClr val="3C3C3C"/>
      </a:folHlink>
    </a:clrScheme>
    <a:fontScheme name="Weissenberg Group">
      <a:majorFont>
        <a:latin typeface="Sofia Pro Medium"/>
        <a:ea typeface=""/>
        <a:cs typeface=""/>
      </a:majorFont>
      <a:minorFont>
        <a:latin typeface="Sofia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Words>
  <Application>Microsoft Office PowerPoint</Application>
  <PresentationFormat>Breitbild</PresentationFormat>
  <Paragraphs>15</Paragraphs>
  <Slides>4</Slides>
  <Notes>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vt:i4>
      </vt:variant>
    </vt:vector>
  </HeadingPairs>
  <TitlesOfParts>
    <vt:vector size="9" baseType="lpstr">
      <vt:lpstr>Arial</vt:lpstr>
      <vt:lpstr>Calibri</vt:lpstr>
      <vt:lpstr>Sofia Pro Light</vt:lpstr>
      <vt:lpstr>Sofia Pro Medium</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Vorsätzlich gute Passwörter</dc:title>
  <dc:creator>Christian Prior-Mamulyan</dc:creator>
  <cp:keywords>passwords, passwörter</cp:keywords>
  <dcterms:created xsi:type="dcterms:W3CDTF">2021-01-03T12:24:18Z</dcterms:created>
  <dcterms:modified xsi:type="dcterms:W3CDTF">2021-01-03T12:24:18Z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Einen guten Vorsatz für 2021 auch erfolgreich in die Tat umzusetzen bedeutet, in den dann folgenden Jahren noch erfolgreichere Vorsätze realisieren zu können.In 2021 gute Passwörter zu verwenden ist ein konkretes Ziel, zu dem man sich schwarz-auf-weiß verpflichten kann und das man nach und nach erreichen kann.Was aber ein gutes Passwort ist, und wie man viele gute Passwörter verwalten kann, zeigt dieser Beitrag.</vt:lpwstr>
  </property>
  <property fmtid="{D5CDD505-2E9C-101B-9397-08002B2CF9AE}" pid="3" name="date">
    <vt:lpwstr>2020-01-02</vt:lpwstr>
  </property>
  <property fmtid="{D5CDD505-2E9C-101B-9397-08002B2CF9AE}" pid="4" name="language">
    <vt:lpwstr>de-DE</vt:lpwstr>
  </property>
  <property fmtid="{D5CDD505-2E9C-101B-9397-08002B2CF9AE}" pid="5" name="rights">
    <vt:lpwstr>Creative Commons Non-Commercial Share Alike 3.0</vt:lpwstr>
  </property>
</Properties>
</file>