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56" r:id="rId5"/>
    <p:sldId id="258" r:id="rId6"/>
    <p:sldId id="259" r:id="rId7"/>
    <p:sldId id="260" r:id="rId8"/>
    <p:sldId id="289" r:id="rId9"/>
    <p:sldId id="261" r:id="rId10"/>
    <p:sldId id="262" r:id="rId11"/>
    <p:sldId id="274" r:id="rId12"/>
    <p:sldId id="275" r:id="rId13"/>
    <p:sldId id="265" r:id="rId14"/>
    <p:sldId id="266" r:id="rId15"/>
    <p:sldId id="290" r:id="rId16"/>
    <p:sldId id="291" r:id="rId17"/>
    <p:sldId id="276" r:id="rId18"/>
    <p:sldId id="277" r:id="rId19"/>
    <p:sldId id="278" r:id="rId20"/>
    <p:sldId id="268" r:id="rId21"/>
    <p:sldId id="292" r:id="rId22"/>
    <p:sldId id="269" r:id="rId23"/>
    <p:sldId id="270" r:id="rId24"/>
    <p:sldId id="279" r:id="rId25"/>
    <p:sldId id="271" r:id="rId26"/>
    <p:sldId id="273" r:id="rId27"/>
    <p:sldId id="272" r:id="rId28"/>
    <p:sldId id="280" r:id="rId29"/>
    <p:sldId id="281" r:id="rId30"/>
    <p:sldId id="282" r:id="rId31"/>
    <p:sldId id="283" r:id="rId32"/>
    <p:sldId id="285" r:id="rId33"/>
    <p:sldId id="284" r:id="rId34"/>
    <p:sldId id="286" r:id="rId35"/>
    <p:sldId id="287" r:id="rId36"/>
    <p:sldId id="288" r:id="rId37"/>
    <p:sldId id="26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E036A8-5B79-884F-B8AE-AE3D91FEB56C}" v="10" dt="2024-09-10T16:01:49.863"/>
  </p1510:revLst>
</p1510:revInfo>
</file>

<file path=ppt/tableStyles.xml><?xml version="1.0" encoding="utf-8"?>
<a:tblStyleLst xmlns:a="http://schemas.openxmlformats.org/drawingml/2006/main" def="{5C22544A-7EE6-4342-B048-85BDC9FD1C3A}">
  <a:tblStyle styleId="{777D8D1F-8AEB-4D11-A793-47056228069F}" styleName="Equinix Table Style Neutral">
    <a:wholeTbl>
      <a:tcTxStyle b="off" i="off">
        <a:fontRef idx="minor">
          <a:prstClr val="black"/>
        </a:fontRef>
        <a:srgbClr val="000000"/>
      </a:tcTxStyle>
      <a:tcStyle>
        <a:tcBdr>
          <a:left>
            <a:ln w="3175" cap="flat">
              <a:solidFill>
                <a:srgbClr val="BDC1CA"/>
              </a:solidFill>
            </a:ln>
          </a:left>
          <a:right>
            <a:ln w="3175" cap="flat">
              <a:solidFill>
                <a:srgbClr val="BDC1CA"/>
              </a:solidFill>
            </a:ln>
          </a:right>
          <a:top>
            <a:ln w="3175" cap="flat">
              <a:solidFill>
                <a:srgbClr val="BDC1CA"/>
              </a:solidFill>
            </a:ln>
          </a:top>
          <a:bottom>
            <a:ln w="3175" cap="flat">
              <a:solidFill>
                <a:srgbClr val="BDC1CA"/>
              </a:solidFill>
            </a:ln>
          </a:bottom>
          <a:insideH>
            <a:ln w="3175" cap="flat">
              <a:solidFill>
                <a:srgbClr val="BDC1CA"/>
              </a:solidFill>
            </a:ln>
          </a:insideH>
          <a:insideV>
            <a:ln w="3175" cap="flat">
              <a:solidFill>
                <a:srgbClr val="BDC1CA"/>
              </a:solidFill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3F5"/>
          </a:solidFill>
        </a:fill>
      </a:tcStyle>
    </a:band2H>
    <a:band2V>
      <a:tcTxStyle/>
      <a:tcStyle>
        <a:tcBdr/>
        <a:fill>
          <a:solidFill>
            <a:srgbClr val="F2F3F5"/>
          </a:solidFill>
        </a:fill>
      </a:tcStyle>
    </a:band2V>
    <a:lastCol>
      <a:tcTxStyle b="on" i="off">
        <a:fontRef idx="minor">
          <a:prstClr val="black"/>
        </a:fontRef>
        <a:srgbClr val="FFFFFF"/>
      </a:tcTxStyle>
      <a:tcStyle>
        <a:tcBdr>
          <a:left>
            <a:ln w="3175" cap="flat">
              <a:solidFill>
                <a:srgbClr val="BDC1CA"/>
              </a:solidFill>
            </a:ln>
          </a:left>
          <a:right>
            <a:ln w="3175" cap="flat">
              <a:solidFill>
                <a:srgbClr val="BDC1CA"/>
              </a:solidFill>
            </a:ln>
          </a:right>
          <a:top>
            <a:ln w="3175" cap="flat">
              <a:solidFill>
                <a:srgbClr val="BDC1CA"/>
              </a:solidFill>
            </a:ln>
          </a:top>
          <a:bottom>
            <a:ln w="3175" cap="flat">
              <a:solidFill>
                <a:srgbClr val="BDC1CA"/>
              </a:solidFill>
            </a:ln>
          </a:bottom>
          <a:insideH>
            <a:ln w="3175" cap="flat">
              <a:solidFill>
                <a:srgbClr val="BDC1CA"/>
              </a:solidFill>
            </a:ln>
          </a:insideH>
          <a:insideV>
            <a:ln w="3175" cap="flat">
              <a:solidFill>
                <a:srgbClr val="BDC1CA"/>
              </a:solidFill>
            </a:ln>
          </a:insideV>
        </a:tcBdr>
        <a:fill>
          <a:solidFill>
            <a:srgbClr val="000000"/>
          </a:solidFill>
        </a:fill>
      </a:tcStyle>
    </a:lastCol>
    <a:firstCol>
      <a:tcTxStyle b="on" i="off">
        <a:fontRef idx="minor">
          <a:prstClr val="black"/>
        </a:fontRef>
        <a:srgbClr val="FFFFFF"/>
      </a:tcTxStyle>
      <a:tcStyle>
        <a:tcBdr>
          <a:left>
            <a:ln w="3175" cap="flat">
              <a:solidFill>
                <a:srgbClr val="BDC1CA"/>
              </a:solidFill>
            </a:ln>
          </a:left>
          <a:right>
            <a:ln w="3175" cap="flat">
              <a:solidFill>
                <a:srgbClr val="BDC1CA"/>
              </a:solidFill>
            </a:ln>
          </a:right>
          <a:top>
            <a:ln w="3175" cap="flat">
              <a:solidFill>
                <a:srgbClr val="BDC1CA"/>
              </a:solidFill>
            </a:ln>
          </a:top>
          <a:bottom>
            <a:ln w="3175" cap="flat">
              <a:solidFill>
                <a:srgbClr val="BDC1CA"/>
              </a:solidFill>
            </a:ln>
          </a:bottom>
          <a:insideH>
            <a:ln w="3175" cap="flat">
              <a:solidFill>
                <a:srgbClr val="BDC1CA"/>
              </a:solidFill>
            </a:ln>
          </a:insideH>
          <a:insideV>
            <a:ln w="3175" cap="flat">
              <a:solidFill>
                <a:srgbClr val="BDC1CA"/>
              </a:solidFill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prstClr val="black"/>
        </a:fontRef>
        <a:srgbClr val="FFFFFF"/>
      </a:tcTxStyle>
      <a:tcStyle>
        <a:tcBdr>
          <a:left>
            <a:ln w="3175" cap="flat">
              <a:solidFill>
                <a:srgbClr val="BDC1CA"/>
              </a:solidFill>
            </a:ln>
          </a:left>
          <a:right>
            <a:ln w="3175" cap="flat">
              <a:solidFill>
                <a:srgbClr val="BDC1CA"/>
              </a:solidFill>
            </a:ln>
          </a:right>
          <a:top>
            <a:ln w="3175" cap="flat">
              <a:solidFill>
                <a:srgbClr val="BDC1CA"/>
              </a:solidFill>
            </a:ln>
          </a:top>
          <a:bottom>
            <a:ln w="3175" cap="flat">
              <a:solidFill>
                <a:srgbClr val="BDC1CA"/>
              </a:solidFill>
            </a:ln>
          </a:bottom>
          <a:insideH>
            <a:ln w="3175" cap="flat">
              <a:solidFill>
                <a:srgbClr val="BDC1CA"/>
              </a:solidFill>
            </a:ln>
          </a:insideH>
          <a:insideV>
            <a:ln w="3175" cap="flat">
              <a:solidFill>
                <a:srgbClr val="FFFFFF"/>
              </a:solidFill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prstClr val="black"/>
        </a:fontRef>
        <a:srgbClr val="FFFFFF"/>
      </a:tcTxStyle>
      <a:tcStyle>
        <a:tcBdr>
          <a:left>
            <a:ln w="3175" cap="flat">
              <a:solidFill>
                <a:srgbClr val="BDC1CA"/>
              </a:solidFill>
            </a:ln>
          </a:left>
          <a:right>
            <a:ln w="3175" cap="flat">
              <a:solidFill>
                <a:srgbClr val="BDC1CA"/>
              </a:solidFill>
            </a:ln>
          </a:right>
          <a:top>
            <a:ln w="3175" cap="flat">
              <a:solidFill>
                <a:srgbClr val="BDC1CA"/>
              </a:solidFill>
            </a:ln>
          </a:top>
          <a:bottom>
            <a:ln w="3175" cap="flat">
              <a:solidFill>
                <a:srgbClr val="BDC1CA"/>
              </a:solidFill>
            </a:ln>
          </a:bottom>
          <a:insideH>
            <a:ln w="3175" cap="flat">
              <a:solidFill>
                <a:srgbClr val="BDC1CA"/>
              </a:solidFill>
            </a:ln>
          </a:insideH>
          <a:insideV>
            <a:ln w="3175" cap="flat">
              <a:solidFill>
                <a:srgbClr val="BDC1CA"/>
              </a:solidFill>
            </a:ln>
          </a:insideV>
        </a:tcBdr>
        <a:fill>
          <a:solidFill>
            <a:srgbClr val="000000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680" autoAdjust="0"/>
    <p:restoredTop sz="95876" autoAdjust="0"/>
  </p:normalViewPr>
  <p:slideViewPr>
    <p:cSldViewPr snapToGrid="0">
      <p:cViewPr varScale="1">
        <p:scale>
          <a:sx n="199" d="100"/>
          <a:sy n="199" d="100"/>
        </p:scale>
        <p:origin x="44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156" d="100"/>
          <a:sy n="156" d="100"/>
        </p:scale>
        <p:origin x="1040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47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Privitere" userId="aa0aa4cb-8f94-491e-80ab-f500e17f1155" providerId="ADAL" clId="{48E036A8-5B79-884F-B8AE-AE3D91FEB56C}"/>
    <pc:docChg chg="undo redo custSel addSld delSld modSld">
      <pc:chgData name="Chris Privitere" userId="aa0aa4cb-8f94-491e-80ab-f500e17f1155" providerId="ADAL" clId="{48E036A8-5B79-884F-B8AE-AE3D91FEB56C}" dt="2024-09-10T19:17:10.150" v="1810" actId="20577"/>
      <pc:docMkLst>
        <pc:docMk/>
      </pc:docMkLst>
      <pc:sldChg chg="del">
        <pc:chgData name="Chris Privitere" userId="aa0aa4cb-8f94-491e-80ab-f500e17f1155" providerId="ADAL" clId="{48E036A8-5B79-884F-B8AE-AE3D91FEB56C}" dt="2024-09-09T16:38:26.584" v="0" actId="2696"/>
        <pc:sldMkLst>
          <pc:docMk/>
          <pc:sldMk cId="2270583561" sldId="257"/>
        </pc:sldMkLst>
      </pc:sldChg>
      <pc:sldChg chg="modSp mod modClrScheme chgLayout">
        <pc:chgData name="Chris Privitere" userId="aa0aa4cb-8f94-491e-80ab-f500e17f1155" providerId="ADAL" clId="{48E036A8-5B79-884F-B8AE-AE3D91FEB56C}" dt="2024-09-09T16:48:11.566" v="1" actId="700"/>
        <pc:sldMkLst>
          <pc:docMk/>
          <pc:sldMk cId="1116472670" sldId="260"/>
        </pc:sldMkLst>
        <pc:spChg chg="mod ord">
          <ac:chgData name="Chris Privitere" userId="aa0aa4cb-8f94-491e-80ab-f500e17f1155" providerId="ADAL" clId="{48E036A8-5B79-884F-B8AE-AE3D91FEB56C}" dt="2024-09-09T16:48:11.566" v="1" actId="700"/>
          <ac:spMkLst>
            <pc:docMk/>
            <pc:sldMk cId="1116472670" sldId="260"/>
            <ac:spMk id="2" creationId="{A4548349-7E98-DF8E-8CAA-B942BD9E9F31}"/>
          </ac:spMkLst>
        </pc:spChg>
        <pc:spChg chg="mod ord">
          <ac:chgData name="Chris Privitere" userId="aa0aa4cb-8f94-491e-80ab-f500e17f1155" providerId="ADAL" clId="{48E036A8-5B79-884F-B8AE-AE3D91FEB56C}" dt="2024-09-09T16:48:11.566" v="1" actId="700"/>
          <ac:spMkLst>
            <pc:docMk/>
            <pc:sldMk cId="1116472670" sldId="260"/>
            <ac:spMk id="3" creationId="{CBFF3D58-1F11-2174-FF3B-DB5AF46B679B}"/>
          </ac:spMkLst>
        </pc:spChg>
        <pc:spChg chg="mod ord">
          <ac:chgData name="Chris Privitere" userId="aa0aa4cb-8f94-491e-80ab-f500e17f1155" providerId="ADAL" clId="{48E036A8-5B79-884F-B8AE-AE3D91FEB56C}" dt="2024-09-09T16:48:11.566" v="1" actId="700"/>
          <ac:spMkLst>
            <pc:docMk/>
            <pc:sldMk cId="1116472670" sldId="260"/>
            <ac:spMk id="4" creationId="{7189C29B-D44E-4DAD-6976-4FDADF177F31}"/>
          </ac:spMkLst>
        </pc:spChg>
        <pc:spChg chg="mod ord">
          <ac:chgData name="Chris Privitere" userId="aa0aa4cb-8f94-491e-80ab-f500e17f1155" providerId="ADAL" clId="{48E036A8-5B79-884F-B8AE-AE3D91FEB56C}" dt="2024-09-09T16:48:11.566" v="1" actId="700"/>
          <ac:spMkLst>
            <pc:docMk/>
            <pc:sldMk cId="1116472670" sldId="260"/>
            <ac:spMk id="5" creationId="{0FA6EB43-D098-4DB1-FDF2-EB69D9FF8881}"/>
          </ac:spMkLst>
        </pc:spChg>
      </pc:sldChg>
      <pc:sldChg chg="modSp mod">
        <pc:chgData name="Chris Privitere" userId="aa0aa4cb-8f94-491e-80ab-f500e17f1155" providerId="ADAL" clId="{48E036A8-5B79-884F-B8AE-AE3D91FEB56C}" dt="2024-09-09T20:19:11.758" v="447" actId="403"/>
        <pc:sldMkLst>
          <pc:docMk/>
          <pc:sldMk cId="2062821606" sldId="261"/>
        </pc:sldMkLst>
        <pc:spChg chg="mod">
          <ac:chgData name="Chris Privitere" userId="aa0aa4cb-8f94-491e-80ab-f500e17f1155" providerId="ADAL" clId="{48E036A8-5B79-884F-B8AE-AE3D91FEB56C}" dt="2024-09-09T20:19:11.758" v="447" actId="403"/>
          <ac:spMkLst>
            <pc:docMk/>
            <pc:sldMk cId="2062821606" sldId="261"/>
            <ac:spMk id="5" creationId="{6DFE2A74-69BE-D472-B755-8DA3A5415552}"/>
          </ac:spMkLst>
        </pc:spChg>
      </pc:sldChg>
      <pc:sldChg chg="modSp mod modClrScheme chgLayout">
        <pc:chgData name="Chris Privitere" userId="aa0aa4cb-8f94-491e-80ab-f500e17f1155" providerId="ADAL" clId="{48E036A8-5B79-884F-B8AE-AE3D91FEB56C}" dt="2024-09-10T16:02:56.212" v="1792" actId="700"/>
        <pc:sldMkLst>
          <pc:docMk/>
          <pc:sldMk cId="2131797326" sldId="262"/>
        </pc:sldMkLst>
        <pc:spChg chg="mod ord">
          <ac:chgData name="Chris Privitere" userId="aa0aa4cb-8f94-491e-80ab-f500e17f1155" providerId="ADAL" clId="{48E036A8-5B79-884F-B8AE-AE3D91FEB56C}" dt="2024-09-10T16:02:56.212" v="1792" actId="700"/>
          <ac:spMkLst>
            <pc:docMk/>
            <pc:sldMk cId="2131797326" sldId="262"/>
            <ac:spMk id="2" creationId="{E618E96C-4091-46F3-2946-D9C406FC5C58}"/>
          </ac:spMkLst>
        </pc:spChg>
        <pc:spChg chg="mod ord">
          <ac:chgData name="Chris Privitere" userId="aa0aa4cb-8f94-491e-80ab-f500e17f1155" providerId="ADAL" clId="{48E036A8-5B79-884F-B8AE-AE3D91FEB56C}" dt="2024-09-10T16:02:56.212" v="1792" actId="700"/>
          <ac:spMkLst>
            <pc:docMk/>
            <pc:sldMk cId="2131797326" sldId="262"/>
            <ac:spMk id="3" creationId="{C5FAD01B-3C9D-B596-D9C8-69C506674F4C}"/>
          </ac:spMkLst>
        </pc:spChg>
        <pc:spChg chg="mod ord">
          <ac:chgData name="Chris Privitere" userId="aa0aa4cb-8f94-491e-80ab-f500e17f1155" providerId="ADAL" clId="{48E036A8-5B79-884F-B8AE-AE3D91FEB56C}" dt="2024-09-10T16:02:56.212" v="1792" actId="700"/>
          <ac:spMkLst>
            <pc:docMk/>
            <pc:sldMk cId="2131797326" sldId="262"/>
            <ac:spMk id="4" creationId="{81FE422C-62DF-7896-35FB-41CE168698C3}"/>
          </ac:spMkLst>
        </pc:spChg>
        <pc:spChg chg="mod ord">
          <ac:chgData name="Chris Privitere" userId="aa0aa4cb-8f94-491e-80ab-f500e17f1155" providerId="ADAL" clId="{48E036A8-5B79-884F-B8AE-AE3D91FEB56C}" dt="2024-09-10T16:02:56.212" v="1792" actId="700"/>
          <ac:spMkLst>
            <pc:docMk/>
            <pc:sldMk cId="2131797326" sldId="262"/>
            <ac:spMk id="6" creationId="{1E48FD4D-DDC5-EDC9-0A7D-F07A80B4241E}"/>
          </ac:spMkLst>
        </pc:spChg>
      </pc:sldChg>
      <pc:sldChg chg="addSp modSp mod">
        <pc:chgData name="Chris Privitere" userId="aa0aa4cb-8f94-491e-80ab-f500e17f1155" providerId="ADAL" clId="{48E036A8-5B79-884F-B8AE-AE3D91FEB56C}" dt="2024-09-10T16:02:08.868" v="1790" actId="15"/>
        <pc:sldMkLst>
          <pc:docMk/>
          <pc:sldMk cId="3487650720" sldId="264"/>
        </pc:sldMkLst>
        <pc:spChg chg="mod">
          <ac:chgData name="Chris Privitere" userId="aa0aa4cb-8f94-491e-80ab-f500e17f1155" providerId="ADAL" clId="{48E036A8-5B79-884F-B8AE-AE3D91FEB56C}" dt="2024-09-10T16:02:08.868" v="1790" actId="15"/>
          <ac:spMkLst>
            <pc:docMk/>
            <pc:sldMk cId="3487650720" sldId="264"/>
            <ac:spMk id="5" creationId="{C3EDA77A-12E5-11E7-9A9D-2EF1E7F931CA}"/>
          </ac:spMkLst>
        </pc:spChg>
        <pc:spChg chg="add mod">
          <ac:chgData name="Chris Privitere" userId="aa0aa4cb-8f94-491e-80ab-f500e17f1155" providerId="ADAL" clId="{48E036A8-5B79-884F-B8AE-AE3D91FEB56C}" dt="2024-09-10T16:01:40.880" v="1745" actId="767"/>
          <ac:spMkLst>
            <pc:docMk/>
            <pc:sldMk cId="3487650720" sldId="264"/>
            <ac:spMk id="6" creationId="{E16E9B3B-AEC7-AD44-3F22-5F3303C83078}"/>
          </ac:spMkLst>
        </pc:spChg>
      </pc:sldChg>
      <pc:sldChg chg="modSp mod">
        <pc:chgData name="Chris Privitere" userId="aa0aa4cb-8f94-491e-80ab-f500e17f1155" providerId="ADAL" clId="{48E036A8-5B79-884F-B8AE-AE3D91FEB56C}" dt="2024-09-09T20:22:17.332" v="517" actId="403"/>
        <pc:sldMkLst>
          <pc:docMk/>
          <pc:sldMk cId="1268300473" sldId="265"/>
        </pc:sldMkLst>
        <pc:spChg chg="mod">
          <ac:chgData name="Chris Privitere" userId="aa0aa4cb-8f94-491e-80ab-f500e17f1155" providerId="ADAL" clId="{48E036A8-5B79-884F-B8AE-AE3D91FEB56C}" dt="2024-09-09T20:22:17.332" v="517" actId="403"/>
          <ac:spMkLst>
            <pc:docMk/>
            <pc:sldMk cId="1268300473" sldId="265"/>
            <ac:spMk id="5" creationId="{E0A45A3E-D4D5-BF65-4B7F-DD894C03CE54}"/>
          </ac:spMkLst>
        </pc:spChg>
      </pc:sldChg>
      <pc:sldChg chg="modSp mod modClrScheme chgLayout">
        <pc:chgData name="Chris Privitere" userId="aa0aa4cb-8f94-491e-80ab-f500e17f1155" providerId="ADAL" clId="{48E036A8-5B79-884F-B8AE-AE3D91FEB56C}" dt="2024-09-10T16:03:12.074" v="1794" actId="700"/>
        <pc:sldMkLst>
          <pc:docMk/>
          <pc:sldMk cId="123484180" sldId="266"/>
        </pc:sldMkLst>
        <pc:spChg chg="mod ord">
          <ac:chgData name="Chris Privitere" userId="aa0aa4cb-8f94-491e-80ab-f500e17f1155" providerId="ADAL" clId="{48E036A8-5B79-884F-B8AE-AE3D91FEB56C}" dt="2024-09-10T16:03:12.074" v="1794" actId="700"/>
          <ac:spMkLst>
            <pc:docMk/>
            <pc:sldMk cId="123484180" sldId="266"/>
            <ac:spMk id="2" creationId="{AA12FA37-C56C-67CD-757A-9A85E8AF8EB7}"/>
          </ac:spMkLst>
        </pc:spChg>
        <pc:spChg chg="mod ord">
          <ac:chgData name="Chris Privitere" userId="aa0aa4cb-8f94-491e-80ab-f500e17f1155" providerId="ADAL" clId="{48E036A8-5B79-884F-B8AE-AE3D91FEB56C}" dt="2024-09-10T16:03:12.074" v="1794" actId="700"/>
          <ac:spMkLst>
            <pc:docMk/>
            <pc:sldMk cId="123484180" sldId="266"/>
            <ac:spMk id="3" creationId="{95BA98E5-09C1-A54B-F344-AE4399767FAD}"/>
          </ac:spMkLst>
        </pc:spChg>
        <pc:spChg chg="mod ord">
          <ac:chgData name="Chris Privitere" userId="aa0aa4cb-8f94-491e-80ab-f500e17f1155" providerId="ADAL" clId="{48E036A8-5B79-884F-B8AE-AE3D91FEB56C}" dt="2024-09-10T16:03:12.074" v="1794" actId="700"/>
          <ac:spMkLst>
            <pc:docMk/>
            <pc:sldMk cId="123484180" sldId="266"/>
            <ac:spMk id="4" creationId="{ADD1DD5F-495D-D8B8-B601-3F5204B243CB}"/>
          </ac:spMkLst>
        </pc:spChg>
        <pc:spChg chg="mod ord">
          <ac:chgData name="Chris Privitere" userId="aa0aa4cb-8f94-491e-80ab-f500e17f1155" providerId="ADAL" clId="{48E036A8-5B79-884F-B8AE-AE3D91FEB56C}" dt="2024-09-10T16:03:12.074" v="1794" actId="700"/>
          <ac:spMkLst>
            <pc:docMk/>
            <pc:sldMk cId="123484180" sldId="266"/>
            <ac:spMk id="5" creationId="{CD87249A-AE01-1299-2AA6-42B9EFD704D7}"/>
          </ac:spMkLst>
        </pc:spChg>
      </pc:sldChg>
      <pc:sldChg chg="del">
        <pc:chgData name="Chris Privitere" userId="aa0aa4cb-8f94-491e-80ab-f500e17f1155" providerId="ADAL" clId="{48E036A8-5B79-884F-B8AE-AE3D91FEB56C}" dt="2024-09-09T22:12:17.567" v="727" actId="2696"/>
        <pc:sldMkLst>
          <pc:docMk/>
          <pc:sldMk cId="1082080671" sldId="267"/>
        </pc:sldMkLst>
      </pc:sldChg>
      <pc:sldChg chg="modSp mod modClrScheme chgLayout">
        <pc:chgData name="Chris Privitere" userId="aa0aa4cb-8f94-491e-80ab-f500e17f1155" providerId="ADAL" clId="{48E036A8-5B79-884F-B8AE-AE3D91FEB56C}" dt="2024-09-10T16:03:28.313" v="1798" actId="700"/>
        <pc:sldMkLst>
          <pc:docMk/>
          <pc:sldMk cId="38643910" sldId="268"/>
        </pc:sldMkLst>
        <pc:spChg chg="mod ord">
          <ac:chgData name="Chris Privitere" userId="aa0aa4cb-8f94-491e-80ab-f500e17f1155" providerId="ADAL" clId="{48E036A8-5B79-884F-B8AE-AE3D91FEB56C}" dt="2024-09-10T16:03:28.313" v="1798" actId="700"/>
          <ac:spMkLst>
            <pc:docMk/>
            <pc:sldMk cId="38643910" sldId="268"/>
            <ac:spMk id="2" creationId="{08434A2F-E0FE-ACE3-27E3-D7A548B18665}"/>
          </ac:spMkLst>
        </pc:spChg>
        <pc:spChg chg="mod ord">
          <ac:chgData name="Chris Privitere" userId="aa0aa4cb-8f94-491e-80ab-f500e17f1155" providerId="ADAL" clId="{48E036A8-5B79-884F-B8AE-AE3D91FEB56C}" dt="2024-09-10T16:03:28.313" v="1798" actId="700"/>
          <ac:spMkLst>
            <pc:docMk/>
            <pc:sldMk cId="38643910" sldId="268"/>
            <ac:spMk id="3" creationId="{5BF6E40E-7EF9-9346-1058-3D80B10B4624}"/>
          </ac:spMkLst>
        </pc:spChg>
        <pc:spChg chg="mod ord">
          <ac:chgData name="Chris Privitere" userId="aa0aa4cb-8f94-491e-80ab-f500e17f1155" providerId="ADAL" clId="{48E036A8-5B79-884F-B8AE-AE3D91FEB56C}" dt="2024-09-10T16:03:28.313" v="1798" actId="700"/>
          <ac:spMkLst>
            <pc:docMk/>
            <pc:sldMk cId="38643910" sldId="268"/>
            <ac:spMk id="4" creationId="{66BFDA06-1657-F740-4A47-E19576EBC9B9}"/>
          </ac:spMkLst>
        </pc:spChg>
        <pc:spChg chg="mod ord">
          <ac:chgData name="Chris Privitere" userId="aa0aa4cb-8f94-491e-80ab-f500e17f1155" providerId="ADAL" clId="{48E036A8-5B79-884F-B8AE-AE3D91FEB56C}" dt="2024-09-10T16:03:28.313" v="1798" actId="700"/>
          <ac:spMkLst>
            <pc:docMk/>
            <pc:sldMk cId="38643910" sldId="268"/>
            <ac:spMk id="5" creationId="{EAB0B421-EE3A-48E7-1DE9-CE0DB70770CA}"/>
          </ac:spMkLst>
        </pc:spChg>
      </pc:sldChg>
      <pc:sldChg chg="modSp mod modClrScheme chgLayout">
        <pc:chgData name="Chris Privitere" userId="aa0aa4cb-8f94-491e-80ab-f500e17f1155" providerId="ADAL" clId="{48E036A8-5B79-884F-B8AE-AE3D91FEB56C}" dt="2024-09-10T16:03:36.601" v="1800" actId="700"/>
        <pc:sldMkLst>
          <pc:docMk/>
          <pc:sldMk cId="1720774653" sldId="269"/>
        </pc:sldMkLst>
        <pc:spChg chg="mod ord">
          <ac:chgData name="Chris Privitere" userId="aa0aa4cb-8f94-491e-80ab-f500e17f1155" providerId="ADAL" clId="{48E036A8-5B79-884F-B8AE-AE3D91FEB56C}" dt="2024-09-10T16:03:36.601" v="1800" actId="700"/>
          <ac:spMkLst>
            <pc:docMk/>
            <pc:sldMk cId="1720774653" sldId="269"/>
            <ac:spMk id="2" creationId="{762EB86C-DF7D-78A0-2DF2-F226129E01F7}"/>
          </ac:spMkLst>
        </pc:spChg>
        <pc:spChg chg="mod ord">
          <ac:chgData name="Chris Privitere" userId="aa0aa4cb-8f94-491e-80ab-f500e17f1155" providerId="ADAL" clId="{48E036A8-5B79-884F-B8AE-AE3D91FEB56C}" dt="2024-09-10T16:03:36.601" v="1800" actId="700"/>
          <ac:spMkLst>
            <pc:docMk/>
            <pc:sldMk cId="1720774653" sldId="269"/>
            <ac:spMk id="3" creationId="{D553FD40-F556-CF00-F2D1-10D8FE792BD8}"/>
          </ac:spMkLst>
        </pc:spChg>
        <pc:spChg chg="mod ord">
          <ac:chgData name="Chris Privitere" userId="aa0aa4cb-8f94-491e-80ab-f500e17f1155" providerId="ADAL" clId="{48E036A8-5B79-884F-B8AE-AE3D91FEB56C}" dt="2024-09-10T16:03:36.601" v="1800" actId="700"/>
          <ac:spMkLst>
            <pc:docMk/>
            <pc:sldMk cId="1720774653" sldId="269"/>
            <ac:spMk id="4" creationId="{E912184E-FB80-47F7-3170-71A9698181FC}"/>
          </ac:spMkLst>
        </pc:spChg>
        <pc:spChg chg="mod ord">
          <ac:chgData name="Chris Privitere" userId="aa0aa4cb-8f94-491e-80ab-f500e17f1155" providerId="ADAL" clId="{48E036A8-5B79-884F-B8AE-AE3D91FEB56C}" dt="2024-09-10T16:03:36.601" v="1800" actId="700"/>
          <ac:spMkLst>
            <pc:docMk/>
            <pc:sldMk cId="1720774653" sldId="269"/>
            <ac:spMk id="5" creationId="{157F6400-D206-3E35-69EE-6A6A790378F7}"/>
          </ac:spMkLst>
        </pc:spChg>
      </pc:sldChg>
      <pc:sldChg chg="modSp mod modClrScheme chgLayout">
        <pc:chgData name="Chris Privitere" userId="aa0aa4cb-8f94-491e-80ab-f500e17f1155" providerId="ADAL" clId="{48E036A8-5B79-884F-B8AE-AE3D91FEB56C}" dt="2024-09-10T16:03:40.338" v="1801" actId="700"/>
        <pc:sldMkLst>
          <pc:docMk/>
          <pc:sldMk cId="2136558916" sldId="270"/>
        </pc:sldMkLst>
        <pc:spChg chg="mod ord">
          <ac:chgData name="Chris Privitere" userId="aa0aa4cb-8f94-491e-80ab-f500e17f1155" providerId="ADAL" clId="{48E036A8-5B79-884F-B8AE-AE3D91FEB56C}" dt="2024-09-10T16:03:40.338" v="1801" actId="700"/>
          <ac:spMkLst>
            <pc:docMk/>
            <pc:sldMk cId="2136558916" sldId="270"/>
            <ac:spMk id="2" creationId="{35549C7E-0569-CEE8-FBDB-B6E60F69A994}"/>
          </ac:spMkLst>
        </pc:spChg>
        <pc:spChg chg="mod ord">
          <ac:chgData name="Chris Privitere" userId="aa0aa4cb-8f94-491e-80ab-f500e17f1155" providerId="ADAL" clId="{48E036A8-5B79-884F-B8AE-AE3D91FEB56C}" dt="2024-09-10T16:03:40.338" v="1801" actId="700"/>
          <ac:spMkLst>
            <pc:docMk/>
            <pc:sldMk cId="2136558916" sldId="270"/>
            <ac:spMk id="3" creationId="{A5BACB92-F2B2-F52D-4AB4-4A378DBE1B80}"/>
          </ac:spMkLst>
        </pc:spChg>
        <pc:spChg chg="mod ord">
          <ac:chgData name="Chris Privitere" userId="aa0aa4cb-8f94-491e-80ab-f500e17f1155" providerId="ADAL" clId="{48E036A8-5B79-884F-B8AE-AE3D91FEB56C}" dt="2024-09-10T16:03:40.338" v="1801" actId="700"/>
          <ac:spMkLst>
            <pc:docMk/>
            <pc:sldMk cId="2136558916" sldId="270"/>
            <ac:spMk id="4" creationId="{82CC0555-9642-5ED1-FACE-BAB400FF4451}"/>
          </ac:spMkLst>
        </pc:spChg>
        <pc:spChg chg="mod ord">
          <ac:chgData name="Chris Privitere" userId="aa0aa4cb-8f94-491e-80ab-f500e17f1155" providerId="ADAL" clId="{48E036A8-5B79-884F-B8AE-AE3D91FEB56C}" dt="2024-09-10T16:03:40.338" v="1801" actId="700"/>
          <ac:spMkLst>
            <pc:docMk/>
            <pc:sldMk cId="2136558916" sldId="270"/>
            <ac:spMk id="5" creationId="{D5649F68-F816-2637-2DEB-F03D840C094A}"/>
          </ac:spMkLst>
        </pc:spChg>
      </pc:sldChg>
      <pc:sldChg chg="modSp mod modClrScheme chgLayout">
        <pc:chgData name="Chris Privitere" userId="aa0aa4cb-8f94-491e-80ab-f500e17f1155" providerId="ADAL" clId="{48E036A8-5B79-884F-B8AE-AE3D91FEB56C}" dt="2024-09-10T16:03:46.012" v="1802" actId="700"/>
        <pc:sldMkLst>
          <pc:docMk/>
          <pc:sldMk cId="320168204" sldId="271"/>
        </pc:sldMkLst>
        <pc:spChg chg="mod ord">
          <ac:chgData name="Chris Privitere" userId="aa0aa4cb-8f94-491e-80ab-f500e17f1155" providerId="ADAL" clId="{48E036A8-5B79-884F-B8AE-AE3D91FEB56C}" dt="2024-09-10T16:03:46.012" v="1802" actId="700"/>
          <ac:spMkLst>
            <pc:docMk/>
            <pc:sldMk cId="320168204" sldId="271"/>
            <ac:spMk id="2" creationId="{925F792E-FD65-197E-CF1B-8194219E8B5B}"/>
          </ac:spMkLst>
        </pc:spChg>
        <pc:spChg chg="mod ord">
          <ac:chgData name="Chris Privitere" userId="aa0aa4cb-8f94-491e-80ab-f500e17f1155" providerId="ADAL" clId="{48E036A8-5B79-884F-B8AE-AE3D91FEB56C}" dt="2024-09-10T16:03:46.012" v="1802" actId="700"/>
          <ac:spMkLst>
            <pc:docMk/>
            <pc:sldMk cId="320168204" sldId="271"/>
            <ac:spMk id="3" creationId="{D995D1C8-20FB-ADF4-3225-89F101B98DA2}"/>
          </ac:spMkLst>
        </pc:spChg>
        <pc:spChg chg="mod ord">
          <ac:chgData name="Chris Privitere" userId="aa0aa4cb-8f94-491e-80ab-f500e17f1155" providerId="ADAL" clId="{48E036A8-5B79-884F-B8AE-AE3D91FEB56C}" dt="2024-09-10T16:03:46.012" v="1802" actId="700"/>
          <ac:spMkLst>
            <pc:docMk/>
            <pc:sldMk cId="320168204" sldId="271"/>
            <ac:spMk id="4" creationId="{6CD67A58-D3BB-B205-70D4-EC8EC37B8E86}"/>
          </ac:spMkLst>
        </pc:spChg>
        <pc:spChg chg="mod ord">
          <ac:chgData name="Chris Privitere" userId="aa0aa4cb-8f94-491e-80ab-f500e17f1155" providerId="ADAL" clId="{48E036A8-5B79-884F-B8AE-AE3D91FEB56C}" dt="2024-09-10T16:03:46.012" v="1802" actId="700"/>
          <ac:spMkLst>
            <pc:docMk/>
            <pc:sldMk cId="320168204" sldId="271"/>
            <ac:spMk id="5" creationId="{F60EF490-D8B2-5C71-A792-8A34F7DAF3F5}"/>
          </ac:spMkLst>
        </pc:spChg>
      </pc:sldChg>
      <pc:sldChg chg="modSp mod modClrScheme chgLayout">
        <pc:chgData name="Chris Privitere" userId="aa0aa4cb-8f94-491e-80ab-f500e17f1155" providerId="ADAL" clId="{48E036A8-5B79-884F-B8AE-AE3D91FEB56C}" dt="2024-09-10T16:03:54.201" v="1804" actId="700"/>
        <pc:sldMkLst>
          <pc:docMk/>
          <pc:sldMk cId="2498738430" sldId="272"/>
        </pc:sldMkLst>
        <pc:spChg chg="mod ord">
          <ac:chgData name="Chris Privitere" userId="aa0aa4cb-8f94-491e-80ab-f500e17f1155" providerId="ADAL" clId="{48E036A8-5B79-884F-B8AE-AE3D91FEB56C}" dt="2024-09-10T16:03:54.201" v="1804" actId="700"/>
          <ac:spMkLst>
            <pc:docMk/>
            <pc:sldMk cId="2498738430" sldId="272"/>
            <ac:spMk id="2" creationId="{FEEEA705-8BFA-194F-6B19-7CD4A9EDBAA8}"/>
          </ac:spMkLst>
        </pc:spChg>
        <pc:spChg chg="mod ord">
          <ac:chgData name="Chris Privitere" userId="aa0aa4cb-8f94-491e-80ab-f500e17f1155" providerId="ADAL" clId="{48E036A8-5B79-884F-B8AE-AE3D91FEB56C}" dt="2024-09-10T16:03:54.201" v="1804" actId="700"/>
          <ac:spMkLst>
            <pc:docMk/>
            <pc:sldMk cId="2498738430" sldId="272"/>
            <ac:spMk id="3" creationId="{951BCF96-AF62-85BD-A6FF-4D6259A2F6C1}"/>
          </ac:spMkLst>
        </pc:spChg>
        <pc:spChg chg="mod ord">
          <ac:chgData name="Chris Privitere" userId="aa0aa4cb-8f94-491e-80ab-f500e17f1155" providerId="ADAL" clId="{48E036A8-5B79-884F-B8AE-AE3D91FEB56C}" dt="2024-09-10T16:03:54.201" v="1804" actId="700"/>
          <ac:spMkLst>
            <pc:docMk/>
            <pc:sldMk cId="2498738430" sldId="272"/>
            <ac:spMk id="4" creationId="{E1535202-3E1B-AA03-34A6-552160B034A0}"/>
          </ac:spMkLst>
        </pc:spChg>
        <pc:spChg chg="mod ord">
          <ac:chgData name="Chris Privitere" userId="aa0aa4cb-8f94-491e-80ab-f500e17f1155" providerId="ADAL" clId="{48E036A8-5B79-884F-B8AE-AE3D91FEB56C}" dt="2024-09-10T16:03:54.201" v="1804" actId="700"/>
          <ac:spMkLst>
            <pc:docMk/>
            <pc:sldMk cId="2498738430" sldId="272"/>
            <ac:spMk id="5" creationId="{28977904-9AF8-49E9-CE1B-A7EC0681D137}"/>
          </ac:spMkLst>
        </pc:spChg>
      </pc:sldChg>
      <pc:sldChg chg="modSp mod modClrScheme chgLayout">
        <pc:chgData name="Chris Privitere" userId="aa0aa4cb-8f94-491e-80ab-f500e17f1155" providerId="ADAL" clId="{48E036A8-5B79-884F-B8AE-AE3D91FEB56C}" dt="2024-09-10T16:03:50.286" v="1803" actId="700"/>
        <pc:sldMkLst>
          <pc:docMk/>
          <pc:sldMk cId="2357474551" sldId="273"/>
        </pc:sldMkLst>
        <pc:spChg chg="mod ord">
          <ac:chgData name="Chris Privitere" userId="aa0aa4cb-8f94-491e-80ab-f500e17f1155" providerId="ADAL" clId="{48E036A8-5B79-884F-B8AE-AE3D91FEB56C}" dt="2024-09-10T16:03:50.286" v="1803" actId="700"/>
          <ac:spMkLst>
            <pc:docMk/>
            <pc:sldMk cId="2357474551" sldId="273"/>
            <ac:spMk id="2" creationId="{508A1AE5-647C-2A6E-3433-B2A75BFD02F3}"/>
          </ac:spMkLst>
        </pc:spChg>
        <pc:spChg chg="mod ord">
          <ac:chgData name="Chris Privitere" userId="aa0aa4cb-8f94-491e-80ab-f500e17f1155" providerId="ADAL" clId="{48E036A8-5B79-884F-B8AE-AE3D91FEB56C}" dt="2024-09-10T16:03:50.286" v="1803" actId="700"/>
          <ac:spMkLst>
            <pc:docMk/>
            <pc:sldMk cId="2357474551" sldId="273"/>
            <ac:spMk id="3" creationId="{A7D0288E-363C-2CF0-08B3-839D29A2B4A7}"/>
          </ac:spMkLst>
        </pc:spChg>
        <pc:spChg chg="mod ord">
          <ac:chgData name="Chris Privitere" userId="aa0aa4cb-8f94-491e-80ab-f500e17f1155" providerId="ADAL" clId="{48E036A8-5B79-884F-B8AE-AE3D91FEB56C}" dt="2024-09-10T16:03:50.286" v="1803" actId="700"/>
          <ac:spMkLst>
            <pc:docMk/>
            <pc:sldMk cId="2357474551" sldId="273"/>
            <ac:spMk id="4" creationId="{EF4A47D9-6572-E9C6-0107-B52D0512066B}"/>
          </ac:spMkLst>
        </pc:spChg>
        <pc:spChg chg="mod ord">
          <ac:chgData name="Chris Privitere" userId="aa0aa4cb-8f94-491e-80ab-f500e17f1155" providerId="ADAL" clId="{48E036A8-5B79-884F-B8AE-AE3D91FEB56C}" dt="2024-09-10T16:03:50.286" v="1803" actId="700"/>
          <ac:spMkLst>
            <pc:docMk/>
            <pc:sldMk cId="2357474551" sldId="273"/>
            <ac:spMk id="5" creationId="{775138F7-6EF5-DA8D-3A65-B762F0C09F32}"/>
          </ac:spMkLst>
        </pc:spChg>
      </pc:sldChg>
      <pc:sldChg chg="modSp mod">
        <pc:chgData name="Chris Privitere" userId="aa0aa4cb-8f94-491e-80ab-f500e17f1155" providerId="ADAL" clId="{48E036A8-5B79-884F-B8AE-AE3D91FEB56C}" dt="2024-09-10T15:30:03.770" v="1700" actId="1036"/>
        <pc:sldMkLst>
          <pc:docMk/>
          <pc:sldMk cId="955910592" sldId="274"/>
        </pc:sldMkLst>
        <pc:spChg chg="mod">
          <ac:chgData name="Chris Privitere" userId="aa0aa4cb-8f94-491e-80ab-f500e17f1155" providerId="ADAL" clId="{48E036A8-5B79-884F-B8AE-AE3D91FEB56C}" dt="2024-09-10T15:30:03.770" v="1700" actId="1036"/>
          <ac:spMkLst>
            <pc:docMk/>
            <pc:sldMk cId="955910592" sldId="274"/>
            <ac:spMk id="5" creationId="{DF3F70B7-902F-9C54-B295-5DF37541A60D}"/>
          </ac:spMkLst>
        </pc:spChg>
      </pc:sldChg>
      <pc:sldChg chg="addSp delSp modSp mod modClrScheme chgLayout">
        <pc:chgData name="Chris Privitere" userId="aa0aa4cb-8f94-491e-80ab-f500e17f1155" providerId="ADAL" clId="{48E036A8-5B79-884F-B8AE-AE3D91FEB56C}" dt="2024-09-10T16:03:03.414" v="1793" actId="700"/>
        <pc:sldMkLst>
          <pc:docMk/>
          <pc:sldMk cId="498922497" sldId="275"/>
        </pc:sldMkLst>
        <pc:spChg chg="mod ord">
          <ac:chgData name="Chris Privitere" userId="aa0aa4cb-8f94-491e-80ab-f500e17f1155" providerId="ADAL" clId="{48E036A8-5B79-884F-B8AE-AE3D91FEB56C}" dt="2024-09-10T16:03:03.414" v="1793" actId="700"/>
          <ac:spMkLst>
            <pc:docMk/>
            <pc:sldMk cId="498922497" sldId="275"/>
            <ac:spMk id="2" creationId="{281D8D80-05DD-4245-1F0C-D41403FEACDA}"/>
          </ac:spMkLst>
        </pc:spChg>
        <pc:spChg chg="mod ord">
          <ac:chgData name="Chris Privitere" userId="aa0aa4cb-8f94-491e-80ab-f500e17f1155" providerId="ADAL" clId="{48E036A8-5B79-884F-B8AE-AE3D91FEB56C}" dt="2024-09-10T16:03:03.414" v="1793" actId="700"/>
          <ac:spMkLst>
            <pc:docMk/>
            <pc:sldMk cId="498922497" sldId="275"/>
            <ac:spMk id="3" creationId="{1FB502F0-B045-6728-C96A-BED477A9FA5B}"/>
          </ac:spMkLst>
        </pc:spChg>
        <pc:spChg chg="mod ord">
          <ac:chgData name="Chris Privitere" userId="aa0aa4cb-8f94-491e-80ab-f500e17f1155" providerId="ADAL" clId="{48E036A8-5B79-884F-B8AE-AE3D91FEB56C}" dt="2024-09-10T16:03:03.414" v="1793" actId="700"/>
          <ac:spMkLst>
            <pc:docMk/>
            <pc:sldMk cId="498922497" sldId="275"/>
            <ac:spMk id="4" creationId="{C62F4AE8-8B2D-AEB2-E986-C8F1218EA2B6}"/>
          </ac:spMkLst>
        </pc:spChg>
        <pc:spChg chg="mod ord">
          <ac:chgData name="Chris Privitere" userId="aa0aa4cb-8f94-491e-80ab-f500e17f1155" providerId="ADAL" clId="{48E036A8-5B79-884F-B8AE-AE3D91FEB56C}" dt="2024-09-10T16:03:03.414" v="1793" actId="700"/>
          <ac:spMkLst>
            <pc:docMk/>
            <pc:sldMk cId="498922497" sldId="275"/>
            <ac:spMk id="5" creationId="{7766E41E-1027-E666-42E2-A54C9404DCD7}"/>
          </ac:spMkLst>
        </pc:spChg>
        <pc:spChg chg="add del">
          <ac:chgData name="Chris Privitere" userId="aa0aa4cb-8f94-491e-80ab-f500e17f1155" providerId="ADAL" clId="{48E036A8-5B79-884F-B8AE-AE3D91FEB56C}" dt="2024-09-09T20:21:12.028" v="458" actId="22"/>
          <ac:spMkLst>
            <pc:docMk/>
            <pc:sldMk cId="498922497" sldId="275"/>
            <ac:spMk id="7" creationId="{EB343657-E752-86D4-6FE4-95F1342C0F2C}"/>
          </ac:spMkLst>
        </pc:spChg>
      </pc:sldChg>
      <pc:sldChg chg="modSp mod modClrScheme chgLayout">
        <pc:chgData name="Chris Privitere" userId="aa0aa4cb-8f94-491e-80ab-f500e17f1155" providerId="ADAL" clId="{48E036A8-5B79-884F-B8AE-AE3D91FEB56C}" dt="2024-09-10T16:03:19.729" v="1796" actId="700"/>
        <pc:sldMkLst>
          <pc:docMk/>
          <pc:sldMk cId="1993173696" sldId="276"/>
        </pc:sldMkLst>
        <pc:spChg chg="mod ord">
          <ac:chgData name="Chris Privitere" userId="aa0aa4cb-8f94-491e-80ab-f500e17f1155" providerId="ADAL" clId="{48E036A8-5B79-884F-B8AE-AE3D91FEB56C}" dt="2024-09-10T16:03:19.729" v="1796" actId="700"/>
          <ac:spMkLst>
            <pc:docMk/>
            <pc:sldMk cId="1993173696" sldId="276"/>
            <ac:spMk id="2" creationId="{DCC1499C-6AD5-1852-3BAD-2FC74AAFDBC7}"/>
          </ac:spMkLst>
        </pc:spChg>
        <pc:spChg chg="mod ord">
          <ac:chgData name="Chris Privitere" userId="aa0aa4cb-8f94-491e-80ab-f500e17f1155" providerId="ADAL" clId="{48E036A8-5B79-884F-B8AE-AE3D91FEB56C}" dt="2024-09-10T16:03:19.729" v="1796" actId="700"/>
          <ac:spMkLst>
            <pc:docMk/>
            <pc:sldMk cId="1993173696" sldId="276"/>
            <ac:spMk id="3" creationId="{B6EACB0D-73CB-3ADC-63ED-A2D16000DF49}"/>
          </ac:spMkLst>
        </pc:spChg>
        <pc:spChg chg="mod ord">
          <ac:chgData name="Chris Privitere" userId="aa0aa4cb-8f94-491e-80ab-f500e17f1155" providerId="ADAL" clId="{48E036A8-5B79-884F-B8AE-AE3D91FEB56C}" dt="2024-09-10T16:03:19.729" v="1796" actId="700"/>
          <ac:spMkLst>
            <pc:docMk/>
            <pc:sldMk cId="1993173696" sldId="276"/>
            <ac:spMk id="4" creationId="{99C75777-DE0B-1B1C-BF53-F85CEC61C740}"/>
          </ac:spMkLst>
        </pc:spChg>
        <pc:spChg chg="mod ord">
          <ac:chgData name="Chris Privitere" userId="aa0aa4cb-8f94-491e-80ab-f500e17f1155" providerId="ADAL" clId="{48E036A8-5B79-884F-B8AE-AE3D91FEB56C}" dt="2024-09-10T16:03:19.729" v="1796" actId="700"/>
          <ac:spMkLst>
            <pc:docMk/>
            <pc:sldMk cId="1993173696" sldId="276"/>
            <ac:spMk id="5" creationId="{77FE640F-E70F-3601-9B12-9B616368CCDA}"/>
          </ac:spMkLst>
        </pc:spChg>
      </pc:sldChg>
      <pc:sldChg chg="modSp mod modClrScheme chgLayout">
        <pc:chgData name="Chris Privitere" userId="aa0aa4cb-8f94-491e-80ab-f500e17f1155" providerId="ADAL" clId="{48E036A8-5B79-884F-B8AE-AE3D91FEB56C}" dt="2024-09-10T16:03:22.958" v="1797" actId="700"/>
        <pc:sldMkLst>
          <pc:docMk/>
          <pc:sldMk cId="1754173370" sldId="277"/>
        </pc:sldMkLst>
        <pc:spChg chg="mod ord">
          <ac:chgData name="Chris Privitere" userId="aa0aa4cb-8f94-491e-80ab-f500e17f1155" providerId="ADAL" clId="{48E036A8-5B79-884F-B8AE-AE3D91FEB56C}" dt="2024-09-10T16:03:22.958" v="1797" actId="700"/>
          <ac:spMkLst>
            <pc:docMk/>
            <pc:sldMk cId="1754173370" sldId="277"/>
            <ac:spMk id="2" creationId="{E0CFF23A-2C97-DC37-499F-51AC3CADC13D}"/>
          </ac:spMkLst>
        </pc:spChg>
        <pc:spChg chg="mod ord">
          <ac:chgData name="Chris Privitere" userId="aa0aa4cb-8f94-491e-80ab-f500e17f1155" providerId="ADAL" clId="{48E036A8-5B79-884F-B8AE-AE3D91FEB56C}" dt="2024-09-10T16:03:22.958" v="1797" actId="700"/>
          <ac:spMkLst>
            <pc:docMk/>
            <pc:sldMk cId="1754173370" sldId="277"/>
            <ac:spMk id="3" creationId="{A4CDDBC7-E1AE-815F-2FC0-BF3E6E1CF58A}"/>
          </ac:spMkLst>
        </pc:spChg>
        <pc:spChg chg="mod ord">
          <ac:chgData name="Chris Privitere" userId="aa0aa4cb-8f94-491e-80ab-f500e17f1155" providerId="ADAL" clId="{48E036A8-5B79-884F-B8AE-AE3D91FEB56C}" dt="2024-09-10T16:03:22.958" v="1797" actId="700"/>
          <ac:spMkLst>
            <pc:docMk/>
            <pc:sldMk cId="1754173370" sldId="277"/>
            <ac:spMk id="4" creationId="{EFACA86A-7897-E608-86E8-6BF5091FF1EC}"/>
          </ac:spMkLst>
        </pc:spChg>
        <pc:spChg chg="mod ord">
          <ac:chgData name="Chris Privitere" userId="aa0aa4cb-8f94-491e-80ab-f500e17f1155" providerId="ADAL" clId="{48E036A8-5B79-884F-B8AE-AE3D91FEB56C}" dt="2024-09-10T16:03:22.958" v="1797" actId="700"/>
          <ac:spMkLst>
            <pc:docMk/>
            <pc:sldMk cId="1754173370" sldId="277"/>
            <ac:spMk id="5" creationId="{ED0CB6C4-7BCB-82C0-ACE6-9343F372C7FA}"/>
          </ac:spMkLst>
        </pc:spChg>
      </pc:sldChg>
      <pc:sldChg chg="addSp modSp mod modClrScheme chgLayout">
        <pc:chgData name="Chris Privitere" userId="aa0aa4cb-8f94-491e-80ab-f500e17f1155" providerId="ADAL" clId="{48E036A8-5B79-884F-B8AE-AE3D91FEB56C}" dt="2024-09-10T16:03:57.508" v="1805" actId="700"/>
        <pc:sldMkLst>
          <pc:docMk/>
          <pc:sldMk cId="3587139724" sldId="280"/>
        </pc:sldMkLst>
        <pc:spChg chg="mod ord">
          <ac:chgData name="Chris Privitere" userId="aa0aa4cb-8f94-491e-80ab-f500e17f1155" providerId="ADAL" clId="{48E036A8-5B79-884F-B8AE-AE3D91FEB56C}" dt="2024-09-10T16:03:57.508" v="1805" actId="700"/>
          <ac:spMkLst>
            <pc:docMk/>
            <pc:sldMk cId="3587139724" sldId="280"/>
            <ac:spMk id="2" creationId="{96B300EB-9482-53C5-6B90-F0D46B0BD2F1}"/>
          </ac:spMkLst>
        </pc:spChg>
        <pc:spChg chg="mod ord">
          <ac:chgData name="Chris Privitere" userId="aa0aa4cb-8f94-491e-80ab-f500e17f1155" providerId="ADAL" clId="{48E036A8-5B79-884F-B8AE-AE3D91FEB56C}" dt="2024-09-10T16:03:57.508" v="1805" actId="700"/>
          <ac:spMkLst>
            <pc:docMk/>
            <pc:sldMk cId="3587139724" sldId="280"/>
            <ac:spMk id="3" creationId="{9583B8C8-6679-D1B2-FA31-9A45041E4BC1}"/>
          </ac:spMkLst>
        </pc:spChg>
        <pc:spChg chg="mod ord">
          <ac:chgData name="Chris Privitere" userId="aa0aa4cb-8f94-491e-80ab-f500e17f1155" providerId="ADAL" clId="{48E036A8-5B79-884F-B8AE-AE3D91FEB56C}" dt="2024-09-10T16:03:57.508" v="1805" actId="700"/>
          <ac:spMkLst>
            <pc:docMk/>
            <pc:sldMk cId="3587139724" sldId="280"/>
            <ac:spMk id="4" creationId="{48F212BD-CA93-2BAC-455C-411F378A9D8B}"/>
          </ac:spMkLst>
        </pc:spChg>
        <pc:spChg chg="mod ord">
          <ac:chgData name="Chris Privitere" userId="aa0aa4cb-8f94-491e-80ab-f500e17f1155" providerId="ADAL" clId="{48E036A8-5B79-884F-B8AE-AE3D91FEB56C}" dt="2024-09-10T16:03:57.508" v="1805" actId="700"/>
          <ac:spMkLst>
            <pc:docMk/>
            <pc:sldMk cId="3587139724" sldId="280"/>
            <ac:spMk id="5" creationId="{908E3709-6D4D-EBEC-7634-B1C3C1A1CC72}"/>
          </ac:spMkLst>
        </pc:spChg>
        <pc:spChg chg="add mod">
          <ac:chgData name="Chris Privitere" userId="aa0aa4cb-8f94-491e-80ab-f500e17f1155" providerId="ADAL" clId="{48E036A8-5B79-884F-B8AE-AE3D91FEB56C}" dt="2024-09-09T22:25:35.898" v="1632" actId="767"/>
          <ac:spMkLst>
            <pc:docMk/>
            <pc:sldMk cId="3587139724" sldId="280"/>
            <ac:spMk id="6" creationId="{C8A35CCD-2898-45E2-E99C-F1B8C6D38C6B}"/>
          </ac:spMkLst>
        </pc:spChg>
      </pc:sldChg>
      <pc:sldChg chg="modSp mod">
        <pc:chgData name="Chris Privitere" userId="aa0aa4cb-8f94-491e-80ab-f500e17f1155" providerId="ADAL" clId="{48E036A8-5B79-884F-B8AE-AE3D91FEB56C}" dt="2024-09-09T22:30:26.038" v="1654" actId="403"/>
        <pc:sldMkLst>
          <pc:docMk/>
          <pc:sldMk cId="1450098431" sldId="281"/>
        </pc:sldMkLst>
        <pc:spChg chg="mod">
          <ac:chgData name="Chris Privitere" userId="aa0aa4cb-8f94-491e-80ab-f500e17f1155" providerId="ADAL" clId="{48E036A8-5B79-884F-B8AE-AE3D91FEB56C}" dt="2024-09-09T22:30:26.038" v="1654" actId="403"/>
          <ac:spMkLst>
            <pc:docMk/>
            <pc:sldMk cId="1450098431" sldId="281"/>
            <ac:spMk id="5" creationId="{F8A4C46B-4705-4A87-0264-0044301F08ED}"/>
          </ac:spMkLst>
        </pc:spChg>
      </pc:sldChg>
      <pc:sldChg chg="modSp mod modClrScheme chgLayout">
        <pc:chgData name="Chris Privitere" userId="aa0aa4cb-8f94-491e-80ab-f500e17f1155" providerId="ADAL" clId="{48E036A8-5B79-884F-B8AE-AE3D91FEB56C}" dt="2024-09-10T19:17:10.150" v="1810" actId="20577"/>
        <pc:sldMkLst>
          <pc:docMk/>
          <pc:sldMk cId="182393651" sldId="283"/>
        </pc:sldMkLst>
        <pc:spChg chg="mod ord">
          <ac:chgData name="Chris Privitere" userId="aa0aa4cb-8f94-491e-80ab-f500e17f1155" providerId="ADAL" clId="{48E036A8-5B79-884F-B8AE-AE3D91FEB56C}" dt="2024-09-10T19:15:41.308" v="1808" actId="700"/>
          <ac:spMkLst>
            <pc:docMk/>
            <pc:sldMk cId="182393651" sldId="283"/>
            <ac:spMk id="2" creationId="{7B9CC301-E554-5C5C-08F3-7B1199142087}"/>
          </ac:spMkLst>
        </pc:spChg>
        <pc:spChg chg="mod ord">
          <ac:chgData name="Chris Privitere" userId="aa0aa4cb-8f94-491e-80ab-f500e17f1155" providerId="ADAL" clId="{48E036A8-5B79-884F-B8AE-AE3D91FEB56C}" dt="2024-09-10T19:15:41.308" v="1808" actId="700"/>
          <ac:spMkLst>
            <pc:docMk/>
            <pc:sldMk cId="182393651" sldId="283"/>
            <ac:spMk id="3" creationId="{041208A7-3E55-701F-683C-884C7410A4D2}"/>
          </ac:spMkLst>
        </pc:spChg>
        <pc:spChg chg="mod ord">
          <ac:chgData name="Chris Privitere" userId="aa0aa4cb-8f94-491e-80ab-f500e17f1155" providerId="ADAL" clId="{48E036A8-5B79-884F-B8AE-AE3D91FEB56C}" dt="2024-09-10T19:15:41.308" v="1808" actId="700"/>
          <ac:spMkLst>
            <pc:docMk/>
            <pc:sldMk cId="182393651" sldId="283"/>
            <ac:spMk id="4" creationId="{26415E1A-E0F1-4229-C07C-0462BFD3BA12}"/>
          </ac:spMkLst>
        </pc:spChg>
        <pc:spChg chg="mod ord">
          <ac:chgData name="Chris Privitere" userId="aa0aa4cb-8f94-491e-80ab-f500e17f1155" providerId="ADAL" clId="{48E036A8-5B79-884F-B8AE-AE3D91FEB56C}" dt="2024-09-10T19:17:10.150" v="1810" actId="20577"/>
          <ac:spMkLst>
            <pc:docMk/>
            <pc:sldMk cId="182393651" sldId="283"/>
            <ac:spMk id="5" creationId="{265AFA68-20BD-DA01-6554-C9E7CD96E9A6}"/>
          </ac:spMkLst>
        </pc:spChg>
      </pc:sldChg>
      <pc:sldChg chg="modSp mod modClrScheme chgLayout">
        <pc:chgData name="Chris Privitere" userId="aa0aa4cb-8f94-491e-80ab-f500e17f1155" providerId="ADAL" clId="{48E036A8-5B79-884F-B8AE-AE3D91FEB56C}" dt="2024-09-10T16:04:07.930" v="1807" actId="700"/>
        <pc:sldMkLst>
          <pc:docMk/>
          <pc:sldMk cId="2087137165" sldId="286"/>
        </pc:sldMkLst>
        <pc:spChg chg="mod ord">
          <ac:chgData name="Chris Privitere" userId="aa0aa4cb-8f94-491e-80ab-f500e17f1155" providerId="ADAL" clId="{48E036A8-5B79-884F-B8AE-AE3D91FEB56C}" dt="2024-09-10T16:04:07.930" v="1807" actId="700"/>
          <ac:spMkLst>
            <pc:docMk/>
            <pc:sldMk cId="2087137165" sldId="286"/>
            <ac:spMk id="2" creationId="{A3801F07-EDA5-2A17-E02A-4F8B3BFE427A}"/>
          </ac:spMkLst>
        </pc:spChg>
        <pc:spChg chg="mod ord">
          <ac:chgData name="Chris Privitere" userId="aa0aa4cb-8f94-491e-80ab-f500e17f1155" providerId="ADAL" clId="{48E036A8-5B79-884F-B8AE-AE3D91FEB56C}" dt="2024-09-10T16:04:07.930" v="1807" actId="700"/>
          <ac:spMkLst>
            <pc:docMk/>
            <pc:sldMk cId="2087137165" sldId="286"/>
            <ac:spMk id="3" creationId="{9B40D7CA-FD80-07C3-76DD-C9C590E10F4A}"/>
          </ac:spMkLst>
        </pc:spChg>
        <pc:spChg chg="mod ord">
          <ac:chgData name="Chris Privitere" userId="aa0aa4cb-8f94-491e-80ab-f500e17f1155" providerId="ADAL" clId="{48E036A8-5B79-884F-B8AE-AE3D91FEB56C}" dt="2024-09-10T16:04:07.930" v="1807" actId="700"/>
          <ac:spMkLst>
            <pc:docMk/>
            <pc:sldMk cId="2087137165" sldId="286"/>
            <ac:spMk id="4" creationId="{8E9A0F67-22F9-71FB-4230-9877F96D57A2}"/>
          </ac:spMkLst>
        </pc:spChg>
        <pc:spChg chg="mod ord">
          <ac:chgData name="Chris Privitere" userId="aa0aa4cb-8f94-491e-80ab-f500e17f1155" providerId="ADAL" clId="{48E036A8-5B79-884F-B8AE-AE3D91FEB56C}" dt="2024-09-10T16:04:07.930" v="1807" actId="700"/>
          <ac:spMkLst>
            <pc:docMk/>
            <pc:sldMk cId="2087137165" sldId="286"/>
            <ac:spMk id="5" creationId="{63932425-2FB8-A81A-EDCB-11A164B69E19}"/>
          </ac:spMkLst>
        </pc:spChg>
      </pc:sldChg>
      <pc:sldChg chg="addSp modSp new mod modClrScheme chgLayout">
        <pc:chgData name="Chris Privitere" userId="aa0aa4cb-8f94-491e-80ab-f500e17f1155" providerId="ADAL" clId="{48E036A8-5B79-884F-B8AE-AE3D91FEB56C}" dt="2024-09-10T16:02:50.059" v="1791" actId="700"/>
        <pc:sldMkLst>
          <pc:docMk/>
          <pc:sldMk cId="3257504563" sldId="289"/>
        </pc:sldMkLst>
        <pc:spChg chg="mod ord">
          <ac:chgData name="Chris Privitere" userId="aa0aa4cb-8f94-491e-80ab-f500e17f1155" providerId="ADAL" clId="{48E036A8-5B79-884F-B8AE-AE3D91FEB56C}" dt="2024-09-10T16:02:50.059" v="1791" actId="700"/>
          <ac:spMkLst>
            <pc:docMk/>
            <pc:sldMk cId="3257504563" sldId="289"/>
            <ac:spMk id="2" creationId="{D425FDEA-3C36-368F-7BE4-BDE367EAEC83}"/>
          </ac:spMkLst>
        </pc:spChg>
        <pc:spChg chg="mod ord">
          <ac:chgData name="Chris Privitere" userId="aa0aa4cb-8f94-491e-80ab-f500e17f1155" providerId="ADAL" clId="{48E036A8-5B79-884F-B8AE-AE3D91FEB56C}" dt="2024-09-10T16:02:50.059" v="1791" actId="700"/>
          <ac:spMkLst>
            <pc:docMk/>
            <pc:sldMk cId="3257504563" sldId="289"/>
            <ac:spMk id="3" creationId="{559CF73A-45A6-AB46-B313-BB19084FBCD2}"/>
          </ac:spMkLst>
        </pc:spChg>
        <pc:spChg chg="mod ord">
          <ac:chgData name="Chris Privitere" userId="aa0aa4cb-8f94-491e-80ab-f500e17f1155" providerId="ADAL" clId="{48E036A8-5B79-884F-B8AE-AE3D91FEB56C}" dt="2024-09-10T16:02:50.059" v="1791" actId="700"/>
          <ac:spMkLst>
            <pc:docMk/>
            <pc:sldMk cId="3257504563" sldId="289"/>
            <ac:spMk id="4" creationId="{7103F025-4280-EC72-5A62-03A4E6D4F065}"/>
          </ac:spMkLst>
        </pc:spChg>
        <pc:spChg chg="mod ord">
          <ac:chgData name="Chris Privitere" userId="aa0aa4cb-8f94-491e-80ab-f500e17f1155" providerId="ADAL" clId="{48E036A8-5B79-884F-B8AE-AE3D91FEB56C}" dt="2024-09-10T16:02:50.059" v="1791" actId="700"/>
          <ac:spMkLst>
            <pc:docMk/>
            <pc:sldMk cId="3257504563" sldId="289"/>
            <ac:spMk id="5" creationId="{8C740BF7-7799-D1C7-554C-3C28629F5137}"/>
          </ac:spMkLst>
        </pc:spChg>
        <pc:spChg chg="add mod">
          <ac:chgData name="Chris Privitere" userId="aa0aa4cb-8f94-491e-80ab-f500e17f1155" providerId="ADAL" clId="{48E036A8-5B79-884F-B8AE-AE3D91FEB56C}" dt="2024-09-09T17:53:38.676" v="169" actId="767"/>
          <ac:spMkLst>
            <pc:docMk/>
            <pc:sldMk cId="3257504563" sldId="289"/>
            <ac:spMk id="6" creationId="{2AA71FEF-B189-A75B-0309-9F108C0E1B55}"/>
          </ac:spMkLst>
        </pc:spChg>
      </pc:sldChg>
      <pc:sldChg chg="modSp add mod modClrScheme chgLayout">
        <pc:chgData name="Chris Privitere" userId="aa0aa4cb-8f94-491e-80ab-f500e17f1155" providerId="ADAL" clId="{48E036A8-5B79-884F-B8AE-AE3D91FEB56C}" dt="2024-09-10T16:03:15.371" v="1795" actId="700"/>
        <pc:sldMkLst>
          <pc:docMk/>
          <pc:sldMk cId="4227964672" sldId="290"/>
        </pc:sldMkLst>
        <pc:spChg chg="mod ord">
          <ac:chgData name="Chris Privitere" userId="aa0aa4cb-8f94-491e-80ab-f500e17f1155" providerId="ADAL" clId="{48E036A8-5B79-884F-B8AE-AE3D91FEB56C}" dt="2024-09-10T16:03:15.371" v="1795" actId="700"/>
          <ac:spMkLst>
            <pc:docMk/>
            <pc:sldMk cId="4227964672" sldId="290"/>
            <ac:spMk id="2" creationId="{86676093-D38A-840F-5258-10E28E3BDC7D}"/>
          </ac:spMkLst>
        </pc:spChg>
        <pc:spChg chg="mod ord">
          <ac:chgData name="Chris Privitere" userId="aa0aa4cb-8f94-491e-80ab-f500e17f1155" providerId="ADAL" clId="{48E036A8-5B79-884F-B8AE-AE3D91FEB56C}" dt="2024-09-10T16:03:15.371" v="1795" actId="700"/>
          <ac:spMkLst>
            <pc:docMk/>
            <pc:sldMk cId="4227964672" sldId="290"/>
            <ac:spMk id="3" creationId="{7FDF821B-5422-BA5D-E251-1B2551A9700E}"/>
          </ac:spMkLst>
        </pc:spChg>
        <pc:spChg chg="mod ord">
          <ac:chgData name="Chris Privitere" userId="aa0aa4cb-8f94-491e-80ab-f500e17f1155" providerId="ADAL" clId="{48E036A8-5B79-884F-B8AE-AE3D91FEB56C}" dt="2024-09-10T16:03:15.371" v="1795" actId="700"/>
          <ac:spMkLst>
            <pc:docMk/>
            <pc:sldMk cId="4227964672" sldId="290"/>
            <ac:spMk id="4" creationId="{0993B6AB-31BB-6B80-EEB6-D2C7309EDDFC}"/>
          </ac:spMkLst>
        </pc:spChg>
        <pc:spChg chg="mod ord">
          <ac:chgData name="Chris Privitere" userId="aa0aa4cb-8f94-491e-80ab-f500e17f1155" providerId="ADAL" clId="{48E036A8-5B79-884F-B8AE-AE3D91FEB56C}" dt="2024-09-10T16:03:15.371" v="1795" actId="700"/>
          <ac:spMkLst>
            <pc:docMk/>
            <pc:sldMk cId="4227964672" sldId="290"/>
            <ac:spMk id="5" creationId="{F28D9646-E167-B029-EFAF-0387F6AD6614}"/>
          </ac:spMkLst>
        </pc:spChg>
      </pc:sldChg>
      <pc:sldChg chg="modSp add mod">
        <pc:chgData name="Chris Privitere" userId="aa0aa4cb-8f94-491e-80ab-f500e17f1155" providerId="ADAL" clId="{48E036A8-5B79-884F-B8AE-AE3D91FEB56C}" dt="2024-09-09T20:31:49.941" v="666" actId="20577"/>
        <pc:sldMkLst>
          <pc:docMk/>
          <pc:sldMk cId="2522284482" sldId="291"/>
        </pc:sldMkLst>
        <pc:spChg chg="mod">
          <ac:chgData name="Chris Privitere" userId="aa0aa4cb-8f94-491e-80ab-f500e17f1155" providerId="ADAL" clId="{48E036A8-5B79-884F-B8AE-AE3D91FEB56C}" dt="2024-09-09T20:31:49.941" v="666" actId="20577"/>
          <ac:spMkLst>
            <pc:docMk/>
            <pc:sldMk cId="2522284482" sldId="291"/>
            <ac:spMk id="5" creationId="{60620121-E49A-2671-CE35-E78608B2A5F5}"/>
          </ac:spMkLst>
        </pc:spChg>
      </pc:sldChg>
      <pc:sldChg chg="modSp new mod modClrScheme chgLayout">
        <pc:chgData name="Chris Privitere" userId="aa0aa4cb-8f94-491e-80ab-f500e17f1155" providerId="ADAL" clId="{48E036A8-5B79-884F-B8AE-AE3D91FEB56C}" dt="2024-09-10T16:03:31.446" v="1799" actId="700"/>
        <pc:sldMkLst>
          <pc:docMk/>
          <pc:sldMk cId="3849832925" sldId="292"/>
        </pc:sldMkLst>
        <pc:spChg chg="mod ord">
          <ac:chgData name="Chris Privitere" userId="aa0aa4cb-8f94-491e-80ab-f500e17f1155" providerId="ADAL" clId="{48E036A8-5B79-884F-B8AE-AE3D91FEB56C}" dt="2024-09-10T16:03:31.446" v="1799" actId="700"/>
          <ac:spMkLst>
            <pc:docMk/>
            <pc:sldMk cId="3849832925" sldId="292"/>
            <ac:spMk id="2" creationId="{3AFD802B-0C10-F4A0-9A77-88B9779C2FFD}"/>
          </ac:spMkLst>
        </pc:spChg>
        <pc:spChg chg="mod ord">
          <ac:chgData name="Chris Privitere" userId="aa0aa4cb-8f94-491e-80ab-f500e17f1155" providerId="ADAL" clId="{48E036A8-5B79-884F-B8AE-AE3D91FEB56C}" dt="2024-09-10T16:03:31.446" v="1799" actId="700"/>
          <ac:spMkLst>
            <pc:docMk/>
            <pc:sldMk cId="3849832925" sldId="292"/>
            <ac:spMk id="3" creationId="{7C4E290B-A275-8D67-E024-94DE8B509DF0}"/>
          </ac:spMkLst>
        </pc:spChg>
        <pc:spChg chg="mod ord">
          <ac:chgData name="Chris Privitere" userId="aa0aa4cb-8f94-491e-80ab-f500e17f1155" providerId="ADAL" clId="{48E036A8-5B79-884F-B8AE-AE3D91FEB56C}" dt="2024-09-10T16:03:31.446" v="1799" actId="700"/>
          <ac:spMkLst>
            <pc:docMk/>
            <pc:sldMk cId="3849832925" sldId="292"/>
            <ac:spMk id="4" creationId="{227350A2-2DCC-44CF-4139-A8E9458D281C}"/>
          </ac:spMkLst>
        </pc:spChg>
        <pc:spChg chg="mod ord">
          <ac:chgData name="Chris Privitere" userId="aa0aa4cb-8f94-491e-80ab-f500e17f1155" providerId="ADAL" clId="{48E036A8-5B79-884F-B8AE-AE3D91FEB56C}" dt="2024-09-10T16:03:31.446" v="1799" actId="700"/>
          <ac:spMkLst>
            <pc:docMk/>
            <pc:sldMk cId="3849832925" sldId="292"/>
            <ac:spMk id="5" creationId="{6EB60994-7CB6-A349-FCC4-2D0D57735ABE}"/>
          </ac:spMkLst>
        </pc:spChg>
      </pc:sldChg>
      <pc:sldChg chg="addSp delSp modSp new del mod modClrScheme modShow chgLayout">
        <pc:chgData name="Chris Privitere" userId="aa0aa4cb-8f94-491e-80ab-f500e17f1155" providerId="ADAL" clId="{48E036A8-5B79-884F-B8AE-AE3D91FEB56C}" dt="2024-09-10T16:01:25.841" v="1742" actId="2696"/>
        <pc:sldMkLst>
          <pc:docMk/>
          <pc:sldMk cId="2471222160" sldId="293"/>
        </pc:sldMkLst>
        <pc:spChg chg="mod ord">
          <ac:chgData name="Chris Privitere" userId="aa0aa4cb-8f94-491e-80ab-f500e17f1155" providerId="ADAL" clId="{48E036A8-5B79-884F-B8AE-AE3D91FEB56C}" dt="2024-09-09T22:54:24.774" v="1678" actId="700"/>
          <ac:spMkLst>
            <pc:docMk/>
            <pc:sldMk cId="2471222160" sldId="293"/>
            <ac:spMk id="2" creationId="{5C695073-7A42-E2FB-7777-3DC626118B18}"/>
          </ac:spMkLst>
        </pc:spChg>
        <pc:spChg chg="mod ord">
          <ac:chgData name="Chris Privitere" userId="aa0aa4cb-8f94-491e-80ab-f500e17f1155" providerId="ADAL" clId="{48E036A8-5B79-884F-B8AE-AE3D91FEB56C}" dt="2024-09-09T22:54:24.774" v="1678" actId="700"/>
          <ac:spMkLst>
            <pc:docMk/>
            <pc:sldMk cId="2471222160" sldId="293"/>
            <ac:spMk id="3" creationId="{0240506D-1241-B97A-DB0B-CAE716E12C95}"/>
          </ac:spMkLst>
        </pc:spChg>
        <pc:spChg chg="del mod ord">
          <ac:chgData name="Chris Privitere" userId="aa0aa4cb-8f94-491e-80ab-f500e17f1155" providerId="ADAL" clId="{48E036A8-5B79-884F-B8AE-AE3D91FEB56C}" dt="2024-09-09T22:54:24.774" v="1678" actId="700"/>
          <ac:spMkLst>
            <pc:docMk/>
            <pc:sldMk cId="2471222160" sldId="293"/>
            <ac:spMk id="4" creationId="{F60AB5AD-AA2A-261D-9C62-64291C475B56}"/>
          </ac:spMkLst>
        </pc:spChg>
        <pc:spChg chg="del mod ord">
          <ac:chgData name="Chris Privitere" userId="aa0aa4cb-8f94-491e-80ab-f500e17f1155" providerId="ADAL" clId="{48E036A8-5B79-884F-B8AE-AE3D91FEB56C}" dt="2024-09-09T22:54:24.774" v="1678" actId="700"/>
          <ac:spMkLst>
            <pc:docMk/>
            <pc:sldMk cId="2471222160" sldId="293"/>
            <ac:spMk id="5" creationId="{A2935A52-8A3F-0ED7-53A7-F1C88AF402AF}"/>
          </ac:spMkLst>
        </pc:spChg>
        <pc:spChg chg="add mod ord">
          <ac:chgData name="Chris Privitere" userId="aa0aa4cb-8f94-491e-80ab-f500e17f1155" providerId="ADAL" clId="{48E036A8-5B79-884F-B8AE-AE3D91FEB56C}" dt="2024-09-09T22:54:27.094" v="1688" actId="20577"/>
          <ac:spMkLst>
            <pc:docMk/>
            <pc:sldMk cId="2471222160" sldId="293"/>
            <ac:spMk id="6" creationId="{D3B2BD77-9C67-8F8F-3221-C96FA07D2CB5}"/>
          </ac:spMkLst>
        </pc:spChg>
        <pc:spChg chg="add mod ord">
          <ac:chgData name="Chris Privitere" userId="aa0aa4cb-8f94-491e-80ab-f500e17f1155" providerId="ADAL" clId="{48E036A8-5B79-884F-B8AE-AE3D91FEB56C}" dt="2024-09-09T22:54:58.227" v="1699"/>
          <ac:spMkLst>
            <pc:docMk/>
            <pc:sldMk cId="2471222160" sldId="293"/>
            <ac:spMk id="7" creationId="{55A265EA-A757-1F44-9802-8C6195E5D80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687A747-2334-FDFE-DCD3-C458E76D12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6600AC-A43E-80E8-700D-723E213D08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8A43D-DB4D-462D-9F63-4F5BBA10C42E}" type="datetimeFigureOut">
              <a:rPr lang="en-US" smtClean="0"/>
              <a:t>9/9/24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7F253B-9766-48A9-19AB-0C87C7E68BA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05B46-DB5F-A9A0-3AB3-15743A81AA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54B35-CA8C-4ECB-B970-0D36F6C90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7262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B4025-D7FD-45C9-8477-39DA4C14EF84}" type="datetimeFigureOut">
              <a:rPr lang="en-US" smtClean="0"/>
              <a:t>9/9/24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F8970-74C7-41C9-AFBE-669FB05F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47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82880" indent="-18288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65760" indent="-18288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48640" indent="-18288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31520" indent="-18288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914400" indent="-18288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F8970-74C7-41C9-AFBE-669FB05F5F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07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F8970-74C7-41C9-AFBE-669FB05F5F7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12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35A076-0B1F-44C6-83A0-B2C256A4F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048" y="-3502"/>
            <a:ext cx="12198096" cy="68650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CA9370-7201-68E5-6981-8A976A523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3"/>
          <a:stretch/>
        </p:blipFill>
        <p:spPr>
          <a:xfrm>
            <a:off x="2608223" y="1359181"/>
            <a:ext cx="9583777" cy="549881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AC038-A7C2-D816-E3CA-750795D057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Equinix, Inc.</a:t>
            </a:r>
          </a:p>
        </p:txBody>
      </p:sp>
      <p:grpSp>
        <p:nvGrpSpPr>
          <p:cNvPr id="9" name="horz_logo_grp">
            <a:extLst>
              <a:ext uri="{FF2B5EF4-FFF2-40B4-BE49-F238E27FC236}">
                <a16:creationId xmlns:a16="http://schemas.microsoft.com/office/drawing/2014/main" id="{B081CF4E-0306-7B47-8910-2D2FD275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48640" y="640080"/>
            <a:ext cx="2286000" cy="334244"/>
            <a:chOff x="345440" y="2627692"/>
            <a:chExt cx="10971255" cy="1604143"/>
          </a:xfrm>
        </p:grpSpPr>
        <p:sp>
          <p:nvSpPr>
            <p:cNvPr id="10" name="Equinix_black">
              <a:extLst>
                <a:ext uri="{FF2B5EF4-FFF2-40B4-BE49-F238E27FC236}">
                  <a16:creationId xmlns:a16="http://schemas.microsoft.com/office/drawing/2014/main" id="{27CBFAAD-0187-3A4B-4166-28ECB2813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23128" y="3019331"/>
              <a:ext cx="7393567" cy="868886"/>
            </a:xfrm>
            <a:custGeom>
              <a:avLst/>
              <a:gdLst>
                <a:gd name="connsiteX0" fmla="*/ 110240 w 7393567"/>
                <a:gd name="connsiteY0" fmla="*/ 709958 h 868886"/>
                <a:gd name="connsiteX1" fmla="*/ 672945 w 7393567"/>
                <a:gd name="connsiteY1" fmla="*/ 709958 h 868886"/>
                <a:gd name="connsiteX2" fmla="*/ 672945 w 7393567"/>
                <a:gd name="connsiteY2" fmla="*/ 810445 h 868886"/>
                <a:gd name="connsiteX3" fmla="*/ 0 w 7393567"/>
                <a:gd name="connsiteY3" fmla="*/ 810445 h 868886"/>
                <a:gd name="connsiteX4" fmla="*/ 0 w 7393567"/>
                <a:gd name="connsiteY4" fmla="*/ 31581 h 868886"/>
                <a:gd name="connsiteX5" fmla="*/ 653796 w 7393567"/>
                <a:gd name="connsiteY5" fmla="*/ 31581 h 868886"/>
                <a:gd name="connsiteX6" fmla="*/ 653796 w 7393567"/>
                <a:gd name="connsiteY6" fmla="*/ 133425 h 868886"/>
                <a:gd name="connsiteX7" fmla="*/ 110240 w 7393567"/>
                <a:gd name="connsiteY7" fmla="*/ 133425 h 868886"/>
                <a:gd name="connsiteX8" fmla="*/ 110240 w 7393567"/>
                <a:gd name="connsiteY8" fmla="*/ 354119 h 868886"/>
                <a:gd name="connsiteX9" fmla="*/ 474671 w 7393567"/>
                <a:gd name="connsiteY9" fmla="*/ 354119 h 868886"/>
                <a:gd name="connsiteX10" fmla="*/ 474671 w 7393567"/>
                <a:gd name="connsiteY10" fmla="*/ 456465 h 868886"/>
                <a:gd name="connsiteX11" fmla="*/ 110240 w 7393567"/>
                <a:gd name="connsiteY11" fmla="*/ 456465 h 868886"/>
                <a:gd name="connsiteX12" fmla="*/ 110240 w 7393567"/>
                <a:gd name="connsiteY12" fmla="*/ 709958 h 868886"/>
                <a:gd name="connsiteX13" fmla="*/ 2985962 w 7393567"/>
                <a:gd name="connsiteY13" fmla="*/ 500107 h 868886"/>
                <a:gd name="connsiteX14" fmla="*/ 2764263 w 7393567"/>
                <a:gd name="connsiteY14" fmla="*/ 731290 h 868886"/>
                <a:gd name="connsiteX15" fmla="*/ 2555271 w 7393567"/>
                <a:gd name="connsiteY15" fmla="*/ 500107 h 868886"/>
                <a:gd name="connsiteX16" fmla="*/ 2555271 w 7393567"/>
                <a:gd name="connsiteY16" fmla="*/ 33555 h 868886"/>
                <a:gd name="connsiteX17" fmla="*/ 2446154 w 7393567"/>
                <a:gd name="connsiteY17" fmla="*/ 33555 h 868886"/>
                <a:gd name="connsiteX18" fmla="*/ 2446154 w 7393567"/>
                <a:gd name="connsiteY18" fmla="*/ 505287 h 868886"/>
                <a:gd name="connsiteX19" fmla="*/ 2763513 w 7393567"/>
                <a:gd name="connsiteY19" fmla="*/ 833499 h 868886"/>
                <a:gd name="connsiteX20" fmla="*/ 3093948 w 7393567"/>
                <a:gd name="connsiteY20" fmla="*/ 505287 h 868886"/>
                <a:gd name="connsiteX21" fmla="*/ 3093948 w 7393567"/>
                <a:gd name="connsiteY21" fmla="*/ 33555 h 868886"/>
                <a:gd name="connsiteX22" fmla="*/ 2985959 w 7393567"/>
                <a:gd name="connsiteY22" fmla="*/ 33555 h 868886"/>
                <a:gd name="connsiteX23" fmla="*/ 2985959 w 7393567"/>
                <a:gd name="connsiteY23" fmla="*/ 500107 h 868886"/>
                <a:gd name="connsiteX24" fmla="*/ 3701070 w 7393567"/>
                <a:gd name="connsiteY24" fmla="*/ 810572 h 868886"/>
                <a:gd name="connsiteX25" fmla="*/ 3809325 w 7393567"/>
                <a:gd name="connsiteY25" fmla="*/ 810572 h 868886"/>
                <a:gd name="connsiteX26" fmla="*/ 3809325 w 7393567"/>
                <a:gd name="connsiteY26" fmla="*/ 31581 h 868886"/>
                <a:gd name="connsiteX27" fmla="*/ 3701070 w 7393567"/>
                <a:gd name="connsiteY27" fmla="*/ 31581 h 868886"/>
                <a:gd name="connsiteX28" fmla="*/ 3701070 w 7393567"/>
                <a:gd name="connsiteY28" fmla="*/ 810572 h 868886"/>
                <a:gd name="connsiteX29" fmla="*/ 5101718 w 7393567"/>
                <a:gd name="connsiteY29" fmla="*/ 641905 h 868886"/>
                <a:gd name="connsiteX30" fmla="*/ 4566591 w 7393567"/>
                <a:gd name="connsiteY30" fmla="*/ 31581 h 868886"/>
                <a:gd name="connsiteX31" fmla="*/ 4459602 w 7393567"/>
                <a:gd name="connsiteY31" fmla="*/ 31581 h 868886"/>
                <a:gd name="connsiteX32" fmla="*/ 4459602 w 7393567"/>
                <a:gd name="connsiteY32" fmla="*/ 810442 h 868886"/>
                <a:gd name="connsiteX33" fmla="*/ 4567717 w 7393567"/>
                <a:gd name="connsiteY33" fmla="*/ 810442 h 868886"/>
                <a:gd name="connsiteX34" fmla="*/ 4567717 w 7393567"/>
                <a:gd name="connsiteY34" fmla="*/ 195198 h 868886"/>
                <a:gd name="connsiteX35" fmla="*/ 5103877 w 7393567"/>
                <a:gd name="connsiteY35" fmla="*/ 810445 h 868886"/>
                <a:gd name="connsiteX36" fmla="*/ 5209489 w 7393567"/>
                <a:gd name="connsiteY36" fmla="*/ 810445 h 868886"/>
                <a:gd name="connsiteX37" fmla="*/ 5209489 w 7393567"/>
                <a:gd name="connsiteY37" fmla="*/ 31581 h 868886"/>
                <a:gd name="connsiteX38" fmla="*/ 5101718 w 7393567"/>
                <a:gd name="connsiteY38" fmla="*/ 31581 h 868886"/>
                <a:gd name="connsiteX39" fmla="*/ 5101718 w 7393567"/>
                <a:gd name="connsiteY39" fmla="*/ 641905 h 868886"/>
                <a:gd name="connsiteX40" fmla="*/ 5866009 w 7393567"/>
                <a:gd name="connsiteY40" fmla="*/ 810572 h 868886"/>
                <a:gd name="connsiteX41" fmla="*/ 5974158 w 7393567"/>
                <a:gd name="connsiteY41" fmla="*/ 810572 h 868886"/>
                <a:gd name="connsiteX42" fmla="*/ 5974158 w 7393567"/>
                <a:gd name="connsiteY42" fmla="*/ 31581 h 868886"/>
                <a:gd name="connsiteX43" fmla="*/ 5866009 w 7393567"/>
                <a:gd name="connsiteY43" fmla="*/ 31581 h 868886"/>
                <a:gd name="connsiteX44" fmla="*/ 5866009 w 7393567"/>
                <a:gd name="connsiteY44" fmla="*/ 810572 h 868886"/>
                <a:gd name="connsiteX45" fmla="*/ 7026633 w 7393567"/>
                <a:gd name="connsiteY45" fmla="*/ 387784 h 868886"/>
                <a:gd name="connsiteX46" fmla="*/ 7340670 w 7393567"/>
                <a:gd name="connsiteY46" fmla="*/ 30722 h 868886"/>
                <a:gd name="connsiteX47" fmla="*/ 7207186 w 7393567"/>
                <a:gd name="connsiteY47" fmla="*/ 30722 h 868886"/>
                <a:gd name="connsiteX48" fmla="*/ 6957946 w 7393567"/>
                <a:gd name="connsiteY48" fmla="*/ 310719 h 868886"/>
                <a:gd name="connsiteX49" fmla="*/ 6715473 w 7393567"/>
                <a:gd name="connsiteY49" fmla="*/ 30722 h 868886"/>
                <a:gd name="connsiteX50" fmla="*/ 6574129 w 7393567"/>
                <a:gd name="connsiteY50" fmla="*/ 30722 h 868886"/>
                <a:gd name="connsiteX51" fmla="*/ 6877058 w 7393567"/>
                <a:gd name="connsiteY51" fmla="*/ 388023 h 868886"/>
                <a:gd name="connsiteX52" fmla="*/ 6498169 w 7393567"/>
                <a:gd name="connsiteY52" fmla="*/ 810323 h 868886"/>
                <a:gd name="connsiteX53" fmla="*/ 6636563 w 7393567"/>
                <a:gd name="connsiteY53" fmla="*/ 810323 h 868886"/>
                <a:gd name="connsiteX54" fmla="*/ 6947188 w 7393567"/>
                <a:gd name="connsiteY54" fmla="*/ 463609 h 868886"/>
                <a:gd name="connsiteX55" fmla="*/ 7243487 w 7393567"/>
                <a:gd name="connsiteY55" fmla="*/ 810323 h 868886"/>
                <a:gd name="connsiteX56" fmla="*/ 7393568 w 7393567"/>
                <a:gd name="connsiteY56" fmla="*/ 810323 h 868886"/>
                <a:gd name="connsiteX57" fmla="*/ 7026633 w 7393567"/>
                <a:gd name="connsiteY57" fmla="*/ 387784 h 868886"/>
                <a:gd name="connsiteX58" fmla="*/ 1784908 w 7393567"/>
                <a:gd name="connsiteY58" fmla="*/ 417252 h 868886"/>
                <a:gd name="connsiteX59" fmla="*/ 1493293 w 7393567"/>
                <a:gd name="connsiteY59" fmla="*/ 99634 h 868886"/>
                <a:gd name="connsiteX60" fmla="*/ 1210592 w 7393567"/>
                <a:gd name="connsiteY60" fmla="*/ 418483 h 868886"/>
                <a:gd name="connsiteX61" fmla="*/ 1210663 w 7393567"/>
                <a:gd name="connsiteY61" fmla="*/ 421436 h 868886"/>
                <a:gd name="connsiteX62" fmla="*/ 1500600 w 7393567"/>
                <a:gd name="connsiteY62" fmla="*/ 737813 h 868886"/>
                <a:gd name="connsiteX63" fmla="*/ 1606233 w 7393567"/>
                <a:gd name="connsiteY63" fmla="*/ 715008 h 868886"/>
                <a:gd name="connsiteX64" fmla="*/ 1503441 w 7393567"/>
                <a:gd name="connsiteY64" fmla="*/ 593063 h 868886"/>
                <a:gd name="connsiteX65" fmla="*/ 1628957 w 7393567"/>
                <a:gd name="connsiteY65" fmla="*/ 593192 h 868886"/>
                <a:gd name="connsiteX66" fmla="*/ 1687622 w 7393567"/>
                <a:gd name="connsiteY66" fmla="*/ 663342 h 868886"/>
                <a:gd name="connsiteX67" fmla="*/ 1784911 w 7393567"/>
                <a:gd name="connsiteY67" fmla="*/ 420577 h 868886"/>
                <a:gd name="connsiteX68" fmla="*/ 1784911 w 7393567"/>
                <a:gd name="connsiteY68" fmla="*/ 417252 h 868886"/>
                <a:gd name="connsiteX69" fmla="*/ 1495758 w 7393567"/>
                <a:gd name="connsiteY69" fmla="*/ 13 h 868886"/>
                <a:gd name="connsiteX70" fmla="*/ 1897582 w 7393567"/>
                <a:gd name="connsiteY70" fmla="*/ 413426 h 868886"/>
                <a:gd name="connsiteX71" fmla="*/ 1897582 w 7393567"/>
                <a:gd name="connsiteY71" fmla="*/ 416509 h 868886"/>
                <a:gd name="connsiteX72" fmla="*/ 1753845 w 7393567"/>
                <a:gd name="connsiteY72" fmla="*/ 741393 h 868886"/>
                <a:gd name="connsiteX73" fmla="*/ 1861618 w 7393567"/>
                <a:gd name="connsiteY73" fmla="*/ 868760 h 868886"/>
                <a:gd name="connsiteX74" fmla="*/ 1735711 w 7393567"/>
                <a:gd name="connsiteY74" fmla="*/ 868886 h 868886"/>
                <a:gd name="connsiteX75" fmla="*/ 1674170 w 7393567"/>
                <a:gd name="connsiteY75" fmla="*/ 795776 h 868886"/>
                <a:gd name="connsiteX76" fmla="*/ 1498384 w 7393567"/>
                <a:gd name="connsiteY76" fmla="*/ 838801 h 868886"/>
                <a:gd name="connsiteX77" fmla="*/ 1097870 w 7393567"/>
                <a:gd name="connsiteY77" fmla="*/ 425265 h 868886"/>
                <a:gd name="connsiteX78" fmla="*/ 1097870 w 7393567"/>
                <a:gd name="connsiteY78" fmla="*/ 422312 h 868886"/>
                <a:gd name="connsiteX79" fmla="*/ 1495758 w 7393567"/>
                <a:gd name="connsiteY79" fmla="*/ 13 h 86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7393567" h="868886">
                  <a:moveTo>
                    <a:pt x="110240" y="709958"/>
                  </a:moveTo>
                  <a:lnTo>
                    <a:pt x="672945" y="709958"/>
                  </a:lnTo>
                  <a:lnTo>
                    <a:pt x="672945" y="810445"/>
                  </a:lnTo>
                  <a:lnTo>
                    <a:pt x="0" y="810445"/>
                  </a:lnTo>
                  <a:lnTo>
                    <a:pt x="0" y="31581"/>
                  </a:lnTo>
                  <a:lnTo>
                    <a:pt x="653796" y="31581"/>
                  </a:lnTo>
                  <a:lnTo>
                    <a:pt x="653796" y="133425"/>
                  </a:lnTo>
                  <a:lnTo>
                    <a:pt x="110240" y="133425"/>
                  </a:lnTo>
                  <a:lnTo>
                    <a:pt x="110240" y="354119"/>
                  </a:lnTo>
                  <a:lnTo>
                    <a:pt x="474671" y="354119"/>
                  </a:lnTo>
                  <a:lnTo>
                    <a:pt x="474671" y="456465"/>
                  </a:lnTo>
                  <a:lnTo>
                    <a:pt x="110240" y="456465"/>
                  </a:lnTo>
                  <a:lnTo>
                    <a:pt x="110240" y="709958"/>
                  </a:lnTo>
                  <a:close/>
                  <a:moveTo>
                    <a:pt x="2985962" y="500107"/>
                  </a:moveTo>
                  <a:cubicBezTo>
                    <a:pt x="2985962" y="639303"/>
                    <a:pt x="2896748" y="731290"/>
                    <a:pt x="2764263" y="731290"/>
                  </a:cubicBezTo>
                  <a:cubicBezTo>
                    <a:pt x="2635713" y="731290"/>
                    <a:pt x="2555271" y="638198"/>
                    <a:pt x="2555271" y="500107"/>
                  </a:cubicBezTo>
                  <a:lnTo>
                    <a:pt x="2555271" y="33555"/>
                  </a:lnTo>
                  <a:lnTo>
                    <a:pt x="2446154" y="33555"/>
                  </a:lnTo>
                  <a:lnTo>
                    <a:pt x="2446154" y="505287"/>
                  </a:lnTo>
                  <a:cubicBezTo>
                    <a:pt x="2446154" y="717729"/>
                    <a:pt x="2594570" y="833499"/>
                    <a:pt x="2763513" y="833499"/>
                  </a:cubicBezTo>
                  <a:cubicBezTo>
                    <a:pt x="3012862" y="833499"/>
                    <a:pt x="3093948" y="657563"/>
                    <a:pt x="3093948" y="505287"/>
                  </a:cubicBezTo>
                  <a:lnTo>
                    <a:pt x="3093948" y="33555"/>
                  </a:lnTo>
                  <a:lnTo>
                    <a:pt x="2985959" y="33555"/>
                  </a:lnTo>
                  <a:lnTo>
                    <a:pt x="2985959" y="500107"/>
                  </a:lnTo>
                  <a:close/>
                  <a:moveTo>
                    <a:pt x="3701070" y="810572"/>
                  </a:moveTo>
                  <a:lnTo>
                    <a:pt x="3809325" y="810572"/>
                  </a:lnTo>
                  <a:lnTo>
                    <a:pt x="3809325" y="31581"/>
                  </a:lnTo>
                  <a:lnTo>
                    <a:pt x="3701070" y="31581"/>
                  </a:lnTo>
                  <a:lnTo>
                    <a:pt x="3701070" y="810572"/>
                  </a:lnTo>
                  <a:close/>
                  <a:moveTo>
                    <a:pt x="5101718" y="641905"/>
                  </a:moveTo>
                  <a:lnTo>
                    <a:pt x="4566591" y="31581"/>
                  </a:lnTo>
                  <a:lnTo>
                    <a:pt x="4459602" y="31581"/>
                  </a:lnTo>
                  <a:lnTo>
                    <a:pt x="4459602" y="810442"/>
                  </a:lnTo>
                  <a:lnTo>
                    <a:pt x="4567717" y="810442"/>
                  </a:lnTo>
                  <a:lnTo>
                    <a:pt x="4567717" y="195198"/>
                  </a:lnTo>
                  <a:lnTo>
                    <a:pt x="5103877" y="810445"/>
                  </a:lnTo>
                  <a:lnTo>
                    <a:pt x="5209489" y="810445"/>
                  </a:lnTo>
                  <a:lnTo>
                    <a:pt x="5209489" y="31581"/>
                  </a:lnTo>
                  <a:lnTo>
                    <a:pt x="5101718" y="31581"/>
                  </a:lnTo>
                  <a:lnTo>
                    <a:pt x="5101718" y="641905"/>
                  </a:lnTo>
                  <a:close/>
                  <a:moveTo>
                    <a:pt x="5866009" y="810572"/>
                  </a:moveTo>
                  <a:lnTo>
                    <a:pt x="5974158" y="810572"/>
                  </a:lnTo>
                  <a:lnTo>
                    <a:pt x="5974158" y="31581"/>
                  </a:lnTo>
                  <a:lnTo>
                    <a:pt x="5866009" y="31581"/>
                  </a:lnTo>
                  <a:lnTo>
                    <a:pt x="5866009" y="810572"/>
                  </a:lnTo>
                  <a:close/>
                  <a:moveTo>
                    <a:pt x="7026633" y="387784"/>
                  </a:moveTo>
                  <a:lnTo>
                    <a:pt x="7340670" y="30722"/>
                  </a:lnTo>
                  <a:lnTo>
                    <a:pt x="7207186" y="30722"/>
                  </a:lnTo>
                  <a:lnTo>
                    <a:pt x="6957946" y="310719"/>
                  </a:lnTo>
                  <a:lnTo>
                    <a:pt x="6715473" y="30722"/>
                  </a:lnTo>
                  <a:lnTo>
                    <a:pt x="6574129" y="30722"/>
                  </a:lnTo>
                  <a:lnTo>
                    <a:pt x="6877058" y="388023"/>
                  </a:lnTo>
                  <a:lnTo>
                    <a:pt x="6498169" y="810323"/>
                  </a:lnTo>
                  <a:lnTo>
                    <a:pt x="6636563" y="810323"/>
                  </a:lnTo>
                  <a:lnTo>
                    <a:pt x="6947188" y="463609"/>
                  </a:lnTo>
                  <a:lnTo>
                    <a:pt x="7243487" y="810323"/>
                  </a:lnTo>
                  <a:lnTo>
                    <a:pt x="7393568" y="810323"/>
                  </a:lnTo>
                  <a:lnTo>
                    <a:pt x="7026633" y="387784"/>
                  </a:lnTo>
                  <a:close/>
                  <a:moveTo>
                    <a:pt x="1784908" y="417252"/>
                  </a:moveTo>
                  <a:cubicBezTo>
                    <a:pt x="1784908" y="232300"/>
                    <a:pt x="1655676" y="98284"/>
                    <a:pt x="1493293" y="99634"/>
                  </a:cubicBezTo>
                  <a:cubicBezTo>
                    <a:pt x="1330976" y="100510"/>
                    <a:pt x="1210592" y="232300"/>
                    <a:pt x="1210592" y="418483"/>
                  </a:cubicBezTo>
                  <a:lnTo>
                    <a:pt x="1210663" y="421436"/>
                  </a:lnTo>
                  <a:cubicBezTo>
                    <a:pt x="1210663" y="604288"/>
                    <a:pt x="1339180" y="738931"/>
                    <a:pt x="1500600" y="737813"/>
                  </a:cubicBezTo>
                  <a:cubicBezTo>
                    <a:pt x="1535865" y="737574"/>
                    <a:pt x="1581151" y="727461"/>
                    <a:pt x="1606233" y="715008"/>
                  </a:cubicBezTo>
                  <a:lnTo>
                    <a:pt x="1503441" y="593063"/>
                  </a:lnTo>
                  <a:lnTo>
                    <a:pt x="1628957" y="593192"/>
                  </a:lnTo>
                  <a:lnTo>
                    <a:pt x="1687622" y="663342"/>
                  </a:lnTo>
                  <a:cubicBezTo>
                    <a:pt x="1750503" y="602184"/>
                    <a:pt x="1784911" y="530557"/>
                    <a:pt x="1784911" y="420577"/>
                  </a:cubicBezTo>
                  <a:lnTo>
                    <a:pt x="1784911" y="417252"/>
                  </a:lnTo>
                  <a:close/>
                  <a:moveTo>
                    <a:pt x="1495758" y="13"/>
                  </a:moveTo>
                  <a:cubicBezTo>
                    <a:pt x="1719545" y="-1709"/>
                    <a:pt x="1897582" y="171278"/>
                    <a:pt x="1897582" y="413426"/>
                  </a:cubicBezTo>
                  <a:lnTo>
                    <a:pt x="1897582" y="416509"/>
                  </a:lnTo>
                  <a:cubicBezTo>
                    <a:pt x="1897582" y="557679"/>
                    <a:pt x="1842005" y="671979"/>
                    <a:pt x="1753845" y="741393"/>
                  </a:cubicBezTo>
                  <a:lnTo>
                    <a:pt x="1861618" y="868760"/>
                  </a:lnTo>
                  <a:lnTo>
                    <a:pt x="1735711" y="868886"/>
                  </a:lnTo>
                  <a:lnTo>
                    <a:pt x="1674170" y="795776"/>
                  </a:lnTo>
                  <a:cubicBezTo>
                    <a:pt x="1623453" y="822895"/>
                    <a:pt x="1555693" y="838317"/>
                    <a:pt x="1498384" y="838801"/>
                  </a:cubicBezTo>
                  <a:cubicBezTo>
                    <a:pt x="1275314" y="840401"/>
                    <a:pt x="1097870" y="668897"/>
                    <a:pt x="1097870" y="425265"/>
                  </a:cubicBezTo>
                  <a:lnTo>
                    <a:pt x="1097870" y="422312"/>
                  </a:lnTo>
                  <a:cubicBezTo>
                    <a:pt x="1097870" y="177190"/>
                    <a:pt x="1271075" y="1486"/>
                    <a:pt x="1495758" y="13"/>
                  </a:cubicBezTo>
                </a:path>
              </a:pathLst>
            </a:custGeom>
            <a:solidFill>
              <a:schemeClr val="tx1"/>
            </a:solidFill>
            <a:ln w="3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ortress_black">
              <a:extLst>
                <a:ext uri="{FF2B5EF4-FFF2-40B4-BE49-F238E27FC236}">
                  <a16:creationId xmlns:a16="http://schemas.microsoft.com/office/drawing/2014/main" id="{B58209EC-2843-70D9-ACCF-6A285590A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45440" y="2627692"/>
              <a:ext cx="3055280" cy="1604143"/>
            </a:xfrm>
            <a:custGeom>
              <a:avLst/>
              <a:gdLst>
                <a:gd name="connsiteX0" fmla="*/ 2907935 w 3055280"/>
                <a:gd name="connsiteY0" fmla="*/ 1149921 h 1604143"/>
                <a:gd name="connsiteX1" fmla="*/ 3055280 w 3055280"/>
                <a:gd name="connsiteY1" fmla="*/ 1001604 h 1604143"/>
                <a:gd name="connsiteX2" fmla="*/ 3055280 w 3055280"/>
                <a:gd name="connsiteY2" fmla="*/ 1000738 h 1604143"/>
                <a:gd name="connsiteX3" fmla="*/ 2907935 w 3055280"/>
                <a:gd name="connsiteY3" fmla="*/ 853151 h 1604143"/>
                <a:gd name="connsiteX4" fmla="*/ 2760375 w 3055280"/>
                <a:gd name="connsiteY4" fmla="*/ 1001604 h 1604143"/>
                <a:gd name="connsiteX5" fmla="*/ 2760375 w 3055280"/>
                <a:gd name="connsiteY5" fmla="*/ 1002470 h 1604143"/>
                <a:gd name="connsiteX6" fmla="*/ 2907935 w 3055280"/>
                <a:gd name="connsiteY6" fmla="*/ 1149921 h 1604143"/>
                <a:gd name="connsiteX7" fmla="*/ 2907935 w 3055280"/>
                <a:gd name="connsiteY7" fmla="*/ 1133776 h 1604143"/>
                <a:gd name="connsiteX8" fmla="*/ 2777438 w 3055280"/>
                <a:gd name="connsiteY8" fmla="*/ 1002467 h 1604143"/>
                <a:gd name="connsiteX9" fmla="*/ 2777438 w 3055280"/>
                <a:gd name="connsiteY9" fmla="*/ 1001601 h 1604143"/>
                <a:gd name="connsiteX10" fmla="*/ 2907935 w 3055280"/>
                <a:gd name="connsiteY10" fmla="*/ 869423 h 1604143"/>
                <a:gd name="connsiteX11" fmla="*/ 3038364 w 3055280"/>
                <a:gd name="connsiteY11" fmla="*/ 1000735 h 1604143"/>
                <a:gd name="connsiteX12" fmla="*/ 3038364 w 3055280"/>
                <a:gd name="connsiteY12" fmla="*/ 1001601 h 1604143"/>
                <a:gd name="connsiteX13" fmla="*/ 2907935 w 3055280"/>
                <a:gd name="connsiteY13" fmla="*/ 1133776 h 1604143"/>
                <a:gd name="connsiteX14" fmla="*/ 2846896 w 3055280"/>
                <a:gd name="connsiteY14" fmla="*/ 1075338 h 1604143"/>
                <a:gd name="connsiteX15" fmla="*/ 2884217 w 3055280"/>
                <a:gd name="connsiteY15" fmla="*/ 1075338 h 1604143"/>
                <a:gd name="connsiteX16" fmla="*/ 2884217 w 3055280"/>
                <a:gd name="connsiteY16" fmla="*/ 1026997 h 1604143"/>
                <a:gd name="connsiteX17" fmla="*/ 2907939 w 3055280"/>
                <a:gd name="connsiteY17" fmla="*/ 1026997 h 1604143"/>
                <a:gd name="connsiteX18" fmla="*/ 2940970 w 3055280"/>
                <a:gd name="connsiteY18" fmla="*/ 1075338 h 1604143"/>
                <a:gd name="connsiteX19" fmla="*/ 2985846 w 3055280"/>
                <a:gd name="connsiteY19" fmla="*/ 1075338 h 1604143"/>
                <a:gd name="connsiteX20" fmla="*/ 2946954 w 3055280"/>
                <a:gd name="connsiteY20" fmla="*/ 1020225 h 1604143"/>
                <a:gd name="connsiteX21" fmla="*/ 2980789 w 3055280"/>
                <a:gd name="connsiteY21" fmla="*/ 972750 h 1604143"/>
                <a:gd name="connsiteX22" fmla="*/ 2918803 w 3055280"/>
                <a:gd name="connsiteY22" fmla="*/ 921825 h 1604143"/>
                <a:gd name="connsiteX23" fmla="*/ 2846896 w 3055280"/>
                <a:gd name="connsiteY23" fmla="*/ 921825 h 1604143"/>
                <a:gd name="connsiteX24" fmla="*/ 2846896 w 3055280"/>
                <a:gd name="connsiteY24" fmla="*/ 1075338 h 1604143"/>
                <a:gd name="connsiteX25" fmla="*/ 2884213 w 3055280"/>
                <a:gd name="connsiteY25" fmla="*/ 996544 h 1604143"/>
                <a:gd name="connsiteX26" fmla="*/ 2884213 w 3055280"/>
                <a:gd name="connsiteY26" fmla="*/ 954136 h 1604143"/>
                <a:gd name="connsiteX27" fmla="*/ 2916334 w 3055280"/>
                <a:gd name="connsiteY27" fmla="*/ 954136 h 1604143"/>
                <a:gd name="connsiteX28" fmla="*/ 2942647 w 3055280"/>
                <a:gd name="connsiteY28" fmla="*/ 975342 h 1604143"/>
                <a:gd name="connsiteX29" fmla="*/ 2916334 w 3055280"/>
                <a:gd name="connsiteY29" fmla="*/ 996548 h 1604143"/>
                <a:gd name="connsiteX30" fmla="*/ 2884213 w 3055280"/>
                <a:gd name="connsiteY30" fmla="*/ 996548 h 1604143"/>
                <a:gd name="connsiteX31" fmla="*/ 1472991 w 3055280"/>
                <a:gd name="connsiteY31" fmla="*/ 85508 h 1604143"/>
                <a:gd name="connsiteX32" fmla="*/ 1472991 w 3055280"/>
                <a:gd name="connsiteY32" fmla="*/ 1373500 h 1604143"/>
                <a:gd name="connsiteX33" fmla="*/ 1636751 w 3055280"/>
                <a:gd name="connsiteY33" fmla="*/ 1316552 h 1604143"/>
                <a:gd name="connsiteX34" fmla="*/ 1636751 w 3055280"/>
                <a:gd name="connsiteY34" fmla="*/ 142803 h 1604143"/>
                <a:gd name="connsiteX35" fmla="*/ 2127861 w 3055280"/>
                <a:gd name="connsiteY35" fmla="*/ 314266 h 1604143"/>
                <a:gd name="connsiteX36" fmla="*/ 2127861 w 3055280"/>
                <a:gd name="connsiteY36" fmla="*/ 1145090 h 1604143"/>
                <a:gd name="connsiteX37" fmla="*/ 2291372 w 3055280"/>
                <a:gd name="connsiteY37" fmla="*/ 1087890 h 1604143"/>
                <a:gd name="connsiteX38" fmla="*/ 2291372 w 3055280"/>
                <a:gd name="connsiteY38" fmla="*/ 371316 h 1604143"/>
                <a:gd name="connsiteX39" fmla="*/ 2455060 w 3055280"/>
                <a:gd name="connsiteY39" fmla="*/ 428625 h 1604143"/>
                <a:gd name="connsiteX40" fmla="*/ 2455060 w 3055280"/>
                <a:gd name="connsiteY40" fmla="*/ 1204219 h 1604143"/>
                <a:gd name="connsiteX41" fmla="*/ 1964063 w 3055280"/>
                <a:gd name="connsiteY41" fmla="*/ 1375583 h 1604143"/>
                <a:gd name="connsiteX42" fmla="*/ 1964063 w 3055280"/>
                <a:gd name="connsiteY42" fmla="*/ 430405 h 1604143"/>
                <a:gd name="connsiteX43" fmla="*/ 1800641 w 3055280"/>
                <a:gd name="connsiteY43" fmla="*/ 373345 h 1604143"/>
                <a:gd name="connsiteX44" fmla="*/ 1800641 w 3055280"/>
                <a:gd name="connsiteY44" fmla="*/ 1432780 h 1604143"/>
                <a:gd name="connsiteX45" fmla="*/ 1309388 w 3055280"/>
                <a:gd name="connsiteY45" fmla="*/ 1604144 h 1604143"/>
                <a:gd name="connsiteX46" fmla="*/ 1309388 w 3055280"/>
                <a:gd name="connsiteY46" fmla="*/ 201838 h 1604143"/>
                <a:gd name="connsiteX47" fmla="*/ 1227590 w 3055280"/>
                <a:gd name="connsiteY47" fmla="*/ 173280 h 1604143"/>
                <a:gd name="connsiteX48" fmla="*/ 1145832 w 3055280"/>
                <a:gd name="connsiteY48" fmla="*/ 201838 h 1604143"/>
                <a:gd name="connsiteX49" fmla="*/ 1145832 w 3055280"/>
                <a:gd name="connsiteY49" fmla="*/ 1604137 h 1604143"/>
                <a:gd name="connsiteX50" fmla="*/ 654815 w 3055280"/>
                <a:gd name="connsiteY50" fmla="*/ 1432773 h 1604143"/>
                <a:gd name="connsiteX51" fmla="*/ 654815 w 3055280"/>
                <a:gd name="connsiteY51" fmla="*/ 373341 h 1604143"/>
                <a:gd name="connsiteX52" fmla="*/ 491062 w 3055280"/>
                <a:gd name="connsiteY52" fmla="*/ 430401 h 1604143"/>
                <a:gd name="connsiteX53" fmla="*/ 491062 w 3055280"/>
                <a:gd name="connsiteY53" fmla="*/ 1375583 h 1604143"/>
                <a:gd name="connsiteX54" fmla="*/ 0 w 3055280"/>
                <a:gd name="connsiteY54" fmla="*/ 1204223 h 1604143"/>
                <a:gd name="connsiteX55" fmla="*/ 0 w 3055280"/>
                <a:gd name="connsiteY55" fmla="*/ 428628 h 1604143"/>
                <a:gd name="connsiteX56" fmla="*/ 163808 w 3055280"/>
                <a:gd name="connsiteY56" fmla="*/ 371319 h 1604143"/>
                <a:gd name="connsiteX57" fmla="*/ 163808 w 3055280"/>
                <a:gd name="connsiteY57" fmla="*/ 1087893 h 1604143"/>
                <a:gd name="connsiteX58" fmla="*/ 327407 w 3055280"/>
                <a:gd name="connsiteY58" fmla="*/ 1145093 h 1604143"/>
                <a:gd name="connsiteX59" fmla="*/ 327407 w 3055280"/>
                <a:gd name="connsiteY59" fmla="*/ 314270 h 1604143"/>
                <a:gd name="connsiteX60" fmla="*/ 818425 w 3055280"/>
                <a:gd name="connsiteY60" fmla="*/ 142803 h 1604143"/>
                <a:gd name="connsiteX61" fmla="*/ 818425 w 3055280"/>
                <a:gd name="connsiteY61" fmla="*/ 1316552 h 1604143"/>
                <a:gd name="connsiteX62" fmla="*/ 982079 w 3055280"/>
                <a:gd name="connsiteY62" fmla="*/ 1373500 h 1604143"/>
                <a:gd name="connsiteX63" fmla="*/ 982079 w 3055280"/>
                <a:gd name="connsiteY63" fmla="*/ 85508 h 1604143"/>
                <a:gd name="connsiteX64" fmla="*/ 1227590 w 3055280"/>
                <a:gd name="connsiteY64" fmla="*/ 0 h 1604143"/>
                <a:gd name="connsiteX65" fmla="*/ 1472991 w 3055280"/>
                <a:gd name="connsiteY65" fmla="*/ 85508 h 160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3055280" h="1604143">
                  <a:moveTo>
                    <a:pt x="2907935" y="1149921"/>
                  </a:moveTo>
                  <a:cubicBezTo>
                    <a:pt x="2990078" y="1149921"/>
                    <a:pt x="3055280" y="1081991"/>
                    <a:pt x="3055280" y="1001604"/>
                  </a:cubicBezTo>
                  <a:lnTo>
                    <a:pt x="3055280" y="1000738"/>
                  </a:lnTo>
                  <a:cubicBezTo>
                    <a:pt x="3055280" y="920232"/>
                    <a:pt x="2990900" y="853151"/>
                    <a:pt x="2907935" y="853151"/>
                  </a:cubicBezTo>
                  <a:cubicBezTo>
                    <a:pt x="2825653" y="853151"/>
                    <a:pt x="2760375" y="921088"/>
                    <a:pt x="2760375" y="1001604"/>
                  </a:cubicBezTo>
                  <a:lnTo>
                    <a:pt x="2760375" y="1002470"/>
                  </a:lnTo>
                  <a:cubicBezTo>
                    <a:pt x="2760379" y="1082850"/>
                    <a:pt x="2824831" y="1149921"/>
                    <a:pt x="2907935" y="1149921"/>
                  </a:cubicBezTo>
                  <a:moveTo>
                    <a:pt x="2907935" y="1133776"/>
                  </a:moveTo>
                  <a:cubicBezTo>
                    <a:pt x="2833373" y="1133776"/>
                    <a:pt x="2777438" y="1074479"/>
                    <a:pt x="2777438" y="1002467"/>
                  </a:cubicBezTo>
                  <a:lnTo>
                    <a:pt x="2777438" y="1001601"/>
                  </a:lnTo>
                  <a:cubicBezTo>
                    <a:pt x="2777438" y="929473"/>
                    <a:pt x="2834157" y="869423"/>
                    <a:pt x="2907935" y="869423"/>
                  </a:cubicBezTo>
                  <a:cubicBezTo>
                    <a:pt x="2982396" y="869423"/>
                    <a:pt x="3038364" y="928733"/>
                    <a:pt x="3038364" y="1000735"/>
                  </a:cubicBezTo>
                  <a:lnTo>
                    <a:pt x="3038364" y="1001601"/>
                  </a:lnTo>
                  <a:cubicBezTo>
                    <a:pt x="3038364" y="1073606"/>
                    <a:pt x="2981611" y="1133776"/>
                    <a:pt x="2907935" y="1133776"/>
                  </a:cubicBezTo>
                  <a:moveTo>
                    <a:pt x="2846896" y="1075338"/>
                  </a:moveTo>
                  <a:lnTo>
                    <a:pt x="2884217" y="1075338"/>
                  </a:lnTo>
                  <a:lnTo>
                    <a:pt x="2884217" y="1026997"/>
                  </a:lnTo>
                  <a:lnTo>
                    <a:pt x="2907939" y="1026997"/>
                  </a:lnTo>
                  <a:lnTo>
                    <a:pt x="2940970" y="1075338"/>
                  </a:lnTo>
                  <a:lnTo>
                    <a:pt x="2985846" y="1075338"/>
                  </a:lnTo>
                  <a:lnTo>
                    <a:pt x="2946954" y="1020225"/>
                  </a:lnTo>
                  <a:cubicBezTo>
                    <a:pt x="2967287" y="1013436"/>
                    <a:pt x="2980789" y="997407"/>
                    <a:pt x="2980789" y="972750"/>
                  </a:cubicBezTo>
                  <a:cubicBezTo>
                    <a:pt x="2980789" y="938107"/>
                    <a:pt x="2954476" y="921825"/>
                    <a:pt x="2918803" y="921825"/>
                  </a:cubicBezTo>
                  <a:lnTo>
                    <a:pt x="2846896" y="921825"/>
                  </a:lnTo>
                  <a:lnTo>
                    <a:pt x="2846896" y="1075338"/>
                  </a:lnTo>
                  <a:close/>
                  <a:moveTo>
                    <a:pt x="2884213" y="996544"/>
                  </a:moveTo>
                  <a:lnTo>
                    <a:pt x="2884213" y="954136"/>
                  </a:lnTo>
                  <a:lnTo>
                    <a:pt x="2916334" y="954136"/>
                  </a:lnTo>
                  <a:cubicBezTo>
                    <a:pt x="2932356" y="954136"/>
                    <a:pt x="2942647" y="961784"/>
                    <a:pt x="2942647" y="975342"/>
                  </a:cubicBezTo>
                  <a:cubicBezTo>
                    <a:pt x="2942647" y="988044"/>
                    <a:pt x="2933359" y="996548"/>
                    <a:pt x="2916334" y="996548"/>
                  </a:cubicBezTo>
                  <a:lnTo>
                    <a:pt x="2884213" y="996548"/>
                  </a:lnTo>
                  <a:close/>
                  <a:moveTo>
                    <a:pt x="1472991" y="85508"/>
                  </a:moveTo>
                  <a:lnTo>
                    <a:pt x="1472991" y="1373500"/>
                  </a:lnTo>
                  <a:lnTo>
                    <a:pt x="1636751" y="1316552"/>
                  </a:lnTo>
                  <a:lnTo>
                    <a:pt x="1636751" y="142803"/>
                  </a:lnTo>
                  <a:lnTo>
                    <a:pt x="2127861" y="314266"/>
                  </a:lnTo>
                  <a:lnTo>
                    <a:pt x="2127861" y="1145090"/>
                  </a:lnTo>
                  <a:lnTo>
                    <a:pt x="2291372" y="1087890"/>
                  </a:lnTo>
                  <a:lnTo>
                    <a:pt x="2291372" y="371316"/>
                  </a:lnTo>
                  <a:lnTo>
                    <a:pt x="2455060" y="428625"/>
                  </a:lnTo>
                  <a:lnTo>
                    <a:pt x="2455060" y="1204219"/>
                  </a:lnTo>
                  <a:lnTo>
                    <a:pt x="1964063" y="1375583"/>
                  </a:lnTo>
                  <a:lnTo>
                    <a:pt x="1964063" y="430405"/>
                  </a:lnTo>
                  <a:lnTo>
                    <a:pt x="1800641" y="373345"/>
                  </a:lnTo>
                  <a:lnTo>
                    <a:pt x="1800641" y="1432780"/>
                  </a:lnTo>
                  <a:lnTo>
                    <a:pt x="1309388" y="1604144"/>
                  </a:lnTo>
                  <a:lnTo>
                    <a:pt x="1309388" y="201838"/>
                  </a:lnTo>
                  <a:lnTo>
                    <a:pt x="1227590" y="173280"/>
                  </a:lnTo>
                  <a:lnTo>
                    <a:pt x="1145832" y="201838"/>
                  </a:lnTo>
                  <a:lnTo>
                    <a:pt x="1145832" y="1604137"/>
                  </a:lnTo>
                  <a:lnTo>
                    <a:pt x="654815" y="1432773"/>
                  </a:lnTo>
                  <a:lnTo>
                    <a:pt x="654815" y="373341"/>
                  </a:lnTo>
                  <a:lnTo>
                    <a:pt x="491062" y="430401"/>
                  </a:lnTo>
                  <a:lnTo>
                    <a:pt x="491062" y="1375583"/>
                  </a:lnTo>
                  <a:lnTo>
                    <a:pt x="0" y="1204223"/>
                  </a:lnTo>
                  <a:lnTo>
                    <a:pt x="0" y="428628"/>
                  </a:lnTo>
                  <a:lnTo>
                    <a:pt x="163808" y="371319"/>
                  </a:lnTo>
                  <a:lnTo>
                    <a:pt x="163808" y="1087893"/>
                  </a:lnTo>
                  <a:lnTo>
                    <a:pt x="327407" y="1145093"/>
                  </a:lnTo>
                  <a:lnTo>
                    <a:pt x="327407" y="314270"/>
                  </a:lnTo>
                  <a:lnTo>
                    <a:pt x="818425" y="142803"/>
                  </a:lnTo>
                  <a:lnTo>
                    <a:pt x="818425" y="1316552"/>
                  </a:lnTo>
                  <a:lnTo>
                    <a:pt x="982079" y="1373500"/>
                  </a:lnTo>
                  <a:lnTo>
                    <a:pt x="982079" y="85508"/>
                  </a:lnTo>
                  <a:lnTo>
                    <a:pt x="1227590" y="0"/>
                  </a:lnTo>
                  <a:lnTo>
                    <a:pt x="1472991" y="85508"/>
                  </a:lnTo>
                  <a:close/>
                </a:path>
              </a:pathLst>
            </a:custGeom>
            <a:solidFill>
              <a:schemeClr val="tx1"/>
            </a:solidFill>
            <a:ln w="3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51E90-75BB-29F9-B515-ACC903173E2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1466850"/>
            <a:ext cx="8601710" cy="2190750"/>
          </a:xfrm>
        </p:spPr>
        <p:txBody>
          <a:bodyPr anchor="b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 dirty="0"/>
              <a:t>Master title style, </a:t>
            </a:r>
            <a:br>
              <a:rPr lang="en-US" dirty="0"/>
            </a:br>
            <a:r>
              <a:rPr lang="en-US" dirty="0"/>
              <a:t>Bold 54pt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7E070-3828-E1FA-4CF9-C94EC65161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8640" y="3794760"/>
            <a:ext cx="8231823" cy="91440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style, Bold 28pt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1E25B33-E006-ACEB-9C06-0779D8EAA4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4937759"/>
            <a:ext cx="5547360" cy="54864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="0"/>
            </a:lvl1pPr>
          </a:lstStyle>
          <a:p>
            <a:pPr lvl="0"/>
            <a:r>
              <a:rPr lang="en-US" dirty="0"/>
              <a:t>Optional Presenter Name, Reg 14pt</a:t>
            </a:r>
          </a:p>
        </p:txBody>
      </p:sp>
    </p:spTree>
    <p:extLst>
      <p:ext uri="{BB962C8B-B14F-4D97-AF65-F5344CB8AC3E}">
        <p14:creationId xmlns:p14="http://schemas.microsoft.com/office/powerpoint/2010/main" val="2168194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91" userDrawn="1">
          <p15:clr>
            <a:srgbClr val="C35EA4"/>
          </p15:clr>
        </p15:guide>
        <p15:guide id="2" orient="horz" pos="2207" userDrawn="1">
          <p15:clr>
            <a:srgbClr val="C35EA4"/>
          </p15:clr>
        </p15:guide>
        <p15:guide id="3" orient="horz" pos="2610" userDrawn="1">
          <p15:clr>
            <a:srgbClr val="C35EA4"/>
          </p15:clr>
        </p15:guide>
        <p15:guide id="4" orient="horz" pos="322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EC4B66F-DD69-1E70-7048-CB4CBE1DE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5852C-3942-59EE-CEDC-3AD4BE452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Equinix,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30709-14D2-E13B-15FA-24729114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9D12-4F33-44AF-85FC-689FEAF79A4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EDD49F2-136F-EE5F-1AFE-2C9F577E61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 text, 30pt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F7E83-85AE-A2C7-FF70-AB38CC342A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2450" y="1466850"/>
            <a:ext cx="5356225" cy="4705350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en-US" dirty="0"/>
              <a:t>First level, bold 14pt no bullet</a:t>
            </a:r>
          </a:p>
          <a:p>
            <a:pPr lvl="1"/>
            <a:r>
              <a:rPr lang="en-US" dirty="0"/>
              <a:t>Second level, reg 14pt no bullet</a:t>
            </a:r>
          </a:p>
          <a:p>
            <a:pPr lvl="2"/>
            <a:r>
              <a:rPr lang="en-US" dirty="0"/>
              <a:t>Third level, reg 14pt first bullet</a:t>
            </a:r>
          </a:p>
          <a:p>
            <a:pPr lvl="3"/>
            <a:r>
              <a:rPr lang="en-US" dirty="0"/>
              <a:t>Fourth level, reg 12pt second bullet</a:t>
            </a:r>
          </a:p>
          <a:p>
            <a:pPr lvl="4"/>
            <a:r>
              <a:rPr lang="en-US" dirty="0"/>
              <a:t>Fifth level, reg 11pt third bullet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CF5B5-6B11-3FC8-58BA-4C3A8A87E3E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83327" y="1466850"/>
            <a:ext cx="5357812" cy="4705350"/>
          </a:xfrm>
        </p:spPr>
        <p:txBody>
          <a:bodyPr/>
          <a:lstStyle/>
          <a:p>
            <a:pPr lvl="0"/>
            <a:r>
              <a:rPr lang="en-US" dirty="0"/>
              <a:t>First level, bold 14pt no bullet</a:t>
            </a:r>
          </a:p>
          <a:p>
            <a:pPr lvl="1"/>
            <a:r>
              <a:rPr lang="en-US" dirty="0"/>
              <a:t>Second level, reg 14pt no bullet</a:t>
            </a:r>
          </a:p>
          <a:p>
            <a:pPr lvl="2"/>
            <a:r>
              <a:rPr lang="en-US" dirty="0"/>
              <a:t>Third level, reg 14pt first bullet</a:t>
            </a:r>
          </a:p>
          <a:p>
            <a:pPr lvl="3"/>
            <a:r>
              <a:rPr lang="en-US" dirty="0"/>
              <a:t>Fourth level, reg 12pt second bullet</a:t>
            </a:r>
          </a:p>
          <a:p>
            <a:pPr lvl="4"/>
            <a:r>
              <a:rPr lang="en-US" dirty="0"/>
              <a:t>Fifth level, reg 11pt third bullet</a:t>
            </a:r>
          </a:p>
        </p:txBody>
      </p:sp>
    </p:spTree>
    <p:extLst>
      <p:ext uri="{BB962C8B-B14F-4D97-AF65-F5344CB8AC3E}">
        <p14:creationId xmlns:p14="http://schemas.microsoft.com/office/powerpoint/2010/main" val="404690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5852C-3942-59EE-CEDC-3AD4BE452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Equinix, Inc.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F2A5ECE-5627-397C-EC44-C80147A05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30709-14D2-E13B-15FA-24729114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9D12-4F33-44AF-85FC-689FEAF79A4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A6258F-BA38-6A88-46D8-68D08A1E9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 text, 30pt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F7E83-85AE-A2C7-FF70-AB38CC342A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8640" y="1466850"/>
            <a:ext cx="3448685" cy="4705349"/>
          </a:xfrm>
        </p:spPr>
        <p:txBody>
          <a:bodyPr/>
          <a:lstStyle/>
          <a:p>
            <a:pPr lvl="0"/>
            <a:r>
              <a:rPr lang="en-US" dirty="0"/>
              <a:t>First level, bold 14pt no bullet</a:t>
            </a:r>
          </a:p>
          <a:p>
            <a:pPr lvl="1"/>
            <a:r>
              <a:rPr lang="en-US" dirty="0"/>
              <a:t>Second level, reg 14pt no bullet</a:t>
            </a:r>
          </a:p>
          <a:p>
            <a:pPr lvl="2"/>
            <a:r>
              <a:rPr lang="en-US" dirty="0"/>
              <a:t>Third level, reg 14pt first bullet</a:t>
            </a:r>
          </a:p>
          <a:p>
            <a:pPr lvl="3"/>
            <a:r>
              <a:rPr lang="en-US" dirty="0"/>
              <a:t>Fourth level, reg 12pt second bullet</a:t>
            </a:r>
          </a:p>
          <a:p>
            <a:pPr lvl="4"/>
            <a:r>
              <a:rPr lang="en-US" dirty="0"/>
              <a:t>Fifth level, reg 11pt third bullet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CF5B5-6B11-3FC8-58BA-4C3A8A87E3E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72356" y="1466850"/>
            <a:ext cx="3447288" cy="4705349"/>
          </a:xfrm>
        </p:spPr>
        <p:txBody>
          <a:bodyPr/>
          <a:lstStyle/>
          <a:p>
            <a:pPr lvl="0"/>
            <a:r>
              <a:rPr lang="en-US" dirty="0"/>
              <a:t>First level, bold 14pt no bullet</a:t>
            </a:r>
          </a:p>
          <a:p>
            <a:pPr lvl="1"/>
            <a:r>
              <a:rPr lang="en-US" dirty="0"/>
              <a:t>Second level, reg 14pt no bullet</a:t>
            </a:r>
          </a:p>
          <a:p>
            <a:pPr lvl="2"/>
            <a:r>
              <a:rPr lang="en-US" dirty="0"/>
              <a:t>Third level, reg 14pt first bullet</a:t>
            </a:r>
          </a:p>
          <a:p>
            <a:pPr lvl="3"/>
            <a:r>
              <a:rPr lang="en-US" dirty="0"/>
              <a:t>Fourth level, reg 12pt second bullet</a:t>
            </a:r>
          </a:p>
          <a:p>
            <a:pPr lvl="4"/>
            <a:r>
              <a:rPr lang="en-US" dirty="0"/>
              <a:t>Fifth level, reg 11pt third bullet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0E9EB88-7561-8DCD-FB86-DFACFEC5688D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197850" y="1466850"/>
            <a:ext cx="3443288" cy="4705349"/>
          </a:xfrm>
        </p:spPr>
        <p:txBody>
          <a:bodyPr/>
          <a:lstStyle/>
          <a:p>
            <a:pPr lvl="0"/>
            <a:r>
              <a:rPr lang="en-US" dirty="0"/>
              <a:t>First level, bold 14pt no bullet</a:t>
            </a:r>
          </a:p>
          <a:p>
            <a:pPr lvl="1"/>
            <a:r>
              <a:rPr lang="en-US" dirty="0"/>
              <a:t>Second level, reg 14pt no bullet</a:t>
            </a:r>
          </a:p>
          <a:p>
            <a:pPr lvl="2"/>
            <a:r>
              <a:rPr lang="en-US" dirty="0"/>
              <a:t>Third level, reg 14pt first bullet</a:t>
            </a:r>
          </a:p>
          <a:p>
            <a:pPr lvl="3"/>
            <a:r>
              <a:rPr lang="en-US" dirty="0"/>
              <a:t>Fourth level, reg 12pt second bullet</a:t>
            </a:r>
          </a:p>
          <a:p>
            <a:pPr lvl="4"/>
            <a:r>
              <a:rPr lang="en-US" dirty="0"/>
              <a:t>Fifth level, reg 11pt third bullet</a:t>
            </a:r>
          </a:p>
        </p:txBody>
      </p:sp>
    </p:spTree>
    <p:extLst>
      <p:ext uri="{BB962C8B-B14F-4D97-AF65-F5344CB8AC3E}">
        <p14:creationId xmlns:p14="http://schemas.microsoft.com/office/powerpoint/2010/main" val="1244368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5852C-3942-59EE-CEDC-3AD4BE452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Equinix, Inc.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26D8142-71DC-53DA-7ACE-734A3C3C6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30709-14D2-E13B-15FA-24729114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9D12-4F33-44AF-85FC-689FEAF79A4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E115BC-50EC-3378-C342-0EBB2382CB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51537"/>
            <a:ext cx="8601710" cy="924831"/>
          </a:xfrm>
        </p:spPr>
        <p:txBody>
          <a:bodyPr/>
          <a:lstStyle/>
          <a:p>
            <a:r>
              <a:rPr lang="en-US" dirty="0"/>
              <a:t>Title text, 30pt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F7E83-85AE-A2C7-FF70-AB38CC342A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8640" y="1466850"/>
            <a:ext cx="2487168" cy="4705350"/>
          </a:xfrm>
        </p:spPr>
        <p:txBody>
          <a:bodyPr/>
          <a:lstStyle>
            <a:lvl1pPr>
              <a:spcBef>
                <a:spcPts val="1200"/>
              </a:spcBef>
              <a:defRPr sz="1400"/>
            </a:lvl1pPr>
            <a:lvl2pPr>
              <a:spcBef>
                <a:spcPts val="1000"/>
              </a:spcBef>
              <a:defRPr sz="1200"/>
            </a:lvl2pPr>
            <a:lvl3pPr>
              <a:spcBef>
                <a:spcPts val="800"/>
              </a:spcBef>
              <a:defRPr sz="1100"/>
            </a:lvl3pPr>
            <a:lvl4pPr>
              <a:spcBef>
                <a:spcPts val="600"/>
              </a:spcBef>
              <a:defRPr sz="1000"/>
            </a:lvl4pPr>
            <a:lvl5pPr>
              <a:spcBef>
                <a:spcPts val="400"/>
              </a:spcBef>
              <a:defRPr sz="1000"/>
            </a:lvl5pPr>
          </a:lstStyle>
          <a:p>
            <a:pPr lvl="0"/>
            <a:r>
              <a:rPr lang="en-US" dirty="0"/>
              <a:t>First level, bold 14pt no bullet</a:t>
            </a:r>
          </a:p>
          <a:p>
            <a:pPr lvl="1"/>
            <a:r>
              <a:rPr lang="en-US" dirty="0"/>
              <a:t>Second level, reg 12pt no bullet</a:t>
            </a:r>
          </a:p>
          <a:p>
            <a:pPr lvl="2"/>
            <a:r>
              <a:rPr lang="en-US" dirty="0"/>
              <a:t>Third level, reg 11pt first bullet</a:t>
            </a:r>
          </a:p>
          <a:p>
            <a:pPr lvl="3"/>
            <a:r>
              <a:rPr lang="en-US" dirty="0"/>
              <a:t>Fourth level, reg 10pt second bullet</a:t>
            </a:r>
          </a:p>
          <a:p>
            <a:pPr lvl="4"/>
            <a:r>
              <a:rPr lang="en-US" dirty="0"/>
              <a:t>Fifth level, reg 10pt third bullet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CF5B5-6B11-3FC8-58BA-4C3A8A87E3E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09950" y="1466850"/>
            <a:ext cx="2487168" cy="4705350"/>
          </a:xfrm>
        </p:spPr>
        <p:txBody>
          <a:bodyPr/>
          <a:lstStyle>
            <a:lvl1pPr>
              <a:spcBef>
                <a:spcPts val="1200"/>
              </a:spcBef>
              <a:defRPr sz="1400"/>
            </a:lvl1pPr>
            <a:lvl2pPr>
              <a:spcBef>
                <a:spcPts val="1000"/>
              </a:spcBef>
              <a:defRPr sz="1200"/>
            </a:lvl2pPr>
            <a:lvl3pPr>
              <a:spcBef>
                <a:spcPts val="800"/>
              </a:spcBef>
              <a:defRPr sz="1100"/>
            </a:lvl3pPr>
            <a:lvl4pPr>
              <a:spcBef>
                <a:spcPts val="600"/>
              </a:spcBef>
              <a:defRPr sz="1000"/>
            </a:lvl4pPr>
            <a:lvl5pPr>
              <a:spcBef>
                <a:spcPts val="400"/>
              </a:spcBef>
              <a:defRPr sz="1000"/>
            </a:lvl5pPr>
          </a:lstStyle>
          <a:p>
            <a:pPr lvl="0"/>
            <a:r>
              <a:rPr lang="en-US" dirty="0"/>
              <a:t>First level, bold 14pt no bullet</a:t>
            </a:r>
          </a:p>
          <a:p>
            <a:pPr lvl="1"/>
            <a:r>
              <a:rPr lang="en-US" dirty="0"/>
              <a:t>Second level, reg 12pt no bullet</a:t>
            </a:r>
          </a:p>
          <a:p>
            <a:pPr lvl="2"/>
            <a:r>
              <a:rPr lang="en-US" dirty="0"/>
              <a:t>Third level, reg 11pt first bullet</a:t>
            </a:r>
          </a:p>
          <a:p>
            <a:pPr lvl="3"/>
            <a:r>
              <a:rPr lang="en-US" dirty="0"/>
              <a:t>Fourth level, reg 10pt second bullet</a:t>
            </a:r>
          </a:p>
          <a:p>
            <a:pPr lvl="4"/>
            <a:r>
              <a:rPr lang="en-US" dirty="0"/>
              <a:t>Fifth level, reg 10pt third bullet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0E9EB88-7561-8DCD-FB86-DFACFEC5688D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81738" y="1466850"/>
            <a:ext cx="2487168" cy="4705350"/>
          </a:xfrm>
        </p:spPr>
        <p:txBody>
          <a:bodyPr/>
          <a:lstStyle>
            <a:lvl1pPr>
              <a:spcBef>
                <a:spcPts val="1200"/>
              </a:spcBef>
              <a:defRPr sz="1400"/>
            </a:lvl1pPr>
            <a:lvl2pPr>
              <a:spcBef>
                <a:spcPts val="1000"/>
              </a:spcBef>
              <a:defRPr sz="1200"/>
            </a:lvl2pPr>
            <a:lvl3pPr>
              <a:spcBef>
                <a:spcPts val="800"/>
              </a:spcBef>
              <a:defRPr sz="1100"/>
            </a:lvl3pPr>
            <a:lvl4pPr>
              <a:spcBef>
                <a:spcPts val="600"/>
              </a:spcBef>
              <a:defRPr sz="1000"/>
            </a:lvl4pPr>
            <a:lvl5pPr>
              <a:spcBef>
                <a:spcPts val="400"/>
              </a:spcBef>
              <a:defRPr sz="1000"/>
            </a:lvl5pPr>
          </a:lstStyle>
          <a:p>
            <a:pPr lvl="0"/>
            <a:r>
              <a:rPr lang="en-US" dirty="0"/>
              <a:t>First level, bold 14pt no bullet</a:t>
            </a:r>
          </a:p>
          <a:p>
            <a:pPr lvl="1"/>
            <a:r>
              <a:rPr lang="en-US" dirty="0"/>
              <a:t>Second level, reg 12pt no bullet</a:t>
            </a:r>
          </a:p>
          <a:p>
            <a:pPr lvl="2"/>
            <a:r>
              <a:rPr lang="en-US" dirty="0"/>
              <a:t>Third level, reg 11pt first bullet</a:t>
            </a:r>
          </a:p>
          <a:p>
            <a:pPr lvl="3"/>
            <a:r>
              <a:rPr lang="en-US" dirty="0"/>
              <a:t>Fourth level, reg 10pt second bullet</a:t>
            </a:r>
          </a:p>
          <a:p>
            <a:pPr lvl="4"/>
            <a:r>
              <a:rPr lang="en-US" dirty="0"/>
              <a:t>Fifth level, reg 10pt third bullet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B679DBA-BD63-0ABD-A459-620B5C7D4C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9153526" y="1466850"/>
            <a:ext cx="2487168" cy="4705350"/>
          </a:xfrm>
        </p:spPr>
        <p:txBody>
          <a:bodyPr/>
          <a:lstStyle>
            <a:lvl1pPr>
              <a:spcBef>
                <a:spcPts val="1200"/>
              </a:spcBef>
              <a:defRPr sz="1400"/>
            </a:lvl1pPr>
            <a:lvl2pPr>
              <a:spcBef>
                <a:spcPts val="1000"/>
              </a:spcBef>
              <a:defRPr sz="1200"/>
            </a:lvl2pPr>
            <a:lvl3pPr>
              <a:spcBef>
                <a:spcPts val="800"/>
              </a:spcBef>
              <a:defRPr sz="1100"/>
            </a:lvl3pPr>
            <a:lvl4pPr>
              <a:spcBef>
                <a:spcPts val="600"/>
              </a:spcBef>
              <a:defRPr sz="1000"/>
            </a:lvl4pPr>
            <a:lvl5pPr>
              <a:spcBef>
                <a:spcPts val="400"/>
              </a:spcBef>
              <a:defRPr sz="1000"/>
            </a:lvl5pPr>
          </a:lstStyle>
          <a:p>
            <a:pPr lvl="0"/>
            <a:r>
              <a:rPr lang="en-US" dirty="0"/>
              <a:t>First level, bold 14pt no bullet</a:t>
            </a:r>
          </a:p>
          <a:p>
            <a:pPr lvl="1"/>
            <a:r>
              <a:rPr lang="en-US" dirty="0"/>
              <a:t>Second level, reg 12pt no bullet</a:t>
            </a:r>
          </a:p>
          <a:p>
            <a:pPr lvl="2"/>
            <a:r>
              <a:rPr lang="en-US" dirty="0"/>
              <a:t>Third level, reg 11pt first bullet</a:t>
            </a:r>
          </a:p>
          <a:p>
            <a:pPr lvl="3"/>
            <a:r>
              <a:rPr lang="en-US" dirty="0"/>
              <a:t>Fourth level, reg 10pt second bullet</a:t>
            </a:r>
          </a:p>
          <a:p>
            <a:pPr lvl="4"/>
            <a:r>
              <a:rPr lang="en-US" dirty="0"/>
              <a:t>Fifth level, reg 10pt third bullet</a:t>
            </a:r>
          </a:p>
        </p:txBody>
      </p:sp>
    </p:spTree>
    <p:extLst>
      <p:ext uri="{BB962C8B-B14F-4D97-AF65-F5344CB8AC3E}">
        <p14:creationId xmlns:p14="http://schemas.microsoft.com/office/powerpoint/2010/main" val="1906746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EF3BEC4-A8CA-6129-DA3D-09C02CF6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fortress_white_logo">
            <a:extLst>
              <a:ext uri="{FF2B5EF4-FFF2-40B4-BE49-F238E27FC236}">
                <a16:creationId xmlns:a16="http://schemas.microsoft.com/office/drawing/2014/main" id="{D2DD75F0-A73C-898D-490D-9E6A83A58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279660" y="6432345"/>
            <a:ext cx="429768" cy="236423"/>
          </a:xfrm>
          <a:custGeom>
            <a:avLst/>
            <a:gdLst>
              <a:gd name="connsiteX0" fmla="*/ 2743098 w 5430360"/>
              <a:gd name="connsiteY0" fmla="*/ 159239 h 2987338"/>
              <a:gd name="connsiteX1" fmla="*/ 2743098 w 5430360"/>
              <a:gd name="connsiteY1" fmla="*/ 2557831 h 2987338"/>
              <a:gd name="connsiteX2" fmla="*/ 3048063 w 5430360"/>
              <a:gd name="connsiteY2" fmla="*/ 2451780 h 2987338"/>
              <a:gd name="connsiteX3" fmla="*/ 3048063 w 5430360"/>
              <a:gd name="connsiteY3" fmla="*/ 265944 h 2987338"/>
              <a:gd name="connsiteX4" fmla="*/ 3962635 w 5430360"/>
              <a:gd name="connsiteY4" fmla="*/ 585254 h 2987338"/>
              <a:gd name="connsiteX5" fmla="*/ 3962635 w 5430360"/>
              <a:gd name="connsiteY5" fmla="*/ 2132470 h 2987338"/>
              <a:gd name="connsiteX6" fmla="*/ 4267137 w 5430360"/>
              <a:gd name="connsiteY6" fmla="*/ 2025948 h 2987338"/>
              <a:gd name="connsiteX7" fmla="*/ 4267137 w 5430360"/>
              <a:gd name="connsiteY7" fmla="*/ 691496 h 2987338"/>
              <a:gd name="connsiteX8" fmla="*/ 4571969 w 5430360"/>
              <a:gd name="connsiteY8" fmla="*/ 798220 h 2987338"/>
              <a:gd name="connsiteX9" fmla="*/ 4571969 w 5430360"/>
              <a:gd name="connsiteY9" fmla="*/ 2242585 h 2987338"/>
              <a:gd name="connsiteX10" fmla="*/ 3657607 w 5430360"/>
              <a:gd name="connsiteY10" fmla="*/ 2561705 h 2987338"/>
              <a:gd name="connsiteX11" fmla="*/ 3657607 w 5430360"/>
              <a:gd name="connsiteY11" fmla="*/ 801529 h 2987338"/>
              <a:gd name="connsiteX12" fmla="*/ 3353264 w 5430360"/>
              <a:gd name="connsiteY12" fmla="*/ 695268 h 2987338"/>
              <a:gd name="connsiteX13" fmla="*/ 3353264 w 5430360"/>
              <a:gd name="connsiteY13" fmla="*/ 2668219 h 2987338"/>
              <a:gd name="connsiteX14" fmla="*/ 2438432 w 5430360"/>
              <a:gd name="connsiteY14" fmla="*/ 2987339 h 2987338"/>
              <a:gd name="connsiteX15" fmla="*/ 2438432 w 5430360"/>
              <a:gd name="connsiteY15" fmla="*/ 375882 h 2987338"/>
              <a:gd name="connsiteX16" fmla="*/ 2286102 w 5430360"/>
              <a:gd name="connsiteY16" fmla="*/ 322701 h 2987338"/>
              <a:gd name="connsiteX17" fmla="*/ 2133848 w 5430360"/>
              <a:gd name="connsiteY17" fmla="*/ 375882 h 2987338"/>
              <a:gd name="connsiteX18" fmla="*/ 2133848 w 5430360"/>
              <a:gd name="connsiteY18" fmla="*/ 2987339 h 2987338"/>
              <a:gd name="connsiteX19" fmla="*/ 1219441 w 5430360"/>
              <a:gd name="connsiteY19" fmla="*/ 2668219 h 2987338"/>
              <a:gd name="connsiteX20" fmla="*/ 1219441 w 5430360"/>
              <a:gd name="connsiteY20" fmla="*/ 695268 h 2987338"/>
              <a:gd name="connsiteX21" fmla="*/ 914489 w 5430360"/>
              <a:gd name="connsiteY21" fmla="*/ 801529 h 2987338"/>
              <a:gd name="connsiteX22" fmla="*/ 914489 w 5430360"/>
              <a:gd name="connsiteY22" fmla="*/ 2561711 h 2987338"/>
              <a:gd name="connsiteX23" fmla="*/ 0 w 5430360"/>
              <a:gd name="connsiteY23" fmla="*/ 2242585 h 2987338"/>
              <a:gd name="connsiteX24" fmla="*/ 0 w 5430360"/>
              <a:gd name="connsiteY24" fmla="*/ 798220 h 2987338"/>
              <a:gd name="connsiteX25" fmla="*/ 305054 w 5430360"/>
              <a:gd name="connsiteY25" fmla="*/ 691496 h 2987338"/>
              <a:gd name="connsiteX26" fmla="*/ 305054 w 5430360"/>
              <a:gd name="connsiteY26" fmla="*/ 2025942 h 2987338"/>
              <a:gd name="connsiteX27" fmla="*/ 609721 w 5430360"/>
              <a:gd name="connsiteY27" fmla="*/ 2132463 h 2987338"/>
              <a:gd name="connsiteX28" fmla="*/ 609721 w 5430360"/>
              <a:gd name="connsiteY28" fmla="*/ 585248 h 2987338"/>
              <a:gd name="connsiteX29" fmla="*/ 1524127 w 5430360"/>
              <a:gd name="connsiteY29" fmla="*/ 265938 h 2987338"/>
              <a:gd name="connsiteX30" fmla="*/ 1524127 w 5430360"/>
              <a:gd name="connsiteY30" fmla="*/ 2451773 h 2987338"/>
              <a:gd name="connsiteX31" fmla="*/ 1828895 w 5430360"/>
              <a:gd name="connsiteY31" fmla="*/ 2557825 h 2987338"/>
              <a:gd name="connsiteX32" fmla="*/ 1828895 w 5430360"/>
              <a:gd name="connsiteY32" fmla="*/ 159239 h 2987338"/>
              <a:gd name="connsiteX33" fmla="*/ 2286102 w 5430360"/>
              <a:gd name="connsiteY33" fmla="*/ 0 h 2987338"/>
              <a:gd name="connsiteX34" fmla="*/ 2743098 w 5430360"/>
              <a:gd name="connsiteY34" fmla="*/ 159239 h 2987338"/>
              <a:gd name="connsiteX35" fmla="*/ 5155769 w 5430360"/>
              <a:gd name="connsiteY35" fmla="*/ 2141487 h 2987338"/>
              <a:gd name="connsiteX36" fmla="*/ 4881271 w 5430360"/>
              <a:gd name="connsiteY36" fmla="*/ 1866691 h 2987338"/>
              <a:gd name="connsiteX37" fmla="*/ 4881271 w 5430360"/>
              <a:gd name="connsiteY37" fmla="*/ 1865332 h 2987338"/>
              <a:gd name="connsiteX38" fmla="*/ 5155769 w 5430360"/>
              <a:gd name="connsiteY38" fmla="*/ 1588789 h 2987338"/>
              <a:gd name="connsiteX39" fmla="*/ 5430361 w 5430360"/>
              <a:gd name="connsiteY39" fmla="*/ 1863560 h 2987338"/>
              <a:gd name="connsiteX40" fmla="*/ 5430361 w 5430360"/>
              <a:gd name="connsiteY40" fmla="*/ 1865325 h 2987338"/>
              <a:gd name="connsiteX41" fmla="*/ 5155769 w 5430360"/>
              <a:gd name="connsiteY41" fmla="*/ 2141487 h 2987338"/>
              <a:gd name="connsiteX42" fmla="*/ 5155769 w 5430360"/>
              <a:gd name="connsiteY42" fmla="*/ 2111312 h 2987338"/>
              <a:gd name="connsiteX43" fmla="*/ 5398726 w 5430360"/>
              <a:gd name="connsiteY43" fmla="*/ 1865332 h 2987338"/>
              <a:gd name="connsiteX44" fmla="*/ 5398726 w 5430360"/>
              <a:gd name="connsiteY44" fmla="*/ 1863567 h 2987338"/>
              <a:gd name="connsiteX45" fmla="*/ 5155769 w 5430360"/>
              <a:gd name="connsiteY45" fmla="*/ 1619060 h 2987338"/>
              <a:gd name="connsiteX46" fmla="*/ 4912913 w 5430360"/>
              <a:gd name="connsiteY46" fmla="*/ 1865332 h 2987338"/>
              <a:gd name="connsiteX47" fmla="*/ 4912913 w 5430360"/>
              <a:gd name="connsiteY47" fmla="*/ 1866691 h 2987338"/>
              <a:gd name="connsiteX48" fmla="*/ 5155769 w 5430360"/>
              <a:gd name="connsiteY48" fmla="*/ 2111312 h 2987338"/>
              <a:gd name="connsiteX49" fmla="*/ 5042161 w 5430360"/>
              <a:gd name="connsiteY49" fmla="*/ 1716748 h 2987338"/>
              <a:gd name="connsiteX50" fmla="*/ 5176298 w 5430360"/>
              <a:gd name="connsiteY50" fmla="*/ 1716748 h 2987338"/>
              <a:gd name="connsiteX51" fmla="*/ 5291538 w 5430360"/>
              <a:gd name="connsiteY51" fmla="*/ 1811681 h 2987338"/>
              <a:gd name="connsiteX52" fmla="*/ 5228362 w 5430360"/>
              <a:gd name="connsiteY52" fmla="*/ 1899907 h 2987338"/>
              <a:gd name="connsiteX53" fmla="*/ 5301012 w 5430360"/>
              <a:gd name="connsiteY53" fmla="*/ 2002390 h 2987338"/>
              <a:gd name="connsiteX54" fmla="*/ 5217408 w 5430360"/>
              <a:gd name="connsiteY54" fmla="*/ 2002390 h 2987338"/>
              <a:gd name="connsiteX55" fmla="*/ 5155762 w 5430360"/>
              <a:gd name="connsiteY55" fmla="*/ 1912519 h 2987338"/>
              <a:gd name="connsiteX56" fmla="*/ 5111515 w 5430360"/>
              <a:gd name="connsiteY56" fmla="*/ 1912519 h 2987338"/>
              <a:gd name="connsiteX57" fmla="*/ 5111515 w 5430360"/>
              <a:gd name="connsiteY57" fmla="*/ 2002390 h 2987338"/>
              <a:gd name="connsiteX58" fmla="*/ 5042161 w 5430360"/>
              <a:gd name="connsiteY58" fmla="*/ 2002390 h 2987338"/>
              <a:gd name="connsiteX59" fmla="*/ 5042161 w 5430360"/>
              <a:gd name="connsiteY59" fmla="*/ 1716748 h 2987338"/>
              <a:gd name="connsiteX60" fmla="*/ 5171605 w 5430360"/>
              <a:gd name="connsiteY60" fmla="*/ 1855750 h 2987338"/>
              <a:gd name="connsiteX61" fmla="*/ 5220653 w 5430360"/>
              <a:gd name="connsiteY61" fmla="*/ 1816189 h 2987338"/>
              <a:gd name="connsiteX62" fmla="*/ 5171605 w 5430360"/>
              <a:gd name="connsiteY62" fmla="*/ 1776819 h 2987338"/>
              <a:gd name="connsiteX63" fmla="*/ 5111522 w 5430360"/>
              <a:gd name="connsiteY63" fmla="*/ 1776819 h 2987338"/>
              <a:gd name="connsiteX64" fmla="*/ 5111522 w 5430360"/>
              <a:gd name="connsiteY64" fmla="*/ 1855756 h 2987338"/>
              <a:gd name="connsiteX65" fmla="*/ 5171605 w 5430360"/>
              <a:gd name="connsiteY65" fmla="*/ 1855756 h 298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5430360" h="2987338">
                <a:moveTo>
                  <a:pt x="2743098" y="159239"/>
                </a:moveTo>
                <a:lnTo>
                  <a:pt x="2743098" y="2557831"/>
                </a:lnTo>
                <a:lnTo>
                  <a:pt x="3048063" y="2451780"/>
                </a:lnTo>
                <a:lnTo>
                  <a:pt x="3048063" y="265944"/>
                </a:lnTo>
                <a:lnTo>
                  <a:pt x="3962635" y="585254"/>
                </a:lnTo>
                <a:lnTo>
                  <a:pt x="3962635" y="2132470"/>
                </a:lnTo>
                <a:lnTo>
                  <a:pt x="4267137" y="2025948"/>
                </a:lnTo>
                <a:lnTo>
                  <a:pt x="4267137" y="691496"/>
                </a:lnTo>
                <a:lnTo>
                  <a:pt x="4571969" y="798220"/>
                </a:lnTo>
                <a:lnTo>
                  <a:pt x="4571969" y="2242585"/>
                </a:lnTo>
                <a:lnTo>
                  <a:pt x="3657607" y="2561705"/>
                </a:lnTo>
                <a:lnTo>
                  <a:pt x="3657607" y="801529"/>
                </a:lnTo>
                <a:lnTo>
                  <a:pt x="3353264" y="695268"/>
                </a:lnTo>
                <a:lnTo>
                  <a:pt x="3353264" y="2668219"/>
                </a:lnTo>
                <a:lnTo>
                  <a:pt x="2438432" y="2987339"/>
                </a:lnTo>
                <a:lnTo>
                  <a:pt x="2438432" y="375882"/>
                </a:lnTo>
                <a:lnTo>
                  <a:pt x="2286102" y="322701"/>
                </a:lnTo>
                <a:lnTo>
                  <a:pt x="2133848" y="375882"/>
                </a:lnTo>
                <a:lnTo>
                  <a:pt x="2133848" y="2987339"/>
                </a:lnTo>
                <a:lnTo>
                  <a:pt x="1219441" y="2668219"/>
                </a:lnTo>
                <a:lnTo>
                  <a:pt x="1219441" y="695268"/>
                </a:lnTo>
                <a:lnTo>
                  <a:pt x="914489" y="801529"/>
                </a:lnTo>
                <a:lnTo>
                  <a:pt x="914489" y="2561711"/>
                </a:lnTo>
                <a:lnTo>
                  <a:pt x="0" y="2242585"/>
                </a:lnTo>
                <a:lnTo>
                  <a:pt x="0" y="798220"/>
                </a:lnTo>
                <a:lnTo>
                  <a:pt x="305054" y="691496"/>
                </a:lnTo>
                <a:lnTo>
                  <a:pt x="305054" y="2025942"/>
                </a:lnTo>
                <a:lnTo>
                  <a:pt x="609721" y="2132463"/>
                </a:lnTo>
                <a:lnTo>
                  <a:pt x="609721" y="585248"/>
                </a:lnTo>
                <a:lnTo>
                  <a:pt x="1524127" y="265938"/>
                </a:lnTo>
                <a:lnTo>
                  <a:pt x="1524127" y="2451773"/>
                </a:lnTo>
                <a:lnTo>
                  <a:pt x="1828895" y="2557825"/>
                </a:lnTo>
                <a:lnTo>
                  <a:pt x="1828895" y="159239"/>
                </a:lnTo>
                <a:lnTo>
                  <a:pt x="2286102" y="0"/>
                </a:lnTo>
                <a:lnTo>
                  <a:pt x="2743098" y="159239"/>
                </a:lnTo>
                <a:close/>
                <a:moveTo>
                  <a:pt x="5155769" y="2141487"/>
                </a:moveTo>
                <a:cubicBezTo>
                  <a:pt x="5001044" y="2141487"/>
                  <a:pt x="4881271" y="2016544"/>
                  <a:pt x="4881271" y="1866691"/>
                </a:cubicBezTo>
                <a:lnTo>
                  <a:pt x="4881271" y="1865332"/>
                </a:lnTo>
                <a:cubicBezTo>
                  <a:pt x="4881271" y="1715288"/>
                  <a:pt x="5002702" y="1588789"/>
                  <a:pt x="5155769" y="1588789"/>
                </a:cubicBezTo>
                <a:cubicBezTo>
                  <a:pt x="5310334" y="1588789"/>
                  <a:pt x="5430361" y="1713630"/>
                  <a:pt x="5430361" y="1863560"/>
                </a:cubicBezTo>
                <a:lnTo>
                  <a:pt x="5430361" y="1865325"/>
                </a:lnTo>
                <a:cubicBezTo>
                  <a:pt x="5430361" y="2014893"/>
                  <a:pt x="5308937" y="2141487"/>
                  <a:pt x="5155769" y="2141487"/>
                </a:cubicBezTo>
                <a:moveTo>
                  <a:pt x="5155769" y="2111312"/>
                </a:moveTo>
                <a:cubicBezTo>
                  <a:pt x="5293036" y="2111312"/>
                  <a:pt x="5398726" y="1999164"/>
                  <a:pt x="5398726" y="1865332"/>
                </a:cubicBezTo>
                <a:lnTo>
                  <a:pt x="5398726" y="1863567"/>
                </a:lnTo>
                <a:cubicBezTo>
                  <a:pt x="5398726" y="1729365"/>
                  <a:pt x="5294573" y="1619060"/>
                  <a:pt x="5155769" y="1619060"/>
                </a:cubicBezTo>
                <a:cubicBezTo>
                  <a:pt x="5018437" y="1619060"/>
                  <a:pt x="4912913" y="1731112"/>
                  <a:pt x="4912913" y="1865332"/>
                </a:cubicBezTo>
                <a:lnTo>
                  <a:pt x="4912913" y="1866691"/>
                </a:lnTo>
                <a:cubicBezTo>
                  <a:pt x="4912913" y="2001012"/>
                  <a:pt x="5017040" y="2111312"/>
                  <a:pt x="5155769" y="2111312"/>
                </a:cubicBezTo>
                <a:moveTo>
                  <a:pt x="5042161" y="1716748"/>
                </a:moveTo>
                <a:lnTo>
                  <a:pt x="5176298" y="1716748"/>
                </a:lnTo>
                <a:cubicBezTo>
                  <a:pt x="5242433" y="1716748"/>
                  <a:pt x="5291538" y="1747031"/>
                  <a:pt x="5291538" y="1811681"/>
                </a:cubicBezTo>
                <a:cubicBezTo>
                  <a:pt x="5291538" y="1857407"/>
                  <a:pt x="5266347" y="1887220"/>
                  <a:pt x="5228362" y="1899907"/>
                </a:cubicBezTo>
                <a:lnTo>
                  <a:pt x="5301012" y="2002390"/>
                </a:lnTo>
                <a:lnTo>
                  <a:pt x="5217408" y="2002390"/>
                </a:lnTo>
                <a:lnTo>
                  <a:pt x="5155762" y="1912519"/>
                </a:lnTo>
                <a:lnTo>
                  <a:pt x="5111515" y="1912519"/>
                </a:lnTo>
                <a:lnTo>
                  <a:pt x="5111515" y="2002390"/>
                </a:lnTo>
                <a:lnTo>
                  <a:pt x="5042161" y="2002390"/>
                </a:lnTo>
                <a:lnTo>
                  <a:pt x="5042161" y="1716748"/>
                </a:lnTo>
                <a:close/>
                <a:moveTo>
                  <a:pt x="5171605" y="1855750"/>
                </a:moveTo>
                <a:cubicBezTo>
                  <a:pt x="5203241" y="1855750"/>
                  <a:pt x="5220653" y="1839932"/>
                  <a:pt x="5220653" y="1816189"/>
                </a:cubicBezTo>
                <a:cubicBezTo>
                  <a:pt x="5220653" y="1791176"/>
                  <a:pt x="5201419" y="1776819"/>
                  <a:pt x="5171605" y="1776819"/>
                </a:cubicBezTo>
                <a:lnTo>
                  <a:pt x="5111522" y="1776819"/>
                </a:lnTo>
                <a:lnTo>
                  <a:pt x="5111522" y="1855756"/>
                </a:lnTo>
                <a:lnTo>
                  <a:pt x="5171605" y="1855756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0FB82-33FE-FAE0-42EA-5A069CD64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2024 Equinix,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07E2C-ABED-A310-E66D-D1BEBD11C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A89D12-4F33-44AF-85FC-689FEAF79A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FCE3E45-D754-ED30-7511-D93036D4D4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text, 30pt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217EF-03EF-4D4C-F0A7-C31CEA9AC26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2450" y="1466850"/>
            <a:ext cx="11088688" cy="4705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First level, bold 14pt no bullet</a:t>
            </a:r>
          </a:p>
          <a:p>
            <a:pPr lvl="1"/>
            <a:r>
              <a:rPr lang="en-US" dirty="0"/>
              <a:t>Second level, reg 14pt no bullet</a:t>
            </a:r>
          </a:p>
          <a:p>
            <a:pPr lvl="2"/>
            <a:r>
              <a:rPr lang="en-US" dirty="0"/>
              <a:t>Third level, reg 14pt first bullet</a:t>
            </a:r>
          </a:p>
          <a:p>
            <a:pPr lvl="3"/>
            <a:r>
              <a:rPr lang="en-US" dirty="0"/>
              <a:t>Fourth level, reg 12pt second bullet</a:t>
            </a:r>
          </a:p>
          <a:p>
            <a:pPr lvl="4"/>
            <a:r>
              <a:rPr lang="en-US" dirty="0"/>
              <a:t>Fifth level, reg 11pt third bullet</a:t>
            </a:r>
          </a:p>
        </p:txBody>
      </p:sp>
    </p:spTree>
    <p:extLst>
      <p:ext uri="{BB962C8B-B14F-4D97-AF65-F5344CB8AC3E}">
        <p14:creationId xmlns:p14="http://schemas.microsoft.com/office/powerpoint/2010/main" val="2397510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5852C-3942-59EE-CEDC-3AD4BE452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2024 Equinix, Inc.</a:t>
            </a:r>
          </a:p>
        </p:txBody>
      </p:sp>
      <p:sp>
        <p:nvSpPr>
          <p:cNvPr id="2" name="fortress_white_logo">
            <a:extLst>
              <a:ext uri="{FF2B5EF4-FFF2-40B4-BE49-F238E27FC236}">
                <a16:creationId xmlns:a16="http://schemas.microsoft.com/office/drawing/2014/main" id="{D208D63C-B689-E785-1C29-AFF14BDC6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279660" y="6432345"/>
            <a:ext cx="429768" cy="236423"/>
          </a:xfrm>
          <a:custGeom>
            <a:avLst/>
            <a:gdLst>
              <a:gd name="connsiteX0" fmla="*/ 2743098 w 5430360"/>
              <a:gd name="connsiteY0" fmla="*/ 159239 h 2987338"/>
              <a:gd name="connsiteX1" fmla="*/ 2743098 w 5430360"/>
              <a:gd name="connsiteY1" fmla="*/ 2557831 h 2987338"/>
              <a:gd name="connsiteX2" fmla="*/ 3048063 w 5430360"/>
              <a:gd name="connsiteY2" fmla="*/ 2451780 h 2987338"/>
              <a:gd name="connsiteX3" fmla="*/ 3048063 w 5430360"/>
              <a:gd name="connsiteY3" fmla="*/ 265944 h 2987338"/>
              <a:gd name="connsiteX4" fmla="*/ 3962635 w 5430360"/>
              <a:gd name="connsiteY4" fmla="*/ 585254 h 2987338"/>
              <a:gd name="connsiteX5" fmla="*/ 3962635 w 5430360"/>
              <a:gd name="connsiteY5" fmla="*/ 2132470 h 2987338"/>
              <a:gd name="connsiteX6" fmla="*/ 4267137 w 5430360"/>
              <a:gd name="connsiteY6" fmla="*/ 2025948 h 2987338"/>
              <a:gd name="connsiteX7" fmla="*/ 4267137 w 5430360"/>
              <a:gd name="connsiteY7" fmla="*/ 691496 h 2987338"/>
              <a:gd name="connsiteX8" fmla="*/ 4571969 w 5430360"/>
              <a:gd name="connsiteY8" fmla="*/ 798220 h 2987338"/>
              <a:gd name="connsiteX9" fmla="*/ 4571969 w 5430360"/>
              <a:gd name="connsiteY9" fmla="*/ 2242585 h 2987338"/>
              <a:gd name="connsiteX10" fmla="*/ 3657607 w 5430360"/>
              <a:gd name="connsiteY10" fmla="*/ 2561705 h 2987338"/>
              <a:gd name="connsiteX11" fmla="*/ 3657607 w 5430360"/>
              <a:gd name="connsiteY11" fmla="*/ 801529 h 2987338"/>
              <a:gd name="connsiteX12" fmla="*/ 3353264 w 5430360"/>
              <a:gd name="connsiteY12" fmla="*/ 695268 h 2987338"/>
              <a:gd name="connsiteX13" fmla="*/ 3353264 w 5430360"/>
              <a:gd name="connsiteY13" fmla="*/ 2668219 h 2987338"/>
              <a:gd name="connsiteX14" fmla="*/ 2438432 w 5430360"/>
              <a:gd name="connsiteY14" fmla="*/ 2987339 h 2987338"/>
              <a:gd name="connsiteX15" fmla="*/ 2438432 w 5430360"/>
              <a:gd name="connsiteY15" fmla="*/ 375882 h 2987338"/>
              <a:gd name="connsiteX16" fmla="*/ 2286102 w 5430360"/>
              <a:gd name="connsiteY16" fmla="*/ 322701 h 2987338"/>
              <a:gd name="connsiteX17" fmla="*/ 2133848 w 5430360"/>
              <a:gd name="connsiteY17" fmla="*/ 375882 h 2987338"/>
              <a:gd name="connsiteX18" fmla="*/ 2133848 w 5430360"/>
              <a:gd name="connsiteY18" fmla="*/ 2987339 h 2987338"/>
              <a:gd name="connsiteX19" fmla="*/ 1219441 w 5430360"/>
              <a:gd name="connsiteY19" fmla="*/ 2668219 h 2987338"/>
              <a:gd name="connsiteX20" fmla="*/ 1219441 w 5430360"/>
              <a:gd name="connsiteY20" fmla="*/ 695268 h 2987338"/>
              <a:gd name="connsiteX21" fmla="*/ 914489 w 5430360"/>
              <a:gd name="connsiteY21" fmla="*/ 801529 h 2987338"/>
              <a:gd name="connsiteX22" fmla="*/ 914489 w 5430360"/>
              <a:gd name="connsiteY22" fmla="*/ 2561711 h 2987338"/>
              <a:gd name="connsiteX23" fmla="*/ 0 w 5430360"/>
              <a:gd name="connsiteY23" fmla="*/ 2242585 h 2987338"/>
              <a:gd name="connsiteX24" fmla="*/ 0 w 5430360"/>
              <a:gd name="connsiteY24" fmla="*/ 798220 h 2987338"/>
              <a:gd name="connsiteX25" fmla="*/ 305054 w 5430360"/>
              <a:gd name="connsiteY25" fmla="*/ 691496 h 2987338"/>
              <a:gd name="connsiteX26" fmla="*/ 305054 w 5430360"/>
              <a:gd name="connsiteY26" fmla="*/ 2025942 h 2987338"/>
              <a:gd name="connsiteX27" fmla="*/ 609721 w 5430360"/>
              <a:gd name="connsiteY27" fmla="*/ 2132463 h 2987338"/>
              <a:gd name="connsiteX28" fmla="*/ 609721 w 5430360"/>
              <a:gd name="connsiteY28" fmla="*/ 585248 h 2987338"/>
              <a:gd name="connsiteX29" fmla="*/ 1524127 w 5430360"/>
              <a:gd name="connsiteY29" fmla="*/ 265938 h 2987338"/>
              <a:gd name="connsiteX30" fmla="*/ 1524127 w 5430360"/>
              <a:gd name="connsiteY30" fmla="*/ 2451773 h 2987338"/>
              <a:gd name="connsiteX31" fmla="*/ 1828895 w 5430360"/>
              <a:gd name="connsiteY31" fmla="*/ 2557825 h 2987338"/>
              <a:gd name="connsiteX32" fmla="*/ 1828895 w 5430360"/>
              <a:gd name="connsiteY32" fmla="*/ 159239 h 2987338"/>
              <a:gd name="connsiteX33" fmla="*/ 2286102 w 5430360"/>
              <a:gd name="connsiteY33" fmla="*/ 0 h 2987338"/>
              <a:gd name="connsiteX34" fmla="*/ 2743098 w 5430360"/>
              <a:gd name="connsiteY34" fmla="*/ 159239 h 2987338"/>
              <a:gd name="connsiteX35" fmla="*/ 5155769 w 5430360"/>
              <a:gd name="connsiteY35" fmla="*/ 2141487 h 2987338"/>
              <a:gd name="connsiteX36" fmla="*/ 4881271 w 5430360"/>
              <a:gd name="connsiteY36" fmla="*/ 1866691 h 2987338"/>
              <a:gd name="connsiteX37" fmla="*/ 4881271 w 5430360"/>
              <a:gd name="connsiteY37" fmla="*/ 1865332 h 2987338"/>
              <a:gd name="connsiteX38" fmla="*/ 5155769 w 5430360"/>
              <a:gd name="connsiteY38" fmla="*/ 1588789 h 2987338"/>
              <a:gd name="connsiteX39" fmla="*/ 5430361 w 5430360"/>
              <a:gd name="connsiteY39" fmla="*/ 1863560 h 2987338"/>
              <a:gd name="connsiteX40" fmla="*/ 5430361 w 5430360"/>
              <a:gd name="connsiteY40" fmla="*/ 1865325 h 2987338"/>
              <a:gd name="connsiteX41" fmla="*/ 5155769 w 5430360"/>
              <a:gd name="connsiteY41" fmla="*/ 2141487 h 2987338"/>
              <a:gd name="connsiteX42" fmla="*/ 5155769 w 5430360"/>
              <a:gd name="connsiteY42" fmla="*/ 2111312 h 2987338"/>
              <a:gd name="connsiteX43" fmla="*/ 5398726 w 5430360"/>
              <a:gd name="connsiteY43" fmla="*/ 1865332 h 2987338"/>
              <a:gd name="connsiteX44" fmla="*/ 5398726 w 5430360"/>
              <a:gd name="connsiteY44" fmla="*/ 1863567 h 2987338"/>
              <a:gd name="connsiteX45" fmla="*/ 5155769 w 5430360"/>
              <a:gd name="connsiteY45" fmla="*/ 1619060 h 2987338"/>
              <a:gd name="connsiteX46" fmla="*/ 4912913 w 5430360"/>
              <a:gd name="connsiteY46" fmla="*/ 1865332 h 2987338"/>
              <a:gd name="connsiteX47" fmla="*/ 4912913 w 5430360"/>
              <a:gd name="connsiteY47" fmla="*/ 1866691 h 2987338"/>
              <a:gd name="connsiteX48" fmla="*/ 5155769 w 5430360"/>
              <a:gd name="connsiteY48" fmla="*/ 2111312 h 2987338"/>
              <a:gd name="connsiteX49" fmla="*/ 5042161 w 5430360"/>
              <a:gd name="connsiteY49" fmla="*/ 1716748 h 2987338"/>
              <a:gd name="connsiteX50" fmla="*/ 5176298 w 5430360"/>
              <a:gd name="connsiteY50" fmla="*/ 1716748 h 2987338"/>
              <a:gd name="connsiteX51" fmla="*/ 5291538 w 5430360"/>
              <a:gd name="connsiteY51" fmla="*/ 1811681 h 2987338"/>
              <a:gd name="connsiteX52" fmla="*/ 5228362 w 5430360"/>
              <a:gd name="connsiteY52" fmla="*/ 1899907 h 2987338"/>
              <a:gd name="connsiteX53" fmla="*/ 5301012 w 5430360"/>
              <a:gd name="connsiteY53" fmla="*/ 2002390 h 2987338"/>
              <a:gd name="connsiteX54" fmla="*/ 5217408 w 5430360"/>
              <a:gd name="connsiteY54" fmla="*/ 2002390 h 2987338"/>
              <a:gd name="connsiteX55" fmla="*/ 5155762 w 5430360"/>
              <a:gd name="connsiteY55" fmla="*/ 1912519 h 2987338"/>
              <a:gd name="connsiteX56" fmla="*/ 5111515 w 5430360"/>
              <a:gd name="connsiteY56" fmla="*/ 1912519 h 2987338"/>
              <a:gd name="connsiteX57" fmla="*/ 5111515 w 5430360"/>
              <a:gd name="connsiteY57" fmla="*/ 2002390 h 2987338"/>
              <a:gd name="connsiteX58" fmla="*/ 5042161 w 5430360"/>
              <a:gd name="connsiteY58" fmla="*/ 2002390 h 2987338"/>
              <a:gd name="connsiteX59" fmla="*/ 5042161 w 5430360"/>
              <a:gd name="connsiteY59" fmla="*/ 1716748 h 2987338"/>
              <a:gd name="connsiteX60" fmla="*/ 5171605 w 5430360"/>
              <a:gd name="connsiteY60" fmla="*/ 1855750 h 2987338"/>
              <a:gd name="connsiteX61" fmla="*/ 5220653 w 5430360"/>
              <a:gd name="connsiteY61" fmla="*/ 1816189 h 2987338"/>
              <a:gd name="connsiteX62" fmla="*/ 5171605 w 5430360"/>
              <a:gd name="connsiteY62" fmla="*/ 1776819 h 2987338"/>
              <a:gd name="connsiteX63" fmla="*/ 5111522 w 5430360"/>
              <a:gd name="connsiteY63" fmla="*/ 1776819 h 2987338"/>
              <a:gd name="connsiteX64" fmla="*/ 5111522 w 5430360"/>
              <a:gd name="connsiteY64" fmla="*/ 1855756 h 2987338"/>
              <a:gd name="connsiteX65" fmla="*/ 5171605 w 5430360"/>
              <a:gd name="connsiteY65" fmla="*/ 1855756 h 298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5430360" h="2987338">
                <a:moveTo>
                  <a:pt x="2743098" y="159239"/>
                </a:moveTo>
                <a:lnTo>
                  <a:pt x="2743098" y="2557831"/>
                </a:lnTo>
                <a:lnTo>
                  <a:pt x="3048063" y="2451780"/>
                </a:lnTo>
                <a:lnTo>
                  <a:pt x="3048063" y="265944"/>
                </a:lnTo>
                <a:lnTo>
                  <a:pt x="3962635" y="585254"/>
                </a:lnTo>
                <a:lnTo>
                  <a:pt x="3962635" y="2132470"/>
                </a:lnTo>
                <a:lnTo>
                  <a:pt x="4267137" y="2025948"/>
                </a:lnTo>
                <a:lnTo>
                  <a:pt x="4267137" y="691496"/>
                </a:lnTo>
                <a:lnTo>
                  <a:pt x="4571969" y="798220"/>
                </a:lnTo>
                <a:lnTo>
                  <a:pt x="4571969" y="2242585"/>
                </a:lnTo>
                <a:lnTo>
                  <a:pt x="3657607" y="2561705"/>
                </a:lnTo>
                <a:lnTo>
                  <a:pt x="3657607" y="801529"/>
                </a:lnTo>
                <a:lnTo>
                  <a:pt x="3353264" y="695268"/>
                </a:lnTo>
                <a:lnTo>
                  <a:pt x="3353264" y="2668219"/>
                </a:lnTo>
                <a:lnTo>
                  <a:pt x="2438432" y="2987339"/>
                </a:lnTo>
                <a:lnTo>
                  <a:pt x="2438432" y="375882"/>
                </a:lnTo>
                <a:lnTo>
                  <a:pt x="2286102" y="322701"/>
                </a:lnTo>
                <a:lnTo>
                  <a:pt x="2133848" y="375882"/>
                </a:lnTo>
                <a:lnTo>
                  <a:pt x="2133848" y="2987339"/>
                </a:lnTo>
                <a:lnTo>
                  <a:pt x="1219441" y="2668219"/>
                </a:lnTo>
                <a:lnTo>
                  <a:pt x="1219441" y="695268"/>
                </a:lnTo>
                <a:lnTo>
                  <a:pt x="914489" y="801529"/>
                </a:lnTo>
                <a:lnTo>
                  <a:pt x="914489" y="2561711"/>
                </a:lnTo>
                <a:lnTo>
                  <a:pt x="0" y="2242585"/>
                </a:lnTo>
                <a:lnTo>
                  <a:pt x="0" y="798220"/>
                </a:lnTo>
                <a:lnTo>
                  <a:pt x="305054" y="691496"/>
                </a:lnTo>
                <a:lnTo>
                  <a:pt x="305054" y="2025942"/>
                </a:lnTo>
                <a:lnTo>
                  <a:pt x="609721" y="2132463"/>
                </a:lnTo>
                <a:lnTo>
                  <a:pt x="609721" y="585248"/>
                </a:lnTo>
                <a:lnTo>
                  <a:pt x="1524127" y="265938"/>
                </a:lnTo>
                <a:lnTo>
                  <a:pt x="1524127" y="2451773"/>
                </a:lnTo>
                <a:lnTo>
                  <a:pt x="1828895" y="2557825"/>
                </a:lnTo>
                <a:lnTo>
                  <a:pt x="1828895" y="159239"/>
                </a:lnTo>
                <a:lnTo>
                  <a:pt x="2286102" y="0"/>
                </a:lnTo>
                <a:lnTo>
                  <a:pt x="2743098" y="159239"/>
                </a:lnTo>
                <a:close/>
                <a:moveTo>
                  <a:pt x="5155769" y="2141487"/>
                </a:moveTo>
                <a:cubicBezTo>
                  <a:pt x="5001044" y="2141487"/>
                  <a:pt x="4881271" y="2016544"/>
                  <a:pt x="4881271" y="1866691"/>
                </a:cubicBezTo>
                <a:lnTo>
                  <a:pt x="4881271" y="1865332"/>
                </a:lnTo>
                <a:cubicBezTo>
                  <a:pt x="4881271" y="1715288"/>
                  <a:pt x="5002702" y="1588789"/>
                  <a:pt x="5155769" y="1588789"/>
                </a:cubicBezTo>
                <a:cubicBezTo>
                  <a:pt x="5310334" y="1588789"/>
                  <a:pt x="5430361" y="1713630"/>
                  <a:pt x="5430361" y="1863560"/>
                </a:cubicBezTo>
                <a:lnTo>
                  <a:pt x="5430361" y="1865325"/>
                </a:lnTo>
                <a:cubicBezTo>
                  <a:pt x="5430361" y="2014893"/>
                  <a:pt x="5308937" y="2141487"/>
                  <a:pt x="5155769" y="2141487"/>
                </a:cubicBezTo>
                <a:moveTo>
                  <a:pt x="5155769" y="2111312"/>
                </a:moveTo>
                <a:cubicBezTo>
                  <a:pt x="5293036" y="2111312"/>
                  <a:pt x="5398726" y="1999164"/>
                  <a:pt x="5398726" y="1865332"/>
                </a:cubicBezTo>
                <a:lnTo>
                  <a:pt x="5398726" y="1863567"/>
                </a:lnTo>
                <a:cubicBezTo>
                  <a:pt x="5398726" y="1729365"/>
                  <a:pt x="5294573" y="1619060"/>
                  <a:pt x="5155769" y="1619060"/>
                </a:cubicBezTo>
                <a:cubicBezTo>
                  <a:pt x="5018437" y="1619060"/>
                  <a:pt x="4912913" y="1731112"/>
                  <a:pt x="4912913" y="1865332"/>
                </a:cubicBezTo>
                <a:lnTo>
                  <a:pt x="4912913" y="1866691"/>
                </a:lnTo>
                <a:cubicBezTo>
                  <a:pt x="4912913" y="2001012"/>
                  <a:pt x="5017040" y="2111312"/>
                  <a:pt x="5155769" y="2111312"/>
                </a:cubicBezTo>
                <a:moveTo>
                  <a:pt x="5042161" y="1716748"/>
                </a:moveTo>
                <a:lnTo>
                  <a:pt x="5176298" y="1716748"/>
                </a:lnTo>
                <a:cubicBezTo>
                  <a:pt x="5242433" y="1716748"/>
                  <a:pt x="5291538" y="1747031"/>
                  <a:pt x="5291538" y="1811681"/>
                </a:cubicBezTo>
                <a:cubicBezTo>
                  <a:pt x="5291538" y="1857407"/>
                  <a:pt x="5266347" y="1887220"/>
                  <a:pt x="5228362" y="1899907"/>
                </a:cubicBezTo>
                <a:lnTo>
                  <a:pt x="5301012" y="2002390"/>
                </a:lnTo>
                <a:lnTo>
                  <a:pt x="5217408" y="2002390"/>
                </a:lnTo>
                <a:lnTo>
                  <a:pt x="5155762" y="1912519"/>
                </a:lnTo>
                <a:lnTo>
                  <a:pt x="5111515" y="1912519"/>
                </a:lnTo>
                <a:lnTo>
                  <a:pt x="5111515" y="2002390"/>
                </a:lnTo>
                <a:lnTo>
                  <a:pt x="5042161" y="2002390"/>
                </a:lnTo>
                <a:lnTo>
                  <a:pt x="5042161" y="1716748"/>
                </a:lnTo>
                <a:close/>
                <a:moveTo>
                  <a:pt x="5171605" y="1855750"/>
                </a:moveTo>
                <a:cubicBezTo>
                  <a:pt x="5203241" y="1855750"/>
                  <a:pt x="5220653" y="1839932"/>
                  <a:pt x="5220653" y="1816189"/>
                </a:cubicBezTo>
                <a:cubicBezTo>
                  <a:pt x="5220653" y="1791176"/>
                  <a:pt x="5201419" y="1776819"/>
                  <a:pt x="5171605" y="1776819"/>
                </a:cubicBezTo>
                <a:lnTo>
                  <a:pt x="5111522" y="1776819"/>
                </a:lnTo>
                <a:lnTo>
                  <a:pt x="5111522" y="1855756"/>
                </a:lnTo>
                <a:lnTo>
                  <a:pt x="5171605" y="1855756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F7DC1F2-3E8E-01D0-ED31-624AFFD06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30709-14D2-E13B-15FA-24729114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A89D12-4F33-44AF-85FC-689FEAF79A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1DA32D-B570-BC53-960A-4B0FA50A72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text, 30pt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F7E83-85AE-A2C7-FF70-AB38CC342A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2450" y="1466850"/>
            <a:ext cx="5356225" cy="4705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First level, bold 14pt no bullet</a:t>
            </a:r>
          </a:p>
          <a:p>
            <a:pPr lvl="1"/>
            <a:r>
              <a:rPr lang="en-US" dirty="0"/>
              <a:t>Second level, reg 14pt no bullet</a:t>
            </a:r>
          </a:p>
          <a:p>
            <a:pPr lvl="2"/>
            <a:r>
              <a:rPr lang="en-US" dirty="0"/>
              <a:t>Third level, reg 14pt first bullet</a:t>
            </a:r>
          </a:p>
          <a:p>
            <a:pPr lvl="3"/>
            <a:r>
              <a:rPr lang="en-US" dirty="0"/>
              <a:t>Fourth level, reg 12pt second bullet</a:t>
            </a:r>
          </a:p>
          <a:p>
            <a:pPr lvl="4"/>
            <a:r>
              <a:rPr lang="en-US" dirty="0"/>
              <a:t>Fifth level, reg 11pt third bullet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CF5B5-6B11-3FC8-58BA-4C3A8A87E3E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83327" y="1466850"/>
            <a:ext cx="5357811" cy="4705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First level, bold 14pt no bullet</a:t>
            </a:r>
          </a:p>
          <a:p>
            <a:pPr lvl="1"/>
            <a:r>
              <a:rPr lang="en-US" dirty="0"/>
              <a:t>Second level, reg 14pt no bullet</a:t>
            </a:r>
          </a:p>
          <a:p>
            <a:pPr lvl="2"/>
            <a:r>
              <a:rPr lang="en-US" dirty="0"/>
              <a:t>Third level, reg 14pt first bullet</a:t>
            </a:r>
          </a:p>
          <a:p>
            <a:pPr lvl="3"/>
            <a:r>
              <a:rPr lang="en-US" dirty="0"/>
              <a:t>Fourth level, reg 12pt second bullet</a:t>
            </a:r>
          </a:p>
          <a:p>
            <a:pPr lvl="4"/>
            <a:r>
              <a:rPr lang="en-US" dirty="0"/>
              <a:t>Fifth level, reg 11pt third bullet</a:t>
            </a:r>
          </a:p>
        </p:txBody>
      </p:sp>
    </p:spTree>
    <p:extLst>
      <p:ext uri="{BB962C8B-B14F-4D97-AF65-F5344CB8AC3E}">
        <p14:creationId xmlns:p14="http://schemas.microsoft.com/office/powerpoint/2010/main" val="3434766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5852C-3942-59EE-CEDC-3AD4BE452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2024 Equinix, Inc.</a:t>
            </a:r>
          </a:p>
        </p:txBody>
      </p:sp>
      <p:sp>
        <p:nvSpPr>
          <p:cNvPr id="2" name="fortress_white_logo">
            <a:extLst>
              <a:ext uri="{FF2B5EF4-FFF2-40B4-BE49-F238E27FC236}">
                <a16:creationId xmlns:a16="http://schemas.microsoft.com/office/drawing/2014/main" id="{38CF6369-1802-5921-B6B2-B6A8455BE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279660" y="6432345"/>
            <a:ext cx="429768" cy="236423"/>
          </a:xfrm>
          <a:custGeom>
            <a:avLst/>
            <a:gdLst>
              <a:gd name="connsiteX0" fmla="*/ 2743098 w 5430360"/>
              <a:gd name="connsiteY0" fmla="*/ 159239 h 2987338"/>
              <a:gd name="connsiteX1" fmla="*/ 2743098 w 5430360"/>
              <a:gd name="connsiteY1" fmla="*/ 2557831 h 2987338"/>
              <a:gd name="connsiteX2" fmla="*/ 3048063 w 5430360"/>
              <a:gd name="connsiteY2" fmla="*/ 2451780 h 2987338"/>
              <a:gd name="connsiteX3" fmla="*/ 3048063 w 5430360"/>
              <a:gd name="connsiteY3" fmla="*/ 265944 h 2987338"/>
              <a:gd name="connsiteX4" fmla="*/ 3962635 w 5430360"/>
              <a:gd name="connsiteY4" fmla="*/ 585254 h 2987338"/>
              <a:gd name="connsiteX5" fmla="*/ 3962635 w 5430360"/>
              <a:gd name="connsiteY5" fmla="*/ 2132470 h 2987338"/>
              <a:gd name="connsiteX6" fmla="*/ 4267137 w 5430360"/>
              <a:gd name="connsiteY6" fmla="*/ 2025948 h 2987338"/>
              <a:gd name="connsiteX7" fmla="*/ 4267137 w 5430360"/>
              <a:gd name="connsiteY7" fmla="*/ 691496 h 2987338"/>
              <a:gd name="connsiteX8" fmla="*/ 4571969 w 5430360"/>
              <a:gd name="connsiteY8" fmla="*/ 798220 h 2987338"/>
              <a:gd name="connsiteX9" fmla="*/ 4571969 w 5430360"/>
              <a:gd name="connsiteY9" fmla="*/ 2242585 h 2987338"/>
              <a:gd name="connsiteX10" fmla="*/ 3657607 w 5430360"/>
              <a:gd name="connsiteY10" fmla="*/ 2561705 h 2987338"/>
              <a:gd name="connsiteX11" fmla="*/ 3657607 w 5430360"/>
              <a:gd name="connsiteY11" fmla="*/ 801529 h 2987338"/>
              <a:gd name="connsiteX12" fmla="*/ 3353264 w 5430360"/>
              <a:gd name="connsiteY12" fmla="*/ 695268 h 2987338"/>
              <a:gd name="connsiteX13" fmla="*/ 3353264 w 5430360"/>
              <a:gd name="connsiteY13" fmla="*/ 2668219 h 2987338"/>
              <a:gd name="connsiteX14" fmla="*/ 2438432 w 5430360"/>
              <a:gd name="connsiteY14" fmla="*/ 2987339 h 2987338"/>
              <a:gd name="connsiteX15" fmla="*/ 2438432 w 5430360"/>
              <a:gd name="connsiteY15" fmla="*/ 375882 h 2987338"/>
              <a:gd name="connsiteX16" fmla="*/ 2286102 w 5430360"/>
              <a:gd name="connsiteY16" fmla="*/ 322701 h 2987338"/>
              <a:gd name="connsiteX17" fmla="*/ 2133848 w 5430360"/>
              <a:gd name="connsiteY17" fmla="*/ 375882 h 2987338"/>
              <a:gd name="connsiteX18" fmla="*/ 2133848 w 5430360"/>
              <a:gd name="connsiteY18" fmla="*/ 2987339 h 2987338"/>
              <a:gd name="connsiteX19" fmla="*/ 1219441 w 5430360"/>
              <a:gd name="connsiteY19" fmla="*/ 2668219 h 2987338"/>
              <a:gd name="connsiteX20" fmla="*/ 1219441 w 5430360"/>
              <a:gd name="connsiteY20" fmla="*/ 695268 h 2987338"/>
              <a:gd name="connsiteX21" fmla="*/ 914489 w 5430360"/>
              <a:gd name="connsiteY21" fmla="*/ 801529 h 2987338"/>
              <a:gd name="connsiteX22" fmla="*/ 914489 w 5430360"/>
              <a:gd name="connsiteY22" fmla="*/ 2561711 h 2987338"/>
              <a:gd name="connsiteX23" fmla="*/ 0 w 5430360"/>
              <a:gd name="connsiteY23" fmla="*/ 2242585 h 2987338"/>
              <a:gd name="connsiteX24" fmla="*/ 0 w 5430360"/>
              <a:gd name="connsiteY24" fmla="*/ 798220 h 2987338"/>
              <a:gd name="connsiteX25" fmla="*/ 305054 w 5430360"/>
              <a:gd name="connsiteY25" fmla="*/ 691496 h 2987338"/>
              <a:gd name="connsiteX26" fmla="*/ 305054 w 5430360"/>
              <a:gd name="connsiteY26" fmla="*/ 2025942 h 2987338"/>
              <a:gd name="connsiteX27" fmla="*/ 609721 w 5430360"/>
              <a:gd name="connsiteY27" fmla="*/ 2132463 h 2987338"/>
              <a:gd name="connsiteX28" fmla="*/ 609721 w 5430360"/>
              <a:gd name="connsiteY28" fmla="*/ 585248 h 2987338"/>
              <a:gd name="connsiteX29" fmla="*/ 1524127 w 5430360"/>
              <a:gd name="connsiteY29" fmla="*/ 265938 h 2987338"/>
              <a:gd name="connsiteX30" fmla="*/ 1524127 w 5430360"/>
              <a:gd name="connsiteY30" fmla="*/ 2451773 h 2987338"/>
              <a:gd name="connsiteX31" fmla="*/ 1828895 w 5430360"/>
              <a:gd name="connsiteY31" fmla="*/ 2557825 h 2987338"/>
              <a:gd name="connsiteX32" fmla="*/ 1828895 w 5430360"/>
              <a:gd name="connsiteY32" fmla="*/ 159239 h 2987338"/>
              <a:gd name="connsiteX33" fmla="*/ 2286102 w 5430360"/>
              <a:gd name="connsiteY33" fmla="*/ 0 h 2987338"/>
              <a:gd name="connsiteX34" fmla="*/ 2743098 w 5430360"/>
              <a:gd name="connsiteY34" fmla="*/ 159239 h 2987338"/>
              <a:gd name="connsiteX35" fmla="*/ 5155769 w 5430360"/>
              <a:gd name="connsiteY35" fmla="*/ 2141487 h 2987338"/>
              <a:gd name="connsiteX36" fmla="*/ 4881271 w 5430360"/>
              <a:gd name="connsiteY36" fmla="*/ 1866691 h 2987338"/>
              <a:gd name="connsiteX37" fmla="*/ 4881271 w 5430360"/>
              <a:gd name="connsiteY37" fmla="*/ 1865332 h 2987338"/>
              <a:gd name="connsiteX38" fmla="*/ 5155769 w 5430360"/>
              <a:gd name="connsiteY38" fmla="*/ 1588789 h 2987338"/>
              <a:gd name="connsiteX39" fmla="*/ 5430361 w 5430360"/>
              <a:gd name="connsiteY39" fmla="*/ 1863560 h 2987338"/>
              <a:gd name="connsiteX40" fmla="*/ 5430361 w 5430360"/>
              <a:gd name="connsiteY40" fmla="*/ 1865325 h 2987338"/>
              <a:gd name="connsiteX41" fmla="*/ 5155769 w 5430360"/>
              <a:gd name="connsiteY41" fmla="*/ 2141487 h 2987338"/>
              <a:gd name="connsiteX42" fmla="*/ 5155769 w 5430360"/>
              <a:gd name="connsiteY42" fmla="*/ 2111312 h 2987338"/>
              <a:gd name="connsiteX43" fmla="*/ 5398726 w 5430360"/>
              <a:gd name="connsiteY43" fmla="*/ 1865332 h 2987338"/>
              <a:gd name="connsiteX44" fmla="*/ 5398726 w 5430360"/>
              <a:gd name="connsiteY44" fmla="*/ 1863567 h 2987338"/>
              <a:gd name="connsiteX45" fmla="*/ 5155769 w 5430360"/>
              <a:gd name="connsiteY45" fmla="*/ 1619060 h 2987338"/>
              <a:gd name="connsiteX46" fmla="*/ 4912913 w 5430360"/>
              <a:gd name="connsiteY46" fmla="*/ 1865332 h 2987338"/>
              <a:gd name="connsiteX47" fmla="*/ 4912913 w 5430360"/>
              <a:gd name="connsiteY47" fmla="*/ 1866691 h 2987338"/>
              <a:gd name="connsiteX48" fmla="*/ 5155769 w 5430360"/>
              <a:gd name="connsiteY48" fmla="*/ 2111312 h 2987338"/>
              <a:gd name="connsiteX49" fmla="*/ 5042161 w 5430360"/>
              <a:gd name="connsiteY49" fmla="*/ 1716748 h 2987338"/>
              <a:gd name="connsiteX50" fmla="*/ 5176298 w 5430360"/>
              <a:gd name="connsiteY50" fmla="*/ 1716748 h 2987338"/>
              <a:gd name="connsiteX51" fmla="*/ 5291538 w 5430360"/>
              <a:gd name="connsiteY51" fmla="*/ 1811681 h 2987338"/>
              <a:gd name="connsiteX52" fmla="*/ 5228362 w 5430360"/>
              <a:gd name="connsiteY52" fmla="*/ 1899907 h 2987338"/>
              <a:gd name="connsiteX53" fmla="*/ 5301012 w 5430360"/>
              <a:gd name="connsiteY53" fmla="*/ 2002390 h 2987338"/>
              <a:gd name="connsiteX54" fmla="*/ 5217408 w 5430360"/>
              <a:gd name="connsiteY54" fmla="*/ 2002390 h 2987338"/>
              <a:gd name="connsiteX55" fmla="*/ 5155762 w 5430360"/>
              <a:gd name="connsiteY55" fmla="*/ 1912519 h 2987338"/>
              <a:gd name="connsiteX56" fmla="*/ 5111515 w 5430360"/>
              <a:gd name="connsiteY56" fmla="*/ 1912519 h 2987338"/>
              <a:gd name="connsiteX57" fmla="*/ 5111515 w 5430360"/>
              <a:gd name="connsiteY57" fmla="*/ 2002390 h 2987338"/>
              <a:gd name="connsiteX58" fmla="*/ 5042161 w 5430360"/>
              <a:gd name="connsiteY58" fmla="*/ 2002390 h 2987338"/>
              <a:gd name="connsiteX59" fmla="*/ 5042161 w 5430360"/>
              <a:gd name="connsiteY59" fmla="*/ 1716748 h 2987338"/>
              <a:gd name="connsiteX60" fmla="*/ 5171605 w 5430360"/>
              <a:gd name="connsiteY60" fmla="*/ 1855750 h 2987338"/>
              <a:gd name="connsiteX61" fmla="*/ 5220653 w 5430360"/>
              <a:gd name="connsiteY61" fmla="*/ 1816189 h 2987338"/>
              <a:gd name="connsiteX62" fmla="*/ 5171605 w 5430360"/>
              <a:gd name="connsiteY62" fmla="*/ 1776819 h 2987338"/>
              <a:gd name="connsiteX63" fmla="*/ 5111522 w 5430360"/>
              <a:gd name="connsiteY63" fmla="*/ 1776819 h 2987338"/>
              <a:gd name="connsiteX64" fmla="*/ 5111522 w 5430360"/>
              <a:gd name="connsiteY64" fmla="*/ 1855756 h 2987338"/>
              <a:gd name="connsiteX65" fmla="*/ 5171605 w 5430360"/>
              <a:gd name="connsiteY65" fmla="*/ 1855756 h 298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5430360" h="2987338">
                <a:moveTo>
                  <a:pt x="2743098" y="159239"/>
                </a:moveTo>
                <a:lnTo>
                  <a:pt x="2743098" y="2557831"/>
                </a:lnTo>
                <a:lnTo>
                  <a:pt x="3048063" y="2451780"/>
                </a:lnTo>
                <a:lnTo>
                  <a:pt x="3048063" y="265944"/>
                </a:lnTo>
                <a:lnTo>
                  <a:pt x="3962635" y="585254"/>
                </a:lnTo>
                <a:lnTo>
                  <a:pt x="3962635" y="2132470"/>
                </a:lnTo>
                <a:lnTo>
                  <a:pt x="4267137" y="2025948"/>
                </a:lnTo>
                <a:lnTo>
                  <a:pt x="4267137" y="691496"/>
                </a:lnTo>
                <a:lnTo>
                  <a:pt x="4571969" y="798220"/>
                </a:lnTo>
                <a:lnTo>
                  <a:pt x="4571969" y="2242585"/>
                </a:lnTo>
                <a:lnTo>
                  <a:pt x="3657607" y="2561705"/>
                </a:lnTo>
                <a:lnTo>
                  <a:pt x="3657607" y="801529"/>
                </a:lnTo>
                <a:lnTo>
                  <a:pt x="3353264" y="695268"/>
                </a:lnTo>
                <a:lnTo>
                  <a:pt x="3353264" y="2668219"/>
                </a:lnTo>
                <a:lnTo>
                  <a:pt x="2438432" y="2987339"/>
                </a:lnTo>
                <a:lnTo>
                  <a:pt x="2438432" y="375882"/>
                </a:lnTo>
                <a:lnTo>
                  <a:pt x="2286102" y="322701"/>
                </a:lnTo>
                <a:lnTo>
                  <a:pt x="2133848" y="375882"/>
                </a:lnTo>
                <a:lnTo>
                  <a:pt x="2133848" y="2987339"/>
                </a:lnTo>
                <a:lnTo>
                  <a:pt x="1219441" y="2668219"/>
                </a:lnTo>
                <a:lnTo>
                  <a:pt x="1219441" y="695268"/>
                </a:lnTo>
                <a:lnTo>
                  <a:pt x="914489" y="801529"/>
                </a:lnTo>
                <a:lnTo>
                  <a:pt x="914489" y="2561711"/>
                </a:lnTo>
                <a:lnTo>
                  <a:pt x="0" y="2242585"/>
                </a:lnTo>
                <a:lnTo>
                  <a:pt x="0" y="798220"/>
                </a:lnTo>
                <a:lnTo>
                  <a:pt x="305054" y="691496"/>
                </a:lnTo>
                <a:lnTo>
                  <a:pt x="305054" y="2025942"/>
                </a:lnTo>
                <a:lnTo>
                  <a:pt x="609721" y="2132463"/>
                </a:lnTo>
                <a:lnTo>
                  <a:pt x="609721" y="585248"/>
                </a:lnTo>
                <a:lnTo>
                  <a:pt x="1524127" y="265938"/>
                </a:lnTo>
                <a:lnTo>
                  <a:pt x="1524127" y="2451773"/>
                </a:lnTo>
                <a:lnTo>
                  <a:pt x="1828895" y="2557825"/>
                </a:lnTo>
                <a:lnTo>
                  <a:pt x="1828895" y="159239"/>
                </a:lnTo>
                <a:lnTo>
                  <a:pt x="2286102" y="0"/>
                </a:lnTo>
                <a:lnTo>
                  <a:pt x="2743098" y="159239"/>
                </a:lnTo>
                <a:close/>
                <a:moveTo>
                  <a:pt x="5155769" y="2141487"/>
                </a:moveTo>
                <a:cubicBezTo>
                  <a:pt x="5001044" y="2141487"/>
                  <a:pt x="4881271" y="2016544"/>
                  <a:pt x="4881271" y="1866691"/>
                </a:cubicBezTo>
                <a:lnTo>
                  <a:pt x="4881271" y="1865332"/>
                </a:lnTo>
                <a:cubicBezTo>
                  <a:pt x="4881271" y="1715288"/>
                  <a:pt x="5002702" y="1588789"/>
                  <a:pt x="5155769" y="1588789"/>
                </a:cubicBezTo>
                <a:cubicBezTo>
                  <a:pt x="5310334" y="1588789"/>
                  <a:pt x="5430361" y="1713630"/>
                  <a:pt x="5430361" y="1863560"/>
                </a:cubicBezTo>
                <a:lnTo>
                  <a:pt x="5430361" y="1865325"/>
                </a:lnTo>
                <a:cubicBezTo>
                  <a:pt x="5430361" y="2014893"/>
                  <a:pt x="5308937" y="2141487"/>
                  <a:pt x="5155769" y="2141487"/>
                </a:cubicBezTo>
                <a:moveTo>
                  <a:pt x="5155769" y="2111312"/>
                </a:moveTo>
                <a:cubicBezTo>
                  <a:pt x="5293036" y="2111312"/>
                  <a:pt x="5398726" y="1999164"/>
                  <a:pt x="5398726" y="1865332"/>
                </a:cubicBezTo>
                <a:lnTo>
                  <a:pt x="5398726" y="1863567"/>
                </a:lnTo>
                <a:cubicBezTo>
                  <a:pt x="5398726" y="1729365"/>
                  <a:pt x="5294573" y="1619060"/>
                  <a:pt x="5155769" y="1619060"/>
                </a:cubicBezTo>
                <a:cubicBezTo>
                  <a:pt x="5018437" y="1619060"/>
                  <a:pt x="4912913" y="1731112"/>
                  <a:pt x="4912913" y="1865332"/>
                </a:cubicBezTo>
                <a:lnTo>
                  <a:pt x="4912913" y="1866691"/>
                </a:lnTo>
                <a:cubicBezTo>
                  <a:pt x="4912913" y="2001012"/>
                  <a:pt x="5017040" y="2111312"/>
                  <a:pt x="5155769" y="2111312"/>
                </a:cubicBezTo>
                <a:moveTo>
                  <a:pt x="5042161" y="1716748"/>
                </a:moveTo>
                <a:lnTo>
                  <a:pt x="5176298" y="1716748"/>
                </a:lnTo>
                <a:cubicBezTo>
                  <a:pt x="5242433" y="1716748"/>
                  <a:pt x="5291538" y="1747031"/>
                  <a:pt x="5291538" y="1811681"/>
                </a:cubicBezTo>
                <a:cubicBezTo>
                  <a:pt x="5291538" y="1857407"/>
                  <a:pt x="5266347" y="1887220"/>
                  <a:pt x="5228362" y="1899907"/>
                </a:cubicBezTo>
                <a:lnTo>
                  <a:pt x="5301012" y="2002390"/>
                </a:lnTo>
                <a:lnTo>
                  <a:pt x="5217408" y="2002390"/>
                </a:lnTo>
                <a:lnTo>
                  <a:pt x="5155762" y="1912519"/>
                </a:lnTo>
                <a:lnTo>
                  <a:pt x="5111515" y="1912519"/>
                </a:lnTo>
                <a:lnTo>
                  <a:pt x="5111515" y="2002390"/>
                </a:lnTo>
                <a:lnTo>
                  <a:pt x="5042161" y="2002390"/>
                </a:lnTo>
                <a:lnTo>
                  <a:pt x="5042161" y="1716748"/>
                </a:lnTo>
                <a:close/>
                <a:moveTo>
                  <a:pt x="5171605" y="1855750"/>
                </a:moveTo>
                <a:cubicBezTo>
                  <a:pt x="5203241" y="1855750"/>
                  <a:pt x="5220653" y="1839932"/>
                  <a:pt x="5220653" y="1816189"/>
                </a:cubicBezTo>
                <a:cubicBezTo>
                  <a:pt x="5220653" y="1791176"/>
                  <a:pt x="5201419" y="1776819"/>
                  <a:pt x="5171605" y="1776819"/>
                </a:cubicBezTo>
                <a:lnTo>
                  <a:pt x="5111522" y="1776819"/>
                </a:lnTo>
                <a:lnTo>
                  <a:pt x="5111522" y="1855756"/>
                </a:lnTo>
                <a:lnTo>
                  <a:pt x="5171605" y="1855756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574CD04-9D84-4B66-E3E5-8E35DE590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30709-14D2-E13B-15FA-24729114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A89D12-4F33-44AF-85FC-689FEAF79A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36BF89-1DC8-6C7A-5FF4-4B07E3C8B6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51537"/>
            <a:ext cx="8601710" cy="9248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text, 30pt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F7E83-85AE-A2C7-FF70-AB38CC342A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8640" y="1466850"/>
            <a:ext cx="3447288" cy="4705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First level, bold 14pt no bullet</a:t>
            </a:r>
          </a:p>
          <a:p>
            <a:pPr lvl="1"/>
            <a:r>
              <a:rPr lang="en-US" dirty="0"/>
              <a:t>Second level, reg 14pt no bullet</a:t>
            </a:r>
          </a:p>
          <a:p>
            <a:pPr lvl="2"/>
            <a:r>
              <a:rPr lang="en-US" dirty="0"/>
              <a:t>Third level, reg 14pt first bullet</a:t>
            </a:r>
          </a:p>
          <a:p>
            <a:pPr lvl="3"/>
            <a:r>
              <a:rPr lang="en-US" dirty="0"/>
              <a:t>Fourth level, reg 12pt second bullet</a:t>
            </a:r>
          </a:p>
          <a:p>
            <a:pPr lvl="4"/>
            <a:r>
              <a:rPr lang="en-US" dirty="0"/>
              <a:t>Fifth level, reg 11pt third bullet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CF5B5-6B11-3FC8-58BA-4C3A8A87E3E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57688" y="1466850"/>
            <a:ext cx="3447288" cy="4705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First level, bold 14pt no bullet</a:t>
            </a:r>
          </a:p>
          <a:p>
            <a:pPr lvl="1"/>
            <a:r>
              <a:rPr lang="en-US" dirty="0"/>
              <a:t>Second level, reg 14pt no bullet</a:t>
            </a:r>
          </a:p>
          <a:p>
            <a:pPr lvl="2"/>
            <a:r>
              <a:rPr lang="en-US" dirty="0"/>
              <a:t>Third level, reg 14pt first bullet</a:t>
            </a:r>
          </a:p>
          <a:p>
            <a:pPr lvl="3"/>
            <a:r>
              <a:rPr lang="en-US" dirty="0"/>
              <a:t>Fourth level, reg 12pt second bullet</a:t>
            </a:r>
          </a:p>
          <a:p>
            <a:pPr lvl="4"/>
            <a:r>
              <a:rPr lang="en-US" dirty="0"/>
              <a:t>Fifth level, reg 11pt third bullet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0E9EB88-7561-8DCD-FB86-DFACFEC5688D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202994" y="1466850"/>
            <a:ext cx="3447288" cy="4705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First level, bold 14pt no bullet</a:t>
            </a:r>
          </a:p>
          <a:p>
            <a:pPr lvl="1"/>
            <a:r>
              <a:rPr lang="en-US" dirty="0"/>
              <a:t>Second level, reg 14pt no bullet</a:t>
            </a:r>
          </a:p>
          <a:p>
            <a:pPr lvl="2"/>
            <a:r>
              <a:rPr lang="en-US" dirty="0"/>
              <a:t>Third level, reg 14pt first bullet</a:t>
            </a:r>
          </a:p>
          <a:p>
            <a:pPr lvl="3"/>
            <a:r>
              <a:rPr lang="en-US" dirty="0"/>
              <a:t>Fourth level, reg 12pt second bullet</a:t>
            </a:r>
          </a:p>
          <a:p>
            <a:pPr lvl="4"/>
            <a:r>
              <a:rPr lang="en-US" dirty="0"/>
              <a:t>Fifth level, reg 11pt third bullet</a:t>
            </a:r>
          </a:p>
        </p:txBody>
      </p:sp>
    </p:spTree>
    <p:extLst>
      <p:ext uri="{BB962C8B-B14F-4D97-AF65-F5344CB8AC3E}">
        <p14:creationId xmlns:p14="http://schemas.microsoft.com/office/powerpoint/2010/main" val="9039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tress_white_logo">
            <a:extLst>
              <a:ext uri="{FF2B5EF4-FFF2-40B4-BE49-F238E27FC236}">
                <a16:creationId xmlns:a16="http://schemas.microsoft.com/office/drawing/2014/main" id="{FC468DE0-1E0F-07E9-4215-1D1B4AF9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279660" y="6432345"/>
            <a:ext cx="429768" cy="236423"/>
          </a:xfrm>
          <a:custGeom>
            <a:avLst/>
            <a:gdLst>
              <a:gd name="connsiteX0" fmla="*/ 2743098 w 5430360"/>
              <a:gd name="connsiteY0" fmla="*/ 159239 h 2987338"/>
              <a:gd name="connsiteX1" fmla="*/ 2743098 w 5430360"/>
              <a:gd name="connsiteY1" fmla="*/ 2557831 h 2987338"/>
              <a:gd name="connsiteX2" fmla="*/ 3048063 w 5430360"/>
              <a:gd name="connsiteY2" fmla="*/ 2451780 h 2987338"/>
              <a:gd name="connsiteX3" fmla="*/ 3048063 w 5430360"/>
              <a:gd name="connsiteY3" fmla="*/ 265944 h 2987338"/>
              <a:gd name="connsiteX4" fmla="*/ 3962635 w 5430360"/>
              <a:gd name="connsiteY4" fmla="*/ 585254 h 2987338"/>
              <a:gd name="connsiteX5" fmla="*/ 3962635 w 5430360"/>
              <a:gd name="connsiteY5" fmla="*/ 2132470 h 2987338"/>
              <a:gd name="connsiteX6" fmla="*/ 4267137 w 5430360"/>
              <a:gd name="connsiteY6" fmla="*/ 2025948 h 2987338"/>
              <a:gd name="connsiteX7" fmla="*/ 4267137 w 5430360"/>
              <a:gd name="connsiteY7" fmla="*/ 691496 h 2987338"/>
              <a:gd name="connsiteX8" fmla="*/ 4571969 w 5430360"/>
              <a:gd name="connsiteY8" fmla="*/ 798220 h 2987338"/>
              <a:gd name="connsiteX9" fmla="*/ 4571969 w 5430360"/>
              <a:gd name="connsiteY9" fmla="*/ 2242585 h 2987338"/>
              <a:gd name="connsiteX10" fmla="*/ 3657607 w 5430360"/>
              <a:gd name="connsiteY10" fmla="*/ 2561705 h 2987338"/>
              <a:gd name="connsiteX11" fmla="*/ 3657607 w 5430360"/>
              <a:gd name="connsiteY11" fmla="*/ 801529 h 2987338"/>
              <a:gd name="connsiteX12" fmla="*/ 3353264 w 5430360"/>
              <a:gd name="connsiteY12" fmla="*/ 695268 h 2987338"/>
              <a:gd name="connsiteX13" fmla="*/ 3353264 w 5430360"/>
              <a:gd name="connsiteY13" fmla="*/ 2668219 h 2987338"/>
              <a:gd name="connsiteX14" fmla="*/ 2438432 w 5430360"/>
              <a:gd name="connsiteY14" fmla="*/ 2987339 h 2987338"/>
              <a:gd name="connsiteX15" fmla="*/ 2438432 w 5430360"/>
              <a:gd name="connsiteY15" fmla="*/ 375882 h 2987338"/>
              <a:gd name="connsiteX16" fmla="*/ 2286102 w 5430360"/>
              <a:gd name="connsiteY16" fmla="*/ 322701 h 2987338"/>
              <a:gd name="connsiteX17" fmla="*/ 2133848 w 5430360"/>
              <a:gd name="connsiteY17" fmla="*/ 375882 h 2987338"/>
              <a:gd name="connsiteX18" fmla="*/ 2133848 w 5430360"/>
              <a:gd name="connsiteY18" fmla="*/ 2987339 h 2987338"/>
              <a:gd name="connsiteX19" fmla="*/ 1219441 w 5430360"/>
              <a:gd name="connsiteY19" fmla="*/ 2668219 h 2987338"/>
              <a:gd name="connsiteX20" fmla="*/ 1219441 w 5430360"/>
              <a:gd name="connsiteY20" fmla="*/ 695268 h 2987338"/>
              <a:gd name="connsiteX21" fmla="*/ 914489 w 5430360"/>
              <a:gd name="connsiteY21" fmla="*/ 801529 h 2987338"/>
              <a:gd name="connsiteX22" fmla="*/ 914489 w 5430360"/>
              <a:gd name="connsiteY22" fmla="*/ 2561711 h 2987338"/>
              <a:gd name="connsiteX23" fmla="*/ 0 w 5430360"/>
              <a:gd name="connsiteY23" fmla="*/ 2242585 h 2987338"/>
              <a:gd name="connsiteX24" fmla="*/ 0 w 5430360"/>
              <a:gd name="connsiteY24" fmla="*/ 798220 h 2987338"/>
              <a:gd name="connsiteX25" fmla="*/ 305054 w 5430360"/>
              <a:gd name="connsiteY25" fmla="*/ 691496 h 2987338"/>
              <a:gd name="connsiteX26" fmla="*/ 305054 w 5430360"/>
              <a:gd name="connsiteY26" fmla="*/ 2025942 h 2987338"/>
              <a:gd name="connsiteX27" fmla="*/ 609721 w 5430360"/>
              <a:gd name="connsiteY27" fmla="*/ 2132463 h 2987338"/>
              <a:gd name="connsiteX28" fmla="*/ 609721 w 5430360"/>
              <a:gd name="connsiteY28" fmla="*/ 585248 h 2987338"/>
              <a:gd name="connsiteX29" fmla="*/ 1524127 w 5430360"/>
              <a:gd name="connsiteY29" fmla="*/ 265938 h 2987338"/>
              <a:gd name="connsiteX30" fmla="*/ 1524127 w 5430360"/>
              <a:gd name="connsiteY30" fmla="*/ 2451773 h 2987338"/>
              <a:gd name="connsiteX31" fmla="*/ 1828895 w 5430360"/>
              <a:gd name="connsiteY31" fmla="*/ 2557825 h 2987338"/>
              <a:gd name="connsiteX32" fmla="*/ 1828895 w 5430360"/>
              <a:gd name="connsiteY32" fmla="*/ 159239 h 2987338"/>
              <a:gd name="connsiteX33" fmla="*/ 2286102 w 5430360"/>
              <a:gd name="connsiteY33" fmla="*/ 0 h 2987338"/>
              <a:gd name="connsiteX34" fmla="*/ 2743098 w 5430360"/>
              <a:gd name="connsiteY34" fmla="*/ 159239 h 2987338"/>
              <a:gd name="connsiteX35" fmla="*/ 5155769 w 5430360"/>
              <a:gd name="connsiteY35" fmla="*/ 2141487 h 2987338"/>
              <a:gd name="connsiteX36" fmla="*/ 4881271 w 5430360"/>
              <a:gd name="connsiteY36" fmla="*/ 1866691 h 2987338"/>
              <a:gd name="connsiteX37" fmla="*/ 4881271 w 5430360"/>
              <a:gd name="connsiteY37" fmla="*/ 1865332 h 2987338"/>
              <a:gd name="connsiteX38" fmla="*/ 5155769 w 5430360"/>
              <a:gd name="connsiteY38" fmla="*/ 1588789 h 2987338"/>
              <a:gd name="connsiteX39" fmla="*/ 5430361 w 5430360"/>
              <a:gd name="connsiteY39" fmla="*/ 1863560 h 2987338"/>
              <a:gd name="connsiteX40" fmla="*/ 5430361 w 5430360"/>
              <a:gd name="connsiteY40" fmla="*/ 1865325 h 2987338"/>
              <a:gd name="connsiteX41" fmla="*/ 5155769 w 5430360"/>
              <a:gd name="connsiteY41" fmla="*/ 2141487 h 2987338"/>
              <a:gd name="connsiteX42" fmla="*/ 5155769 w 5430360"/>
              <a:gd name="connsiteY42" fmla="*/ 2111312 h 2987338"/>
              <a:gd name="connsiteX43" fmla="*/ 5398726 w 5430360"/>
              <a:gd name="connsiteY43" fmla="*/ 1865332 h 2987338"/>
              <a:gd name="connsiteX44" fmla="*/ 5398726 w 5430360"/>
              <a:gd name="connsiteY44" fmla="*/ 1863567 h 2987338"/>
              <a:gd name="connsiteX45" fmla="*/ 5155769 w 5430360"/>
              <a:gd name="connsiteY45" fmla="*/ 1619060 h 2987338"/>
              <a:gd name="connsiteX46" fmla="*/ 4912913 w 5430360"/>
              <a:gd name="connsiteY46" fmla="*/ 1865332 h 2987338"/>
              <a:gd name="connsiteX47" fmla="*/ 4912913 w 5430360"/>
              <a:gd name="connsiteY47" fmla="*/ 1866691 h 2987338"/>
              <a:gd name="connsiteX48" fmla="*/ 5155769 w 5430360"/>
              <a:gd name="connsiteY48" fmla="*/ 2111312 h 2987338"/>
              <a:gd name="connsiteX49" fmla="*/ 5042161 w 5430360"/>
              <a:gd name="connsiteY49" fmla="*/ 1716748 h 2987338"/>
              <a:gd name="connsiteX50" fmla="*/ 5176298 w 5430360"/>
              <a:gd name="connsiteY50" fmla="*/ 1716748 h 2987338"/>
              <a:gd name="connsiteX51" fmla="*/ 5291538 w 5430360"/>
              <a:gd name="connsiteY51" fmla="*/ 1811681 h 2987338"/>
              <a:gd name="connsiteX52" fmla="*/ 5228362 w 5430360"/>
              <a:gd name="connsiteY52" fmla="*/ 1899907 h 2987338"/>
              <a:gd name="connsiteX53" fmla="*/ 5301012 w 5430360"/>
              <a:gd name="connsiteY53" fmla="*/ 2002390 h 2987338"/>
              <a:gd name="connsiteX54" fmla="*/ 5217408 w 5430360"/>
              <a:gd name="connsiteY54" fmla="*/ 2002390 h 2987338"/>
              <a:gd name="connsiteX55" fmla="*/ 5155762 w 5430360"/>
              <a:gd name="connsiteY55" fmla="*/ 1912519 h 2987338"/>
              <a:gd name="connsiteX56" fmla="*/ 5111515 w 5430360"/>
              <a:gd name="connsiteY56" fmla="*/ 1912519 h 2987338"/>
              <a:gd name="connsiteX57" fmla="*/ 5111515 w 5430360"/>
              <a:gd name="connsiteY57" fmla="*/ 2002390 h 2987338"/>
              <a:gd name="connsiteX58" fmla="*/ 5042161 w 5430360"/>
              <a:gd name="connsiteY58" fmla="*/ 2002390 h 2987338"/>
              <a:gd name="connsiteX59" fmla="*/ 5042161 w 5430360"/>
              <a:gd name="connsiteY59" fmla="*/ 1716748 h 2987338"/>
              <a:gd name="connsiteX60" fmla="*/ 5171605 w 5430360"/>
              <a:gd name="connsiteY60" fmla="*/ 1855750 h 2987338"/>
              <a:gd name="connsiteX61" fmla="*/ 5220653 w 5430360"/>
              <a:gd name="connsiteY61" fmla="*/ 1816189 h 2987338"/>
              <a:gd name="connsiteX62" fmla="*/ 5171605 w 5430360"/>
              <a:gd name="connsiteY62" fmla="*/ 1776819 h 2987338"/>
              <a:gd name="connsiteX63" fmla="*/ 5111522 w 5430360"/>
              <a:gd name="connsiteY63" fmla="*/ 1776819 h 2987338"/>
              <a:gd name="connsiteX64" fmla="*/ 5111522 w 5430360"/>
              <a:gd name="connsiteY64" fmla="*/ 1855756 h 2987338"/>
              <a:gd name="connsiteX65" fmla="*/ 5171605 w 5430360"/>
              <a:gd name="connsiteY65" fmla="*/ 1855756 h 298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5430360" h="2987338">
                <a:moveTo>
                  <a:pt x="2743098" y="159239"/>
                </a:moveTo>
                <a:lnTo>
                  <a:pt x="2743098" y="2557831"/>
                </a:lnTo>
                <a:lnTo>
                  <a:pt x="3048063" y="2451780"/>
                </a:lnTo>
                <a:lnTo>
                  <a:pt x="3048063" y="265944"/>
                </a:lnTo>
                <a:lnTo>
                  <a:pt x="3962635" y="585254"/>
                </a:lnTo>
                <a:lnTo>
                  <a:pt x="3962635" y="2132470"/>
                </a:lnTo>
                <a:lnTo>
                  <a:pt x="4267137" y="2025948"/>
                </a:lnTo>
                <a:lnTo>
                  <a:pt x="4267137" y="691496"/>
                </a:lnTo>
                <a:lnTo>
                  <a:pt x="4571969" y="798220"/>
                </a:lnTo>
                <a:lnTo>
                  <a:pt x="4571969" y="2242585"/>
                </a:lnTo>
                <a:lnTo>
                  <a:pt x="3657607" y="2561705"/>
                </a:lnTo>
                <a:lnTo>
                  <a:pt x="3657607" y="801529"/>
                </a:lnTo>
                <a:lnTo>
                  <a:pt x="3353264" y="695268"/>
                </a:lnTo>
                <a:lnTo>
                  <a:pt x="3353264" y="2668219"/>
                </a:lnTo>
                <a:lnTo>
                  <a:pt x="2438432" y="2987339"/>
                </a:lnTo>
                <a:lnTo>
                  <a:pt x="2438432" y="375882"/>
                </a:lnTo>
                <a:lnTo>
                  <a:pt x="2286102" y="322701"/>
                </a:lnTo>
                <a:lnTo>
                  <a:pt x="2133848" y="375882"/>
                </a:lnTo>
                <a:lnTo>
                  <a:pt x="2133848" y="2987339"/>
                </a:lnTo>
                <a:lnTo>
                  <a:pt x="1219441" y="2668219"/>
                </a:lnTo>
                <a:lnTo>
                  <a:pt x="1219441" y="695268"/>
                </a:lnTo>
                <a:lnTo>
                  <a:pt x="914489" y="801529"/>
                </a:lnTo>
                <a:lnTo>
                  <a:pt x="914489" y="2561711"/>
                </a:lnTo>
                <a:lnTo>
                  <a:pt x="0" y="2242585"/>
                </a:lnTo>
                <a:lnTo>
                  <a:pt x="0" y="798220"/>
                </a:lnTo>
                <a:lnTo>
                  <a:pt x="305054" y="691496"/>
                </a:lnTo>
                <a:lnTo>
                  <a:pt x="305054" y="2025942"/>
                </a:lnTo>
                <a:lnTo>
                  <a:pt x="609721" y="2132463"/>
                </a:lnTo>
                <a:lnTo>
                  <a:pt x="609721" y="585248"/>
                </a:lnTo>
                <a:lnTo>
                  <a:pt x="1524127" y="265938"/>
                </a:lnTo>
                <a:lnTo>
                  <a:pt x="1524127" y="2451773"/>
                </a:lnTo>
                <a:lnTo>
                  <a:pt x="1828895" y="2557825"/>
                </a:lnTo>
                <a:lnTo>
                  <a:pt x="1828895" y="159239"/>
                </a:lnTo>
                <a:lnTo>
                  <a:pt x="2286102" y="0"/>
                </a:lnTo>
                <a:lnTo>
                  <a:pt x="2743098" y="159239"/>
                </a:lnTo>
                <a:close/>
                <a:moveTo>
                  <a:pt x="5155769" y="2141487"/>
                </a:moveTo>
                <a:cubicBezTo>
                  <a:pt x="5001044" y="2141487"/>
                  <a:pt x="4881271" y="2016544"/>
                  <a:pt x="4881271" y="1866691"/>
                </a:cubicBezTo>
                <a:lnTo>
                  <a:pt x="4881271" y="1865332"/>
                </a:lnTo>
                <a:cubicBezTo>
                  <a:pt x="4881271" y="1715288"/>
                  <a:pt x="5002702" y="1588789"/>
                  <a:pt x="5155769" y="1588789"/>
                </a:cubicBezTo>
                <a:cubicBezTo>
                  <a:pt x="5310334" y="1588789"/>
                  <a:pt x="5430361" y="1713630"/>
                  <a:pt x="5430361" y="1863560"/>
                </a:cubicBezTo>
                <a:lnTo>
                  <a:pt x="5430361" y="1865325"/>
                </a:lnTo>
                <a:cubicBezTo>
                  <a:pt x="5430361" y="2014893"/>
                  <a:pt x="5308937" y="2141487"/>
                  <a:pt x="5155769" y="2141487"/>
                </a:cubicBezTo>
                <a:moveTo>
                  <a:pt x="5155769" y="2111312"/>
                </a:moveTo>
                <a:cubicBezTo>
                  <a:pt x="5293036" y="2111312"/>
                  <a:pt x="5398726" y="1999164"/>
                  <a:pt x="5398726" y="1865332"/>
                </a:cubicBezTo>
                <a:lnTo>
                  <a:pt x="5398726" y="1863567"/>
                </a:lnTo>
                <a:cubicBezTo>
                  <a:pt x="5398726" y="1729365"/>
                  <a:pt x="5294573" y="1619060"/>
                  <a:pt x="5155769" y="1619060"/>
                </a:cubicBezTo>
                <a:cubicBezTo>
                  <a:pt x="5018437" y="1619060"/>
                  <a:pt x="4912913" y="1731112"/>
                  <a:pt x="4912913" y="1865332"/>
                </a:cubicBezTo>
                <a:lnTo>
                  <a:pt x="4912913" y="1866691"/>
                </a:lnTo>
                <a:cubicBezTo>
                  <a:pt x="4912913" y="2001012"/>
                  <a:pt x="5017040" y="2111312"/>
                  <a:pt x="5155769" y="2111312"/>
                </a:cubicBezTo>
                <a:moveTo>
                  <a:pt x="5042161" y="1716748"/>
                </a:moveTo>
                <a:lnTo>
                  <a:pt x="5176298" y="1716748"/>
                </a:lnTo>
                <a:cubicBezTo>
                  <a:pt x="5242433" y="1716748"/>
                  <a:pt x="5291538" y="1747031"/>
                  <a:pt x="5291538" y="1811681"/>
                </a:cubicBezTo>
                <a:cubicBezTo>
                  <a:pt x="5291538" y="1857407"/>
                  <a:pt x="5266347" y="1887220"/>
                  <a:pt x="5228362" y="1899907"/>
                </a:cubicBezTo>
                <a:lnTo>
                  <a:pt x="5301012" y="2002390"/>
                </a:lnTo>
                <a:lnTo>
                  <a:pt x="5217408" y="2002390"/>
                </a:lnTo>
                <a:lnTo>
                  <a:pt x="5155762" y="1912519"/>
                </a:lnTo>
                <a:lnTo>
                  <a:pt x="5111515" y="1912519"/>
                </a:lnTo>
                <a:lnTo>
                  <a:pt x="5111515" y="2002390"/>
                </a:lnTo>
                <a:lnTo>
                  <a:pt x="5042161" y="2002390"/>
                </a:lnTo>
                <a:lnTo>
                  <a:pt x="5042161" y="1716748"/>
                </a:lnTo>
                <a:close/>
                <a:moveTo>
                  <a:pt x="5171605" y="1855750"/>
                </a:moveTo>
                <a:cubicBezTo>
                  <a:pt x="5203241" y="1855750"/>
                  <a:pt x="5220653" y="1839932"/>
                  <a:pt x="5220653" y="1816189"/>
                </a:cubicBezTo>
                <a:cubicBezTo>
                  <a:pt x="5220653" y="1791176"/>
                  <a:pt x="5201419" y="1776819"/>
                  <a:pt x="5171605" y="1776819"/>
                </a:cubicBezTo>
                <a:lnTo>
                  <a:pt x="5111522" y="1776819"/>
                </a:lnTo>
                <a:lnTo>
                  <a:pt x="5111522" y="1855756"/>
                </a:lnTo>
                <a:lnTo>
                  <a:pt x="5171605" y="1855756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C7BEEE7-B0DA-86C3-03EA-0897A1C2F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5852C-3942-59EE-CEDC-3AD4BE452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2024 Equinix,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30709-14D2-E13B-15FA-24729114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A89D12-4F33-44AF-85FC-689FEAF79A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C7E696-55AE-753B-B67B-4495AF34BC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51537"/>
            <a:ext cx="8601710" cy="9248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text, 30pt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F7E83-85AE-A2C7-FF70-AB38CC342A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8640" y="1466850"/>
            <a:ext cx="2487168" cy="4705350"/>
          </a:xfrm>
        </p:spPr>
        <p:txBody>
          <a:bodyPr/>
          <a:lstStyle>
            <a:lvl1pPr>
              <a:spcBef>
                <a:spcPts val="1200"/>
              </a:spcBef>
              <a:defRPr sz="1400">
                <a:solidFill>
                  <a:schemeClr val="bg1"/>
                </a:solidFill>
              </a:defRPr>
            </a:lvl1pPr>
            <a:lvl2pPr>
              <a:spcBef>
                <a:spcPts val="1000"/>
              </a:spcBef>
              <a:defRPr sz="1200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defRPr sz="11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defRPr sz="10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First level, bold 14pt no bullet</a:t>
            </a:r>
          </a:p>
          <a:p>
            <a:pPr lvl="1"/>
            <a:r>
              <a:rPr lang="en-US" dirty="0"/>
              <a:t>Second level, reg 12pt no bullet</a:t>
            </a:r>
          </a:p>
          <a:p>
            <a:pPr lvl="2"/>
            <a:r>
              <a:rPr lang="en-US" dirty="0"/>
              <a:t>Third level, reg 11pt first bullet</a:t>
            </a:r>
          </a:p>
          <a:p>
            <a:pPr lvl="3"/>
            <a:r>
              <a:rPr lang="en-US" dirty="0"/>
              <a:t>Fourth level, reg 10pt second bullet</a:t>
            </a:r>
          </a:p>
          <a:p>
            <a:pPr lvl="4"/>
            <a:r>
              <a:rPr lang="en-US" dirty="0"/>
              <a:t>Fifth level, reg 10pt third bullet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CF5B5-6B11-3FC8-58BA-4C3A8A87E3E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25825" y="1466850"/>
            <a:ext cx="2482849" cy="4705350"/>
          </a:xfrm>
        </p:spPr>
        <p:txBody>
          <a:bodyPr/>
          <a:lstStyle>
            <a:lvl1pPr>
              <a:spcBef>
                <a:spcPts val="1200"/>
              </a:spcBef>
              <a:defRPr sz="1400">
                <a:solidFill>
                  <a:schemeClr val="bg1"/>
                </a:solidFill>
              </a:defRPr>
            </a:lvl1pPr>
            <a:lvl2pPr>
              <a:spcBef>
                <a:spcPts val="1000"/>
              </a:spcBef>
              <a:defRPr sz="1200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defRPr sz="11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defRPr sz="10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First level, bold 14pt no bullet</a:t>
            </a:r>
          </a:p>
          <a:p>
            <a:pPr lvl="1"/>
            <a:r>
              <a:rPr lang="en-US" dirty="0"/>
              <a:t>Second level, reg 12pt no bullet</a:t>
            </a:r>
          </a:p>
          <a:p>
            <a:pPr lvl="2"/>
            <a:r>
              <a:rPr lang="en-US" dirty="0"/>
              <a:t>Third level, reg 11pt first bullet</a:t>
            </a:r>
          </a:p>
          <a:p>
            <a:pPr lvl="3"/>
            <a:r>
              <a:rPr lang="en-US" dirty="0"/>
              <a:t>Fourth level, reg 10pt second bullet</a:t>
            </a:r>
          </a:p>
          <a:p>
            <a:pPr lvl="4"/>
            <a:r>
              <a:rPr lang="en-US" dirty="0"/>
              <a:t>Fifth level, reg 10pt third bullet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0E9EB88-7561-8DCD-FB86-DFACFEC5688D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89674" y="1466850"/>
            <a:ext cx="2490788" cy="4705350"/>
          </a:xfrm>
        </p:spPr>
        <p:txBody>
          <a:bodyPr/>
          <a:lstStyle>
            <a:lvl1pPr>
              <a:spcBef>
                <a:spcPts val="1200"/>
              </a:spcBef>
              <a:defRPr sz="1400">
                <a:solidFill>
                  <a:schemeClr val="bg1"/>
                </a:solidFill>
              </a:defRPr>
            </a:lvl1pPr>
            <a:lvl2pPr>
              <a:spcBef>
                <a:spcPts val="1000"/>
              </a:spcBef>
              <a:defRPr sz="1200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defRPr sz="11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defRPr sz="10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First level, bold 14pt no bullet</a:t>
            </a:r>
          </a:p>
          <a:p>
            <a:pPr lvl="1"/>
            <a:r>
              <a:rPr lang="en-US" dirty="0"/>
              <a:t>Second level, reg 12pt no bullet</a:t>
            </a:r>
          </a:p>
          <a:p>
            <a:pPr lvl="2"/>
            <a:r>
              <a:rPr lang="en-US" dirty="0"/>
              <a:t>Third level, reg 11pt first bullet</a:t>
            </a:r>
          </a:p>
          <a:p>
            <a:pPr lvl="3"/>
            <a:r>
              <a:rPr lang="en-US" dirty="0"/>
              <a:t>Fourth level, reg 10pt second bullet</a:t>
            </a:r>
          </a:p>
          <a:p>
            <a:pPr lvl="4"/>
            <a:r>
              <a:rPr lang="en-US" dirty="0"/>
              <a:t>Fifth level, reg 10pt third bullet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B679DBA-BD63-0ABD-A459-620B5C7D4C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9150350" y="1466850"/>
            <a:ext cx="2490788" cy="4705350"/>
          </a:xfrm>
        </p:spPr>
        <p:txBody>
          <a:bodyPr/>
          <a:lstStyle>
            <a:lvl1pPr>
              <a:spcBef>
                <a:spcPts val="1200"/>
              </a:spcBef>
              <a:defRPr sz="1400">
                <a:solidFill>
                  <a:schemeClr val="bg1"/>
                </a:solidFill>
              </a:defRPr>
            </a:lvl1pPr>
            <a:lvl2pPr>
              <a:spcBef>
                <a:spcPts val="1000"/>
              </a:spcBef>
              <a:defRPr sz="1200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defRPr sz="11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defRPr sz="10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First level, bold 14pt no bullet</a:t>
            </a:r>
          </a:p>
          <a:p>
            <a:pPr lvl="1"/>
            <a:r>
              <a:rPr lang="en-US" dirty="0"/>
              <a:t>Second level, reg 12pt no bullet</a:t>
            </a:r>
          </a:p>
          <a:p>
            <a:pPr lvl="2"/>
            <a:r>
              <a:rPr lang="en-US" dirty="0"/>
              <a:t>Third level, reg 11pt first bullet</a:t>
            </a:r>
          </a:p>
          <a:p>
            <a:pPr lvl="3"/>
            <a:r>
              <a:rPr lang="en-US" dirty="0"/>
              <a:t>Fourth level, reg 10pt second bullet</a:t>
            </a:r>
          </a:p>
          <a:p>
            <a:pPr lvl="4"/>
            <a:r>
              <a:rPr lang="en-US" dirty="0"/>
              <a:t>Fifth level, reg 10pt third bullet</a:t>
            </a:r>
          </a:p>
        </p:txBody>
      </p:sp>
    </p:spTree>
    <p:extLst>
      <p:ext uri="{BB962C8B-B14F-4D97-AF65-F5344CB8AC3E}">
        <p14:creationId xmlns:p14="http://schemas.microsoft.com/office/powerpoint/2010/main" val="4120813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56CB3AB-DA37-DA79-E81B-A10E494A1C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6001" y="547688"/>
            <a:ext cx="5545138" cy="5624512"/>
          </a:xfrm>
        </p:spPr>
        <p:txBody>
          <a:bodyPr lIns="182880" tIns="18288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0FB82-33FE-FAE0-42EA-5A069CD64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Equinix,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FBA5B-398F-E02C-F121-1E39E6B27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07E2C-ABED-A310-E66D-D1BEBD11C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9D12-4F33-44AF-85FC-689FEAF79A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965B34B-B7F6-A967-63FC-D9BEC92505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51537"/>
            <a:ext cx="4892040" cy="924831"/>
          </a:xfrm>
        </p:spPr>
        <p:txBody>
          <a:bodyPr/>
          <a:lstStyle/>
          <a:p>
            <a:r>
              <a:rPr lang="en-US" dirty="0"/>
              <a:t>Title text, 30pt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26527B4-E1F7-6F7C-ADE4-DB69DE4426F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52450" y="1466850"/>
            <a:ext cx="4892040" cy="4705350"/>
          </a:xfrm>
        </p:spPr>
        <p:txBody>
          <a:bodyPr/>
          <a:lstStyle>
            <a:lvl5pPr>
              <a:spcBef>
                <a:spcPts val="800"/>
              </a:spcBef>
              <a:defRPr/>
            </a:lvl5pPr>
          </a:lstStyle>
          <a:p>
            <a:pPr lvl="0"/>
            <a:r>
              <a:rPr lang="en-US" dirty="0"/>
              <a:t>First level, bold 14pt no bullet</a:t>
            </a:r>
          </a:p>
          <a:p>
            <a:pPr lvl="1"/>
            <a:r>
              <a:rPr lang="en-US" dirty="0"/>
              <a:t>Second level, reg 14pt no bullet</a:t>
            </a:r>
          </a:p>
          <a:p>
            <a:pPr lvl="2"/>
            <a:r>
              <a:rPr lang="en-US" dirty="0"/>
              <a:t>Third level, reg 14pt first bullet</a:t>
            </a:r>
          </a:p>
          <a:p>
            <a:pPr lvl="3"/>
            <a:r>
              <a:rPr lang="en-US" dirty="0"/>
              <a:t>Fourth level, reg 12pt second bullet</a:t>
            </a:r>
          </a:p>
          <a:p>
            <a:pPr lvl="4"/>
            <a:r>
              <a:rPr lang="en-US" dirty="0"/>
              <a:t>Fifth level, reg 11pt third bullet</a:t>
            </a:r>
          </a:p>
        </p:txBody>
      </p:sp>
    </p:spTree>
    <p:extLst>
      <p:ext uri="{BB962C8B-B14F-4D97-AF65-F5344CB8AC3E}">
        <p14:creationId xmlns:p14="http://schemas.microsoft.com/office/powerpoint/2010/main" val="33326326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6BA82AF1-F0ED-959E-C03E-C246DA554A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2450" y="547688"/>
            <a:ext cx="5543550" cy="5624512"/>
          </a:xfrm>
        </p:spPr>
        <p:txBody>
          <a:bodyPr lIns="182880" tIns="18288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0FB82-33FE-FAE0-42EA-5A069CD64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Equinix,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10A5D-9DB8-EE15-8E40-3BF0B1E4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281738" y="6492875"/>
            <a:ext cx="463600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07E2C-ABED-A310-E66D-D1BEBD11C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9D12-4F33-44AF-85FC-689FEAF79A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60D7C92-132D-9C04-C067-86FD3F86E1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50685" y="451537"/>
            <a:ext cx="4892040" cy="924831"/>
          </a:xfrm>
        </p:spPr>
        <p:txBody>
          <a:bodyPr/>
          <a:lstStyle/>
          <a:p>
            <a:r>
              <a:rPr lang="en-US" dirty="0"/>
              <a:t>Title text, 30pt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FE8269-3562-36DE-D5F5-9B155D13C8F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750685" y="1466850"/>
            <a:ext cx="4892040" cy="4705350"/>
          </a:xfrm>
        </p:spPr>
        <p:txBody>
          <a:bodyPr/>
          <a:lstStyle/>
          <a:p>
            <a:pPr lvl="0"/>
            <a:r>
              <a:rPr lang="en-US" dirty="0"/>
              <a:t>First level, bold 14pt no bullet</a:t>
            </a:r>
          </a:p>
          <a:p>
            <a:pPr lvl="1"/>
            <a:r>
              <a:rPr lang="en-US" dirty="0"/>
              <a:t>Second level, reg 14pt no bullet</a:t>
            </a:r>
          </a:p>
          <a:p>
            <a:pPr lvl="2"/>
            <a:r>
              <a:rPr lang="en-US" dirty="0"/>
              <a:t>Third level, reg 14pt first bullet</a:t>
            </a:r>
          </a:p>
          <a:p>
            <a:pPr lvl="3"/>
            <a:r>
              <a:rPr lang="en-US" dirty="0"/>
              <a:t>Fourth level, reg 12pt second bullet</a:t>
            </a:r>
          </a:p>
          <a:p>
            <a:pPr lvl="4"/>
            <a:r>
              <a:rPr lang="en-US" dirty="0"/>
              <a:t>Fifth level, reg 11pt third bullet</a:t>
            </a:r>
          </a:p>
        </p:txBody>
      </p:sp>
    </p:spTree>
    <p:extLst>
      <p:ext uri="{BB962C8B-B14F-4D97-AF65-F5344CB8AC3E}">
        <p14:creationId xmlns:p14="http://schemas.microsoft.com/office/powerpoint/2010/main" val="21463261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title lef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0FB82-33FE-FAE0-42EA-5A069CD64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Equinix,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89770-8D69-D846-86FA-9FDE970AD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07E2C-ABED-A310-E66D-D1BEBD11C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9D12-4F33-44AF-85FC-689FEAF79A4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80038-52BA-5FF2-E3BA-2611E2D2C8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930348"/>
            <a:ext cx="5547360" cy="5241851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text, 48pt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217EF-03EF-4D4C-F0A7-C31CEA9AC26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51320" y="1031358"/>
            <a:ext cx="4892040" cy="5140842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800" b="1"/>
            </a:lvl1pPr>
            <a:lvl2pPr marL="0" indent="0">
              <a:spcBef>
                <a:spcPts val="1200"/>
              </a:spcBef>
              <a:buFont typeface="Arial" panose="020B0604020202020204" pitchFamily="34" charset="0"/>
              <a:buNone/>
              <a:defRPr sz="1400"/>
            </a:lvl2pPr>
            <a:lvl3pPr marL="182880" indent="-182563">
              <a:spcBef>
                <a:spcPts val="900"/>
              </a:spcBef>
              <a:defRPr sz="1400"/>
            </a:lvl3pPr>
            <a:lvl4pPr marL="365760" indent="-182880">
              <a:spcBef>
                <a:spcPts val="900"/>
              </a:spcBef>
              <a:buFont typeface="Arial" panose="020B0604020202020204" pitchFamily="34" charset="0"/>
              <a:buChar char="–"/>
              <a:defRPr sz="1100"/>
            </a:lvl4pPr>
            <a:lvl5pPr marL="548640">
              <a:spcBef>
                <a:spcPts val="800"/>
              </a:spcBef>
              <a:defRPr sz="1000"/>
            </a:lvl5pPr>
          </a:lstStyle>
          <a:p>
            <a:pPr lvl="0"/>
            <a:r>
              <a:rPr lang="en-US" dirty="0"/>
              <a:t>First level, bold 18pt no bullet</a:t>
            </a:r>
          </a:p>
          <a:p>
            <a:pPr lvl="1"/>
            <a:r>
              <a:rPr lang="en-US" dirty="0"/>
              <a:t>Second level, reg 14pt no bullet</a:t>
            </a:r>
          </a:p>
          <a:p>
            <a:pPr lvl="2"/>
            <a:r>
              <a:rPr lang="en-US" dirty="0"/>
              <a:t>Third level, reg 14pt first bullet</a:t>
            </a:r>
          </a:p>
          <a:p>
            <a:pPr lvl="3"/>
            <a:r>
              <a:rPr lang="en-US" dirty="0"/>
              <a:t>Fourth level, reg 11pt second bullet</a:t>
            </a:r>
          </a:p>
          <a:p>
            <a:pPr lvl="4"/>
            <a:r>
              <a:rPr lang="en-US" dirty="0"/>
              <a:t>Fifth level, reg 10pt third bullet</a:t>
            </a:r>
          </a:p>
        </p:txBody>
      </p:sp>
    </p:spTree>
    <p:extLst>
      <p:ext uri="{BB962C8B-B14F-4D97-AF65-F5344CB8AC3E}">
        <p14:creationId xmlns:p14="http://schemas.microsoft.com/office/powerpoint/2010/main" val="291685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308B61-F878-C9AF-8422-FBDD35F26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0"/>
            <a:ext cx="12192000" cy="685720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56BB23-1A82-4374-D1F6-E83A3FF4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9D12-4F33-44AF-85FC-689FEAF79A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54F608-30BB-D0EA-C1E6-8C63FFBBF6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3039" y="730250"/>
            <a:ext cx="7687311" cy="2909887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Divider title style, Bold 48pt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CEC2F-A7B2-BAEF-3C35-77D27323E7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63038" y="3749040"/>
            <a:ext cx="6368100" cy="155448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Optional supporting text, Reg 16pt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391EEB-F245-D311-DDBC-CE3454516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45CDE4-61F3-186D-CB6A-813065F33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Equinix, Inc.</a:t>
            </a:r>
            <a:endParaRPr lang="en-US" dirty="0"/>
          </a:p>
        </p:txBody>
      </p:sp>
      <p:sp>
        <p:nvSpPr>
          <p:cNvPr id="4" name="fortress_black_logo">
            <a:extLst>
              <a:ext uri="{FF2B5EF4-FFF2-40B4-BE49-F238E27FC236}">
                <a16:creationId xmlns:a16="http://schemas.microsoft.com/office/drawing/2014/main" id="{B1836C45-0520-FDA8-0380-04C6396C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279660" y="6432345"/>
            <a:ext cx="429768" cy="236423"/>
          </a:xfrm>
          <a:custGeom>
            <a:avLst/>
            <a:gdLst>
              <a:gd name="connsiteX0" fmla="*/ 2743098 w 5430360"/>
              <a:gd name="connsiteY0" fmla="*/ 159239 h 2987338"/>
              <a:gd name="connsiteX1" fmla="*/ 2743098 w 5430360"/>
              <a:gd name="connsiteY1" fmla="*/ 2557831 h 2987338"/>
              <a:gd name="connsiteX2" fmla="*/ 3048063 w 5430360"/>
              <a:gd name="connsiteY2" fmla="*/ 2451780 h 2987338"/>
              <a:gd name="connsiteX3" fmla="*/ 3048063 w 5430360"/>
              <a:gd name="connsiteY3" fmla="*/ 265944 h 2987338"/>
              <a:gd name="connsiteX4" fmla="*/ 3962635 w 5430360"/>
              <a:gd name="connsiteY4" fmla="*/ 585254 h 2987338"/>
              <a:gd name="connsiteX5" fmla="*/ 3962635 w 5430360"/>
              <a:gd name="connsiteY5" fmla="*/ 2132470 h 2987338"/>
              <a:gd name="connsiteX6" fmla="*/ 4267137 w 5430360"/>
              <a:gd name="connsiteY6" fmla="*/ 2025948 h 2987338"/>
              <a:gd name="connsiteX7" fmla="*/ 4267137 w 5430360"/>
              <a:gd name="connsiteY7" fmla="*/ 691496 h 2987338"/>
              <a:gd name="connsiteX8" fmla="*/ 4571969 w 5430360"/>
              <a:gd name="connsiteY8" fmla="*/ 798220 h 2987338"/>
              <a:gd name="connsiteX9" fmla="*/ 4571969 w 5430360"/>
              <a:gd name="connsiteY9" fmla="*/ 2242585 h 2987338"/>
              <a:gd name="connsiteX10" fmla="*/ 3657607 w 5430360"/>
              <a:gd name="connsiteY10" fmla="*/ 2561705 h 2987338"/>
              <a:gd name="connsiteX11" fmla="*/ 3657607 w 5430360"/>
              <a:gd name="connsiteY11" fmla="*/ 801529 h 2987338"/>
              <a:gd name="connsiteX12" fmla="*/ 3353264 w 5430360"/>
              <a:gd name="connsiteY12" fmla="*/ 695268 h 2987338"/>
              <a:gd name="connsiteX13" fmla="*/ 3353264 w 5430360"/>
              <a:gd name="connsiteY13" fmla="*/ 2668219 h 2987338"/>
              <a:gd name="connsiteX14" fmla="*/ 2438432 w 5430360"/>
              <a:gd name="connsiteY14" fmla="*/ 2987339 h 2987338"/>
              <a:gd name="connsiteX15" fmla="*/ 2438432 w 5430360"/>
              <a:gd name="connsiteY15" fmla="*/ 375882 h 2987338"/>
              <a:gd name="connsiteX16" fmla="*/ 2286102 w 5430360"/>
              <a:gd name="connsiteY16" fmla="*/ 322701 h 2987338"/>
              <a:gd name="connsiteX17" fmla="*/ 2133848 w 5430360"/>
              <a:gd name="connsiteY17" fmla="*/ 375882 h 2987338"/>
              <a:gd name="connsiteX18" fmla="*/ 2133848 w 5430360"/>
              <a:gd name="connsiteY18" fmla="*/ 2987339 h 2987338"/>
              <a:gd name="connsiteX19" fmla="*/ 1219441 w 5430360"/>
              <a:gd name="connsiteY19" fmla="*/ 2668219 h 2987338"/>
              <a:gd name="connsiteX20" fmla="*/ 1219441 w 5430360"/>
              <a:gd name="connsiteY20" fmla="*/ 695268 h 2987338"/>
              <a:gd name="connsiteX21" fmla="*/ 914489 w 5430360"/>
              <a:gd name="connsiteY21" fmla="*/ 801529 h 2987338"/>
              <a:gd name="connsiteX22" fmla="*/ 914489 w 5430360"/>
              <a:gd name="connsiteY22" fmla="*/ 2561711 h 2987338"/>
              <a:gd name="connsiteX23" fmla="*/ 0 w 5430360"/>
              <a:gd name="connsiteY23" fmla="*/ 2242585 h 2987338"/>
              <a:gd name="connsiteX24" fmla="*/ 0 w 5430360"/>
              <a:gd name="connsiteY24" fmla="*/ 798220 h 2987338"/>
              <a:gd name="connsiteX25" fmla="*/ 305054 w 5430360"/>
              <a:gd name="connsiteY25" fmla="*/ 691496 h 2987338"/>
              <a:gd name="connsiteX26" fmla="*/ 305054 w 5430360"/>
              <a:gd name="connsiteY26" fmla="*/ 2025942 h 2987338"/>
              <a:gd name="connsiteX27" fmla="*/ 609721 w 5430360"/>
              <a:gd name="connsiteY27" fmla="*/ 2132463 h 2987338"/>
              <a:gd name="connsiteX28" fmla="*/ 609721 w 5430360"/>
              <a:gd name="connsiteY28" fmla="*/ 585248 h 2987338"/>
              <a:gd name="connsiteX29" fmla="*/ 1524127 w 5430360"/>
              <a:gd name="connsiteY29" fmla="*/ 265938 h 2987338"/>
              <a:gd name="connsiteX30" fmla="*/ 1524127 w 5430360"/>
              <a:gd name="connsiteY30" fmla="*/ 2451773 h 2987338"/>
              <a:gd name="connsiteX31" fmla="*/ 1828895 w 5430360"/>
              <a:gd name="connsiteY31" fmla="*/ 2557825 h 2987338"/>
              <a:gd name="connsiteX32" fmla="*/ 1828895 w 5430360"/>
              <a:gd name="connsiteY32" fmla="*/ 159239 h 2987338"/>
              <a:gd name="connsiteX33" fmla="*/ 2286102 w 5430360"/>
              <a:gd name="connsiteY33" fmla="*/ 0 h 2987338"/>
              <a:gd name="connsiteX34" fmla="*/ 2743098 w 5430360"/>
              <a:gd name="connsiteY34" fmla="*/ 159239 h 2987338"/>
              <a:gd name="connsiteX35" fmla="*/ 5155769 w 5430360"/>
              <a:gd name="connsiteY35" fmla="*/ 2141487 h 2987338"/>
              <a:gd name="connsiteX36" fmla="*/ 4881271 w 5430360"/>
              <a:gd name="connsiteY36" fmla="*/ 1866691 h 2987338"/>
              <a:gd name="connsiteX37" fmla="*/ 4881271 w 5430360"/>
              <a:gd name="connsiteY37" fmla="*/ 1865332 h 2987338"/>
              <a:gd name="connsiteX38" fmla="*/ 5155769 w 5430360"/>
              <a:gd name="connsiteY38" fmla="*/ 1588789 h 2987338"/>
              <a:gd name="connsiteX39" fmla="*/ 5430361 w 5430360"/>
              <a:gd name="connsiteY39" fmla="*/ 1863560 h 2987338"/>
              <a:gd name="connsiteX40" fmla="*/ 5430361 w 5430360"/>
              <a:gd name="connsiteY40" fmla="*/ 1865325 h 2987338"/>
              <a:gd name="connsiteX41" fmla="*/ 5155769 w 5430360"/>
              <a:gd name="connsiteY41" fmla="*/ 2141487 h 2987338"/>
              <a:gd name="connsiteX42" fmla="*/ 5155769 w 5430360"/>
              <a:gd name="connsiteY42" fmla="*/ 2111312 h 2987338"/>
              <a:gd name="connsiteX43" fmla="*/ 5398726 w 5430360"/>
              <a:gd name="connsiteY43" fmla="*/ 1865332 h 2987338"/>
              <a:gd name="connsiteX44" fmla="*/ 5398726 w 5430360"/>
              <a:gd name="connsiteY44" fmla="*/ 1863567 h 2987338"/>
              <a:gd name="connsiteX45" fmla="*/ 5155769 w 5430360"/>
              <a:gd name="connsiteY45" fmla="*/ 1619060 h 2987338"/>
              <a:gd name="connsiteX46" fmla="*/ 4912913 w 5430360"/>
              <a:gd name="connsiteY46" fmla="*/ 1865332 h 2987338"/>
              <a:gd name="connsiteX47" fmla="*/ 4912913 w 5430360"/>
              <a:gd name="connsiteY47" fmla="*/ 1866691 h 2987338"/>
              <a:gd name="connsiteX48" fmla="*/ 5155769 w 5430360"/>
              <a:gd name="connsiteY48" fmla="*/ 2111312 h 2987338"/>
              <a:gd name="connsiteX49" fmla="*/ 5042161 w 5430360"/>
              <a:gd name="connsiteY49" fmla="*/ 1716748 h 2987338"/>
              <a:gd name="connsiteX50" fmla="*/ 5176298 w 5430360"/>
              <a:gd name="connsiteY50" fmla="*/ 1716748 h 2987338"/>
              <a:gd name="connsiteX51" fmla="*/ 5291538 w 5430360"/>
              <a:gd name="connsiteY51" fmla="*/ 1811681 h 2987338"/>
              <a:gd name="connsiteX52" fmla="*/ 5228362 w 5430360"/>
              <a:gd name="connsiteY52" fmla="*/ 1899907 h 2987338"/>
              <a:gd name="connsiteX53" fmla="*/ 5301012 w 5430360"/>
              <a:gd name="connsiteY53" fmla="*/ 2002390 h 2987338"/>
              <a:gd name="connsiteX54" fmla="*/ 5217408 w 5430360"/>
              <a:gd name="connsiteY54" fmla="*/ 2002390 h 2987338"/>
              <a:gd name="connsiteX55" fmla="*/ 5155762 w 5430360"/>
              <a:gd name="connsiteY55" fmla="*/ 1912519 h 2987338"/>
              <a:gd name="connsiteX56" fmla="*/ 5111515 w 5430360"/>
              <a:gd name="connsiteY56" fmla="*/ 1912519 h 2987338"/>
              <a:gd name="connsiteX57" fmla="*/ 5111515 w 5430360"/>
              <a:gd name="connsiteY57" fmla="*/ 2002390 h 2987338"/>
              <a:gd name="connsiteX58" fmla="*/ 5042161 w 5430360"/>
              <a:gd name="connsiteY58" fmla="*/ 2002390 h 2987338"/>
              <a:gd name="connsiteX59" fmla="*/ 5042161 w 5430360"/>
              <a:gd name="connsiteY59" fmla="*/ 1716748 h 2987338"/>
              <a:gd name="connsiteX60" fmla="*/ 5171605 w 5430360"/>
              <a:gd name="connsiteY60" fmla="*/ 1855750 h 2987338"/>
              <a:gd name="connsiteX61" fmla="*/ 5220653 w 5430360"/>
              <a:gd name="connsiteY61" fmla="*/ 1816189 h 2987338"/>
              <a:gd name="connsiteX62" fmla="*/ 5171605 w 5430360"/>
              <a:gd name="connsiteY62" fmla="*/ 1776819 h 2987338"/>
              <a:gd name="connsiteX63" fmla="*/ 5111522 w 5430360"/>
              <a:gd name="connsiteY63" fmla="*/ 1776819 h 2987338"/>
              <a:gd name="connsiteX64" fmla="*/ 5111522 w 5430360"/>
              <a:gd name="connsiteY64" fmla="*/ 1855756 h 2987338"/>
              <a:gd name="connsiteX65" fmla="*/ 5171605 w 5430360"/>
              <a:gd name="connsiteY65" fmla="*/ 1855756 h 298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5430360" h="2987338">
                <a:moveTo>
                  <a:pt x="2743098" y="159239"/>
                </a:moveTo>
                <a:lnTo>
                  <a:pt x="2743098" y="2557831"/>
                </a:lnTo>
                <a:lnTo>
                  <a:pt x="3048063" y="2451780"/>
                </a:lnTo>
                <a:lnTo>
                  <a:pt x="3048063" y="265944"/>
                </a:lnTo>
                <a:lnTo>
                  <a:pt x="3962635" y="585254"/>
                </a:lnTo>
                <a:lnTo>
                  <a:pt x="3962635" y="2132470"/>
                </a:lnTo>
                <a:lnTo>
                  <a:pt x="4267137" y="2025948"/>
                </a:lnTo>
                <a:lnTo>
                  <a:pt x="4267137" y="691496"/>
                </a:lnTo>
                <a:lnTo>
                  <a:pt x="4571969" y="798220"/>
                </a:lnTo>
                <a:lnTo>
                  <a:pt x="4571969" y="2242585"/>
                </a:lnTo>
                <a:lnTo>
                  <a:pt x="3657607" y="2561705"/>
                </a:lnTo>
                <a:lnTo>
                  <a:pt x="3657607" y="801529"/>
                </a:lnTo>
                <a:lnTo>
                  <a:pt x="3353264" y="695268"/>
                </a:lnTo>
                <a:lnTo>
                  <a:pt x="3353264" y="2668219"/>
                </a:lnTo>
                <a:lnTo>
                  <a:pt x="2438432" y="2987339"/>
                </a:lnTo>
                <a:lnTo>
                  <a:pt x="2438432" y="375882"/>
                </a:lnTo>
                <a:lnTo>
                  <a:pt x="2286102" y="322701"/>
                </a:lnTo>
                <a:lnTo>
                  <a:pt x="2133848" y="375882"/>
                </a:lnTo>
                <a:lnTo>
                  <a:pt x="2133848" y="2987339"/>
                </a:lnTo>
                <a:lnTo>
                  <a:pt x="1219441" y="2668219"/>
                </a:lnTo>
                <a:lnTo>
                  <a:pt x="1219441" y="695268"/>
                </a:lnTo>
                <a:lnTo>
                  <a:pt x="914489" y="801529"/>
                </a:lnTo>
                <a:lnTo>
                  <a:pt x="914489" y="2561711"/>
                </a:lnTo>
                <a:lnTo>
                  <a:pt x="0" y="2242585"/>
                </a:lnTo>
                <a:lnTo>
                  <a:pt x="0" y="798220"/>
                </a:lnTo>
                <a:lnTo>
                  <a:pt x="305054" y="691496"/>
                </a:lnTo>
                <a:lnTo>
                  <a:pt x="305054" y="2025942"/>
                </a:lnTo>
                <a:lnTo>
                  <a:pt x="609721" y="2132463"/>
                </a:lnTo>
                <a:lnTo>
                  <a:pt x="609721" y="585248"/>
                </a:lnTo>
                <a:lnTo>
                  <a:pt x="1524127" y="265938"/>
                </a:lnTo>
                <a:lnTo>
                  <a:pt x="1524127" y="2451773"/>
                </a:lnTo>
                <a:lnTo>
                  <a:pt x="1828895" y="2557825"/>
                </a:lnTo>
                <a:lnTo>
                  <a:pt x="1828895" y="159239"/>
                </a:lnTo>
                <a:lnTo>
                  <a:pt x="2286102" y="0"/>
                </a:lnTo>
                <a:lnTo>
                  <a:pt x="2743098" y="159239"/>
                </a:lnTo>
                <a:close/>
                <a:moveTo>
                  <a:pt x="5155769" y="2141487"/>
                </a:moveTo>
                <a:cubicBezTo>
                  <a:pt x="5001044" y="2141487"/>
                  <a:pt x="4881271" y="2016544"/>
                  <a:pt x="4881271" y="1866691"/>
                </a:cubicBezTo>
                <a:lnTo>
                  <a:pt x="4881271" y="1865332"/>
                </a:lnTo>
                <a:cubicBezTo>
                  <a:pt x="4881271" y="1715288"/>
                  <a:pt x="5002702" y="1588789"/>
                  <a:pt x="5155769" y="1588789"/>
                </a:cubicBezTo>
                <a:cubicBezTo>
                  <a:pt x="5310334" y="1588789"/>
                  <a:pt x="5430361" y="1713630"/>
                  <a:pt x="5430361" y="1863560"/>
                </a:cubicBezTo>
                <a:lnTo>
                  <a:pt x="5430361" y="1865325"/>
                </a:lnTo>
                <a:cubicBezTo>
                  <a:pt x="5430361" y="2014893"/>
                  <a:pt x="5308937" y="2141487"/>
                  <a:pt x="5155769" y="2141487"/>
                </a:cubicBezTo>
                <a:moveTo>
                  <a:pt x="5155769" y="2111312"/>
                </a:moveTo>
                <a:cubicBezTo>
                  <a:pt x="5293036" y="2111312"/>
                  <a:pt x="5398726" y="1999164"/>
                  <a:pt x="5398726" y="1865332"/>
                </a:cubicBezTo>
                <a:lnTo>
                  <a:pt x="5398726" y="1863567"/>
                </a:lnTo>
                <a:cubicBezTo>
                  <a:pt x="5398726" y="1729365"/>
                  <a:pt x="5294573" y="1619060"/>
                  <a:pt x="5155769" y="1619060"/>
                </a:cubicBezTo>
                <a:cubicBezTo>
                  <a:pt x="5018437" y="1619060"/>
                  <a:pt x="4912913" y="1731112"/>
                  <a:pt x="4912913" y="1865332"/>
                </a:cubicBezTo>
                <a:lnTo>
                  <a:pt x="4912913" y="1866691"/>
                </a:lnTo>
                <a:cubicBezTo>
                  <a:pt x="4912913" y="2001012"/>
                  <a:pt x="5017040" y="2111312"/>
                  <a:pt x="5155769" y="2111312"/>
                </a:cubicBezTo>
                <a:moveTo>
                  <a:pt x="5042161" y="1716748"/>
                </a:moveTo>
                <a:lnTo>
                  <a:pt x="5176298" y="1716748"/>
                </a:lnTo>
                <a:cubicBezTo>
                  <a:pt x="5242433" y="1716748"/>
                  <a:pt x="5291538" y="1747031"/>
                  <a:pt x="5291538" y="1811681"/>
                </a:cubicBezTo>
                <a:cubicBezTo>
                  <a:pt x="5291538" y="1857407"/>
                  <a:pt x="5266347" y="1887220"/>
                  <a:pt x="5228362" y="1899907"/>
                </a:cubicBezTo>
                <a:lnTo>
                  <a:pt x="5301012" y="2002390"/>
                </a:lnTo>
                <a:lnTo>
                  <a:pt x="5217408" y="2002390"/>
                </a:lnTo>
                <a:lnTo>
                  <a:pt x="5155762" y="1912519"/>
                </a:lnTo>
                <a:lnTo>
                  <a:pt x="5111515" y="1912519"/>
                </a:lnTo>
                <a:lnTo>
                  <a:pt x="5111515" y="2002390"/>
                </a:lnTo>
                <a:lnTo>
                  <a:pt x="5042161" y="2002390"/>
                </a:lnTo>
                <a:lnTo>
                  <a:pt x="5042161" y="1716748"/>
                </a:lnTo>
                <a:close/>
                <a:moveTo>
                  <a:pt x="5171605" y="1855750"/>
                </a:moveTo>
                <a:cubicBezTo>
                  <a:pt x="5203241" y="1855750"/>
                  <a:pt x="5220653" y="1839932"/>
                  <a:pt x="5220653" y="1816189"/>
                </a:cubicBezTo>
                <a:cubicBezTo>
                  <a:pt x="5220653" y="1791176"/>
                  <a:pt x="5201419" y="1776819"/>
                  <a:pt x="5171605" y="1776819"/>
                </a:cubicBezTo>
                <a:lnTo>
                  <a:pt x="5111522" y="1776819"/>
                </a:lnTo>
                <a:lnTo>
                  <a:pt x="5111522" y="1855756"/>
                </a:lnTo>
                <a:lnTo>
                  <a:pt x="5171605" y="1855756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009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title left + image [Dk]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379D02C-01AB-C277-97B9-68A9098A0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hidden"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C4CCEC52-6D05-5552-20E4-B51E21FE18D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6000" y="0"/>
            <a:ext cx="6092951" cy="6858000"/>
          </a:xfrm>
        </p:spPr>
        <p:txBody>
          <a:bodyPr lIns="182880" tIns="18288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0FB82-33FE-FAE0-42EA-5A069CD64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2024 Equinix, Inc.</a:t>
            </a:r>
          </a:p>
        </p:txBody>
      </p:sp>
      <p:sp>
        <p:nvSpPr>
          <p:cNvPr id="9" name="fortress_white_logo">
            <a:extLst>
              <a:ext uri="{FF2B5EF4-FFF2-40B4-BE49-F238E27FC236}">
                <a16:creationId xmlns:a16="http://schemas.microsoft.com/office/drawing/2014/main" id="{E0E41B51-33D8-A036-7003-78F2C51D8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279660" y="6432345"/>
            <a:ext cx="429768" cy="236423"/>
          </a:xfrm>
          <a:custGeom>
            <a:avLst/>
            <a:gdLst>
              <a:gd name="connsiteX0" fmla="*/ 2743098 w 5430360"/>
              <a:gd name="connsiteY0" fmla="*/ 159239 h 2987338"/>
              <a:gd name="connsiteX1" fmla="*/ 2743098 w 5430360"/>
              <a:gd name="connsiteY1" fmla="*/ 2557831 h 2987338"/>
              <a:gd name="connsiteX2" fmla="*/ 3048063 w 5430360"/>
              <a:gd name="connsiteY2" fmla="*/ 2451780 h 2987338"/>
              <a:gd name="connsiteX3" fmla="*/ 3048063 w 5430360"/>
              <a:gd name="connsiteY3" fmla="*/ 265944 h 2987338"/>
              <a:gd name="connsiteX4" fmla="*/ 3962635 w 5430360"/>
              <a:gd name="connsiteY4" fmla="*/ 585254 h 2987338"/>
              <a:gd name="connsiteX5" fmla="*/ 3962635 w 5430360"/>
              <a:gd name="connsiteY5" fmla="*/ 2132470 h 2987338"/>
              <a:gd name="connsiteX6" fmla="*/ 4267137 w 5430360"/>
              <a:gd name="connsiteY6" fmla="*/ 2025948 h 2987338"/>
              <a:gd name="connsiteX7" fmla="*/ 4267137 w 5430360"/>
              <a:gd name="connsiteY7" fmla="*/ 691496 h 2987338"/>
              <a:gd name="connsiteX8" fmla="*/ 4571969 w 5430360"/>
              <a:gd name="connsiteY8" fmla="*/ 798220 h 2987338"/>
              <a:gd name="connsiteX9" fmla="*/ 4571969 w 5430360"/>
              <a:gd name="connsiteY9" fmla="*/ 2242585 h 2987338"/>
              <a:gd name="connsiteX10" fmla="*/ 3657607 w 5430360"/>
              <a:gd name="connsiteY10" fmla="*/ 2561705 h 2987338"/>
              <a:gd name="connsiteX11" fmla="*/ 3657607 w 5430360"/>
              <a:gd name="connsiteY11" fmla="*/ 801529 h 2987338"/>
              <a:gd name="connsiteX12" fmla="*/ 3353264 w 5430360"/>
              <a:gd name="connsiteY12" fmla="*/ 695268 h 2987338"/>
              <a:gd name="connsiteX13" fmla="*/ 3353264 w 5430360"/>
              <a:gd name="connsiteY13" fmla="*/ 2668219 h 2987338"/>
              <a:gd name="connsiteX14" fmla="*/ 2438432 w 5430360"/>
              <a:gd name="connsiteY14" fmla="*/ 2987339 h 2987338"/>
              <a:gd name="connsiteX15" fmla="*/ 2438432 w 5430360"/>
              <a:gd name="connsiteY15" fmla="*/ 375882 h 2987338"/>
              <a:gd name="connsiteX16" fmla="*/ 2286102 w 5430360"/>
              <a:gd name="connsiteY16" fmla="*/ 322701 h 2987338"/>
              <a:gd name="connsiteX17" fmla="*/ 2133848 w 5430360"/>
              <a:gd name="connsiteY17" fmla="*/ 375882 h 2987338"/>
              <a:gd name="connsiteX18" fmla="*/ 2133848 w 5430360"/>
              <a:gd name="connsiteY18" fmla="*/ 2987339 h 2987338"/>
              <a:gd name="connsiteX19" fmla="*/ 1219441 w 5430360"/>
              <a:gd name="connsiteY19" fmla="*/ 2668219 h 2987338"/>
              <a:gd name="connsiteX20" fmla="*/ 1219441 w 5430360"/>
              <a:gd name="connsiteY20" fmla="*/ 695268 h 2987338"/>
              <a:gd name="connsiteX21" fmla="*/ 914489 w 5430360"/>
              <a:gd name="connsiteY21" fmla="*/ 801529 h 2987338"/>
              <a:gd name="connsiteX22" fmla="*/ 914489 w 5430360"/>
              <a:gd name="connsiteY22" fmla="*/ 2561711 h 2987338"/>
              <a:gd name="connsiteX23" fmla="*/ 0 w 5430360"/>
              <a:gd name="connsiteY23" fmla="*/ 2242585 h 2987338"/>
              <a:gd name="connsiteX24" fmla="*/ 0 w 5430360"/>
              <a:gd name="connsiteY24" fmla="*/ 798220 h 2987338"/>
              <a:gd name="connsiteX25" fmla="*/ 305054 w 5430360"/>
              <a:gd name="connsiteY25" fmla="*/ 691496 h 2987338"/>
              <a:gd name="connsiteX26" fmla="*/ 305054 w 5430360"/>
              <a:gd name="connsiteY26" fmla="*/ 2025942 h 2987338"/>
              <a:gd name="connsiteX27" fmla="*/ 609721 w 5430360"/>
              <a:gd name="connsiteY27" fmla="*/ 2132463 h 2987338"/>
              <a:gd name="connsiteX28" fmla="*/ 609721 w 5430360"/>
              <a:gd name="connsiteY28" fmla="*/ 585248 h 2987338"/>
              <a:gd name="connsiteX29" fmla="*/ 1524127 w 5430360"/>
              <a:gd name="connsiteY29" fmla="*/ 265938 h 2987338"/>
              <a:gd name="connsiteX30" fmla="*/ 1524127 w 5430360"/>
              <a:gd name="connsiteY30" fmla="*/ 2451773 h 2987338"/>
              <a:gd name="connsiteX31" fmla="*/ 1828895 w 5430360"/>
              <a:gd name="connsiteY31" fmla="*/ 2557825 h 2987338"/>
              <a:gd name="connsiteX32" fmla="*/ 1828895 w 5430360"/>
              <a:gd name="connsiteY32" fmla="*/ 159239 h 2987338"/>
              <a:gd name="connsiteX33" fmla="*/ 2286102 w 5430360"/>
              <a:gd name="connsiteY33" fmla="*/ 0 h 2987338"/>
              <a:gd name="connsiteX34" fmla="*/ 2743098 w 5430360"/>
              <a:gd name="connsiteY34" fmla="*/ 159239 h 2987338"/>
              <a:gd name="connsiteX35" fmla="*/ 5155769 w 5430360"/>
              <a:gd name="connsiteY35" fmla="*/ 2141487 h 2987338"/>
              <a:gd name="connsiteX36" fmla="*/ 4881271 w 5430360"/>
              <a:gd name="connsiteY36" fmla="*/ 1866691 h 2987338"/>
              <a:gd name="connsiteX37" fmla="*/ 4881271 w 5430360"/>
              <a:gd name="connsiteY37" fmla="*/ 1865332 h 2987338"/>
              <a:gd name="connsiteX38" fmla="*/ 5155769 w 5430360"/>
              <a:gd name="connsiteY38" fmla="*/ 1588789 h 2987338"/>
              <a:gd name="connsiteX39" fmla="*/ 5430361 w 5430360"/>
              <a:gd name="connsiteY39" fmla="*/ 1863560 h 2987338"/>
              <a:gd name="connsiteX40" fmla="*/ 5430361 w 5430360"/>
              <a:gd name="connsiteY40" fmla="*/ 1865325 h 2987338"/>
              <a:gd name="connsiteX41" fmla="*/ 5155769 w 5430360"/>
              <a:gd name="connsiteY41" fmla="*/ 2141487 h 2987338"/>
              <a:gd name="connsiteX42" fmla="*/ 5155769 w 5430360"/>
              <a:gd name="connsiteY42" fmla="*/ 2111312 h 2987338"/>
              <a:gd name="connsiteX43" fmla="*/ 5398726 w 5430360"/>
              <a:gd name="connsiteY43" fmla="*/ 1865332 h 2987338"/>
              <a:gd name="connsiteX44" fmla="*/ 5398726 w 5430360"/>
              <a:gd name="connsiteY44" fmla="*/ 1863567 h 2987338"/>
              <a:gd name="connsiteX45" fmla="*/ 5155769 w 5430360"/>
              <a:gd name="connsiteY45" fmla="*/ 1619060 h 2987338"/>
              <a:gd name="connsiteX46" fmla="*/ 4912913 w 5430360"/>
              <a:gd name="connsiteY46" fmla="*/ 1865332 h 2987338"/>
              <a:gd name="connsiteX47" fmla="*/ 4912913 w 5430360"/>
              <a:gd name="connsiteY47" fmla="*/ 1866691 h 2987338"/>
              <a:gd name="connsiteX48" fmla="*/ 5155769 w 5430360"/>
              <a:gd name="connsiteY48" fmla="*/ 2111312 h 2987338"/>
              <a:gd name="connsiteX49" fmla="*/ 5042161 w 5430360"/>
              <a:gd name="connsiteY49" fmla="*/ 1716748 h 2987338"/>
              <a:gd name="connsiteX50" fmla="*/ 5176298 w 5430360"/>
              <a:gd name="connsiteY50" fmla="*/ 1716748 h 2987338"/>
              <a:gd name="connsiteX51" fmla="*/ 5291538 w 5430360"/>
              <a:gd name="connsiteY51" fmla="*/ 1811681 h 2987338"/>
              <a:gd name="connsiteX52" fmla="*/ 5228362 w 5430360"/>
              <a:gd name="connsiteY52" fmla="*/ 1899907 h 2987338"/>
              <a:gd name="connsiteX53" fmla="*/ 5301012 w 5430360"/>
              <a:gd name="connsiteY53" fmla="*/ 2002390 h 2987338"/>
              <a:gd name="connsiteX54" fmla="*/ 5217408 w 5430360"/>
              <a:gd name="connsiteY54" fmla="*/ 2002390 h 2987338"/>
              <a:gd name="connsiteX55" fmla="*/ 5155762 w 5430360"/>
              <a:gd name="connsiteY55" fmla="*/ 1912519 h 2987338"/>
              <a:gd name="connsiteX56" fmla="*/ 5111515 w 5430360"/>
              <a:gd name="connsiteY56" fmla="*/ 1912519 h 2987338"/>
              <a:gd name="connsiteX57" fmla="*/ 5111515 w 5430360"/>
              <a:gd name="connsiteY57" fmla="*/ 2002390 h 2987338"/>
              <a:gd name="connsiteX58" fmla="*/ 5042161 w 5430360"/>
              <a:gd name="connsiteY58" fmla="*/ 2002390 h 2987338"/>
              <a:gd name="connsiteX59" fmla="*/ 5042161 w 5430360"/>
              <a:gd name="connsiteY59" fmla="*/ 1716748 h 2987338"/>
              <a:gd name="connsiteX60" fmla="*/ 5171605 w 5430360"/>
              <a:gd name="connsiteY60" fmla="*/ 1855750 h 2987338"/>
              <a:gd name="connsiteX61" fmla="*/ 5220653 w 5430360"/>
              <a:gd name="connsiteY61" fmla="*/ 1816189 h 2987338"/>
              <a:gd name="connsiteX62" fmla="*/ 5171605 w 5430360"/>
              <a:gd name="connsiteY62" fmla="*/ 1776819 h 2987338"/>
              <a:gd name="connsiteX63" fmla="*/ 5111522 w 5430360"/>
              <a:gd name="connsiteY63" fmla="*/ 1776819 h 2987338"/>
              <a:gd name="connsiteX64" fmla="*/ 5111522 w 5430360"/>
              <a:gd name="connsiteY64" fmla="*/ 1855756 h 2987338"/>
              <a:gd name="connsiteX65" fmla="*/ 5171605 w 5430360"/>
              <a:gd name="connsiteY65" fmla="*/ 1855756 h 298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5430360" h="2987338">
                <a:moveTo>
                  <a:pt x="2743098" y="159239"/>
                </a:moveTo>
                <a:lnTo>
                  <a:pt x="2743098" y="2557831"/>
                </a:lnTo>
                <a:lnTo>
                  <a:pt x="3048063" y="2451780"/>
                </a:lnTo>
                <a:lnTo>
                  <a:pt x="3048063" y="265944"/>
                </a:lnTo>
                <a:lnTo>
                  <a:pt x="3962635" y="585254"/>
                </a:lnTo>
                <a:lnTo>
                  <a:pt x="3962635" y="2132470"/>
                </a:lnTo>
                <a:lnTo>
                  <a:pt x="4267137" y="2025948"/>
                </a:lnTo>
                <a:lnTo>
                  <a:pt x="4267137" y="691496"/>
                </a:lnTo>
                <a:lnTo>
                  <a:pt x="4571969" y="798220"/>
                </a:lnTo>
                <a:lnTo>
                  <a:pt x="4571969" y="2242585"/>
                </a:lnTo>
                <a:lnTo>
                  <a:pt x="3657607" y="2561705"/>
                </a:lnTo>
                <a:lnTo>
                  <a:pt x="3657607" y="801529"/>
                </a:lnTo>
                <a:lnTo>
                  <a:pt x="3353264" y="695268"/>
                </a:lnTo>
                <a:lnTo>
                  <a:pt x="3353264" y="2668219"/>
                </a:lnTo>
                <a:lnTo>
                  <a:pt x="2438432" y="2987339"/>
                </a:lnTo>
                <a:lnTo>
                  <a:pt x="2438432" y="375882"/>
                </a:lnTo>
                <a:lnTo>
                  <a:pt x="2286102" y="322701"/>
                </a:lnTo>
                <a:lnTo>
                  <a:pt x="2133848" y="375882"/>
                </a:lnTo>
                <a:lnTo>
                  <a:pt x="2133848" y="2987339"/>
                </a:lnTo>
                <a:lnTo>
                  <a:pt x="1219441" y="2668219"/>
                </a:lnTo>
                <a:lnTo>
                  <a:pt x="1219441" y="695268"/>
                </a:lnTo>
                <a:lnTo>
                  <a:pt x="914489" y="801529"/>
                </a:lnTo>
                <a:lnTo>
                  <a:pt x="914489" y="2561711"/>
                </a:lnTo>
                <a:lnTo>
                  <a:pt x="0" y="2242585"/>
                </a:lnTo>
                <a:lnTo>
                  <a:pt x="0" y="798220"/>
                </a:lnTo>
                <a:lnTo>
                  <a:pt x="305054" y="691496"/>
                </a:lnTo>
                <a:lnTo>
                  <a:pt x="305054" y="2025942"/>
                </a:lnTo>
                <a:lnTo>
                  <a:pt x="609721" y="2132463"/>
                </a:lnTo>
                <a:lnTo>
                  <a:pt x="609721" y="585248"/>
                </a:lnTo>
                <a:lnTo>
                  <a:pt x="1524127" y="265938"/>
                </a:lnTo>
                <a:lnTo>
                  <a:pt x="1524127" y="2451773"/>
                </a:lnTo>
                <a:lnTo>
                  <a:pt x="1828895" y="2557825"/>
                </a:lnTo>
                <a:lnTo>
                  <a:pt x="1828895" y="159239"/>
                </a:lnTo>
                <a:lnTo>
                  <a:pt x="2286102" y="0"/>
                </a:lnTo>
                <a:lnTo>
                  <a:pt x="2743098" y="159239"/>
                </a:lnTo>
                <a:close/>
                <a:moveTo>
                  <a:pt x="5155769" y="2141487"/>
                </a:moveTo>
                <a:cubicBezTo>
                  <a:pt x="5001044" y="2141487"/>
                  <a:pt x="4881271" y="2016544"/>
                  <a:pt x="4881271" y="1866691"/>
                </a:cubicBezTo>
                <a:lnTo>
                  <a:pt x="4881271" y="1865332"/>
                </a:lnTo>
                <a:cubicBezTo>
                  <a:pt x="4881271" y="1715288"/>
                  <a:pt x="5002702" y="1588789"/>
                  <a:pt x="5155769" y="1588789"/>
                </a:cubicBezTo>
                <a:cubicBezTo>
                  <a:pt x="5310334" y="1588789"/>
                  <a:pt x="5430361" y="1713630"/>
                  <a:pt x="5430361" y="1863560"/>
                </a:cubicBezTo>
                <a:lnTo>
                  <a:pt x="5430361" y="1865325"/>
                </a:lnTo>
                <a:cubicBezTo>
                  <a:pt x="5430361" y="2014893"/>
                  <a:pt x="5308937" y="2141487"/>
                  <a:pt x="5155769" y="2141487"/>
                </a:cubicBezTo>
                <a:moveTo>
                  <a:pt x="5155769" y="2111312"/>
                </a:moveTo>
                <a:cubicBezTo>
                  <a:pt x="5293036" y="2111312"/>
                  <a:pt x="5398726" y="1999164"/>
                  <a:pt x="5398726" y="1865332"/>
                </a:cubicBezTo>
                <a:lnTo>
                  <a:pt x="5398726" y="1863567"/>
                </a:lnTo>
                <a:cubicBezTo>
                  <a:pt x="5398726" y="1729365"/>
                  <a:pt x="5294573" y="1619060"/>
                  <a:pt x="5155769" y="1619060"/>
                </a:cubicBezTo>
                <a:cubicBezTo>
                  <a:pt x="5018437" y="1619060"/>
                  <a:pt x="4912913" y="1731112"/>
                  <a:pt x="4912913" y="1865332"/>
                </a:cubicBezTo>
                <a:lnTo>
                  <a:pt x="4912913" y="1866691"/>
                </a:lnTo>
                <a:cubicBezTo>
                  <a:pt x="4912913" y="2001012"/>
                  <a:pt x="5017040" y="2111312"/>
                  <a:pt x="5155769" y="2111312"/>
                </a:cubicBezTo>
                <a:moveTo>
                  <a:pt x="5042161" y="1716748"/>
                </a:moveTo>
                <a:lnTo>
                  <a:pt x="5176298" y="1716748"/>
                </a:lnTo>
                <a:cubicBezTo>
                  <a:pt x="5242433" y="1716748"/>
                  <a:pt x="5291538" y="1747031"/>
                  <a:pt x="5291538" y="1811681"/>
                </a:cubicBezTo>
                <a:cubicBezTo>
                  <a:pt x="5291538" y="1857407"/>
                  <a:pt x="5266347" y="1887220"/>
                  <a:pt x="5228362" y="1899907"/>
                </a:cubicBezTo>
                <a:lnTo>
                  <a:pt x="5301012" y="2002390"/>
                </a:lnTo>
                <a:lnTo>
                  <a:pt x="5217408" y="2002390"/>
                </a:lnTo>
                <a:lnTo>
                  <a:pt x="5155762" y="1912519"/>
                </a:lnTo>
                <a:lnTo>
                  <a:pt x="5111515" y="1912519"/>
                </a:lnTo>
                <a:lnTo>
                  <a:pt x="5111515" y="2002390"/>
                </a:lnTo>
                <a:lnTo>
                  <a:pt x="5042161" y="2002390"/>
                </a:lnTo>
                <a:lnTo>
                  <a:pt x="5042161" y="1716748"/>
                </a:lnTo>
                <a:close/>
                <a:moveTo>
                  <a:pt x="5171605" y="1855750"/>
                </a:moveTo>
                <a:cubicBezTo>
                  <a:pt x="5203241" y="1855750"/>
                  <a:pt x="5220653" y="1839932"/>
                  <a:pt x="5220653" y="1816189"/>
                </a:cubicBezTo>
                <a:cubicBezTo>
                  <a:pt x="5220653" y="1791176"/>
                  <a:pt x="5201419" y="1776819"/>
                  <a:pt x="5171605" y="1776819"/>
                </a:cubicBezTo>
                <a:lnTo>
                  <a:pt x="5111522" y="1776819"/>
                </a:lnTo>
                <a:lnTo>
                  <a:pt x="5111522" y="1855756"/>
                </a:lnTo>
                <a:lnTo>
                  <a:pt x="5171605" y="1855756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07E2C-ABED-A310-E66D-D1BEBD11C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A89D12-4F33-44AF-85FC-689FEAF79A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80038-52BA-5FF2-E3BA-2611E2D2C8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50" y="930348"/>
            <a:ext cx="4892040" cy="5241852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text, 48pt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1DCE9-2B04-C865-DDE2-8ECB3F1ED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22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title left + image [Lt]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2">
            <a:extLst>
              <a:ext uri="{FF2B5EF4-FFF2-40B4-BE49-F238E27FC236}">
                <a16:creationId xmlns:a16="http://schemas.microsoft.com/office/drawing/2014/main" id="{EC963BDC-35E2-C637-2034-D8BEB1F33F7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89904" y="0"/>
            <a:ext cx="6099047" cy="6858000"/>
          </a:xfrm>
        </p:spPr>
        <p:txBody>
          <a:bodyPr lIns="182880" tIns="18288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79D02C-01AB-C277-97B9-68A9098A0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90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4EA277A-A42B-3CE4-E18C-16294C7A5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Equinix, Inc.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711819D-0250-6C67-91F1-7B3495B41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9D12-4F33-44AF-85FC-689FEAF79A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80038-52BA-5FF2-E3BA-2611E2D2C8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49" y="932688"/>
            <a:ext cx="4892040" cy="5239512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text, 48pt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00A1857-3B9B-8A03-D707-10B073A87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1977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title left + image [fxd]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4B79988-1547-9791-2F22-6C4EAB7A7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79D02C-01AB-C277-97B9-68A9098A0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hidden">
          <a:xfrm>
            <a:off x="0" y="0"/>
            <a:ext cx="6099048" cy="6858000"/>
          </a:xfrm>
          <a:prstGeom prst="rect">
            <a:avLst/>
          </a:prstGeom>
          <a:solidFill>
            <a:srgbClr val="4700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837F3-4A39-D3DA-B124-70B68CD23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rtress_black_logo">
            <a:extLst>
              <a:ext uri="{FF2B5EF4-FFF2-40B4-BE49-F238E27FC236}">
                <a16:creationId xmlns:a16="http://schemas.microsoft.com/office/drawing/2014/main" id="{BF167CAF-B544-94B7-7A81-C8803748D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279660" y="6432345"/>
            <a:ext cx="429768" cy="236423"/>
          </a:xfrm>
          <a:custGeom>
            <a:avLst/>
            <a:gdLst>
              <a:gd name="connsiteX0" fmla="*/ 2743098 w 5430360"/>
              <a:gd name="connsiteY0" fmla="*/ 159239 h 2987338"/>
              <a:gd name="connsiteX1" fmla="*/ 2743098 w 5430360"/>
              <a:gd name="connsiteY1" fmla="*/ 2557831 h 2987338"/>
              <a:gd name="connsiteX2" fmla="*/ 3048063 w 5430360"/>
              <a:gd name="connsiteY2" fmla="*/ 2451780 h 2987338"/>
              <a:gd name="connsiteX3" fmla="*/ 3048063 w 5430360"/>
              <a:gd name="connsiteY3" fmla="*/ 265944 h 2987338"/>
              <a:gd name="connsiteX4" fmla="*/ 3962635 w 5430360"/>
              <a:gd name="connsiteY4" fmla="*/ 585254 h 2987338"/>
              <a:gd name="connsiteX5" fmla="*/ 3962635 w 5430360"/>
              <a:gd name="connsiteY5" fmla="*/ 2132470 h 2987338"/>
              <a:gd name="connsiteX6" fmla="*/ 4267137 w 5430360"/>
              <a:gd name="connsiteY6" fmla="*/ 2025948 h 2987338"/>
              <a:gd name="connsiteX7" fmla="*/ 4267137 w 5430360"/>
              <a:gd name="connsiteY7" fmla="*/ 691496 h 2987338"/>
              <a:gd name="connsiteX8" fmla="*/ 4571969 w 5430360"/>
              <a:gd name="connsiteY8" fmla="*/ 798220 h 2987338"/>
              <a:gd name="connsiteX9" fmla="*/ 4571969 w 5430360"/>
              <a:gd name="connsiteY9" fmla="*/ 2242585 h 2987338"/>
              <a:gd name="connsiteX10" fmla="*/ 3657607 w 5430360"/>
              <a:gd name="connsiteY10" fmla="*/ 2561705 h 2987338"/>
              <a:gd name="connsiteX11" fmla="*/ 3657607 w 5430360"/>
              <a:gd name="connsiteY11" fmla="*/ 801529 h 2987338"/>
              <a:gd name="connsiteX12" fmla="*/ 3353264 w 5430360"/>
              <a:gd name="connsiteY12" fmla="*/ 695268 h 2987338"/>
              <a:gd name="connsiteX13" fmla="*/ 3353264 w 5430360"/>
              <a:gd name="connsiteY13" fmla="*/ 2668219 h 2987338"/>
              <a:gd name="connsiteX14" fmla="*/ 2438432 w 5430360"/>
              <a:gd name="connsiteY14" fmla="*/ 2987339 h 2987338"/>
              <a:gd name="connsiteX15" fmla="*/ 2438432 w 5430360"/>
              <a:gd name="connsiteY15" fmla="*/ 375882 h 2987338"/>
              <a:gd name="connsiteX16" fmla="*/ 2286102 w 5430360"/>
              <a:gd name="connsiteY16" fmla="*/ 322701 h 2987338"/>
              <a:gd name="connsiteX17" fmla="*/ 2133848 w 5430360"/>
              <a:gd name="connsiteY17" fmla="*/ 375882 h 2987338"/>
              <a:gd name="connsiteX18" fmla="*/ 2133848 w 5430360"/>
              <a:gd name="connsiteY18" fmla="*/ 2987339 h 2987338"/>
              <a:gd name="connsiteX19" fmla="*/ 1219441 w 5430360"/>
              <a:gd name="connsiteY19" fmla="*/ 2668219 h 2987338"/>
              <a:gd name="connsiteX20" fmla="*/ 1219441 w 5430360"/>
              <a:gd name="connsiteY20" fmla="*/ 695268 h 2987338"/>
              <a:gd name="connsiteX21" fmla="*/ 914489 w 5430360"/>
              <a:gd name="connsiteY21" fmla="*/ 801529 h 2987338"/>
              <a:gd name="connsiteX22" fmla="*/ 914489 w 5430360"/>
              <a:gd name="connsiteY22" fmla="*/ 2561711 h 2987338"/>
              <a:gd name="connsiteX23" fmla="*/ 0 w 5430360"/>
              <a:gd name="connsiteY23" fmla="*/ 2242585 h 2987338"/>
              <a:gd name="connsiteX24" fmla="*/ 0 w 5430360"/>
              <a:gd name="connsiteY24" fmla="*/ 798220 h 2987338"/>
              <a:gd name="connsiteX25" fmla="*/ 305054 w 5430360"/>
              <a:gd name="connsiteY25" fmla="*/ 691496 h 2987338"/>
              <a:gd name="connsiteX26" fmla="*/ 305054 w 5430360"/>
              <a:gd name="connsiteY26" fmla="*/ 2025942 h 2987338"/>
              <a:gd name="connsiteX27" fmla="*/ 609721 w 5430360"/>
              <a:gd name="connsiteY27" fmla="*/ 2132463 h 2987338"/>
              <a:gd name="connsiteX28" fmla="*/ 609721 w 5430360"/>
              <a:gd name="connsiteY28" fmla="*/ 585248 h 2987338"/>
              <a:gd name="connsiteX29" fmla="*/ 1524127 w 5430360"/>
              <a:gd name="connsiteY29" fmla="*/ 265938 h 2987338"/>
              <a:gd name="connsiteX30" fmla="*/ 1524127 w 5430360"/>
              <a:gd name="connsiteY30" fmla="*/ 2451773 h 2987338"/>
              <a:gd name="connsiteX31" fmla="*/ 1828895 w 5430360"/>
              <a:gd name="connsiteY31" fmla="*/ 2557825 h 2987338"/>
              <a:gd name="connsiteX32" fmla="*/ 1828895 w 5430360"/>
              <a:gd name="connsiteY32" fmla="*/ 159239 h 2987338"/>
              <a:gd name="connsiteX33" fmla="*/ 2286102 w 5430360"/>
              <a:gd name="connsiteY33" fmla="*/ 0 h 2987338"/>
              <a:gd name="connsiteX34" fmla="*/ 2743098 w 5430360"/>
              <a:gd name="connsiteY34" fmla="*/ 159239 h 2987338"/>
              <a:gd name="connsiteX35" fmla="*/ 5155769 w 5430360"/>
              <a:gd name="connsiteY35" fmla="*/ 2141487 h 2987338"/>
              <a:gd name="connsiteX36" fmla="*/ 4881271 w 5430360"/>
              <a:gd name="connsiteY36" fmla="*/ 1866691 h 2987338"/>
              <a:gd name="connsiteX37" fmla="*/ 4881271 w 5430360"/>
              <a:gd name="connsiteY37" fmla="*/ 1865332 h 2987338"/>
              <a:gd name="connsiteX38" fmla="*/ 5155769 w 5430360"/>
              <a:gd name="connsiteY38" fmla="*/ 1588789 h 2987338"/>
              <a:gd name="connsiteX39" fmla="*/ 5430361 w 5430360"/>
              <a:gd name="connsiteY39" fmla="*/ 1863560 h 2987338"/>
              <a:gd name="connsiteX40" fmla="*/ 5430361 w 5430360"/>
              <a:gd name="connsiteY40" fmla="*/ 1865325 h 2987338"/>
              <a:gd name="connsiteX41" fmla="*/ 5155769 w 5430360"/>
              <a:gd name="connsiteY41" fmla="*/ 2141487 h 2987338"/>
              <a:gd name="connsiteX42" fmla="*/ 5155769 w 5430360"/>
              <a:gd name="connsiteY42" fmla="*/ 2111312 h 2987338"/>
              <a:gd name="connsiteX43" fmla="*/ 5398726 w 5430360"/>
              <a:gd name="connsiteY43" fmla="*/ 1865332 h 2987338"/>
              <a:gd name="connsiteX44" fmla="*/ 5398726 w 5430360"/>
              <a:gd name="connsiteY44" fmla="*/ 1863567 h 2987338"/>
              <a:gd name="connsiteX45" fmla="*/ 5155769 w 5430360"/>
              <a:gd name="connsiteY45" fmla="*/ 1619060 h 2987338"/>
              <a:gd name="connsiteX46" fmla="*/ 4912913 w 5430360"/>
              <a:gd name="connsiteY46" fmla="*/ 1865332 h 2987338"/>
              <a:gd name="connsiteX47" fmla="*/ 4912913 w 5430360"/>
              <a:gd name="connsiteY47" fmla="*/ 1866691 h 2987338"/>
              <a:gd name="connsiteX48" fmla="*/ 5155769 w 5430360"/>
              <a:gd name="connsiteY48" fmla="*/ 2111312 h 2987338"/>
              <a:gd name="connsiteX49" fmla="*/ 5042161 w 5430360"/>
              <a:gd name="connsiteY49" fmla="*/ 1716748 h 2987338"/>
              <a:gd name="connsiteX50" fmla="*/ 5176298 w 5430360"/>
              <a:gd name="connsiteY50" fmla="*/ 1716748 h 2987338"/>
              <a:gd name="connsiteX51" fmla="*/ 5291538 w 5430360"/>
              <a:gd name="connsiteY51" fmla="*/ 1811681 h 2987338"/>
              <a:gd name="connsiteX52" fmla="*/ 5228362 w 5430360"/>
              <a:gd name="connsiteY52" fmla="*/ 1899907 h 2987338"/>
              <a:gd name="connsiteX53" fmla="*/ 5301012 w 5430360"/>
              <a:gd name="connsiteY53" fmla="*/ 2002390 h 2987338"/>
              <a:gd name="connsiteX54" fmla="*/ 5217408 w 5430360"/>
              <a:gd name="connsiteY54" fmla="*/ 2002390 h 2987338"/>
              <a:gd name="connsiteX55" fmla="*/ 5155762 w 5430360"/>
              <a:gd name="connsiteY55" fmla="*/ 1912519 h 2987338"/>
              <a:gd name="connsiteX56" fmla="*/ 5111515 w 5430360"/>
              <a:gd name="connsiteY56" fmla="*/ 1912519 h 2987338"/>
              <a:gd name="connsiteX57" fmla="*/ 5111515 w 5430360"/>
              <a:gd name="connsiteY57" fmla="*/ 2002390 h 2987338"/>
              <a:gd name="connsiteX58" fmla="*/ 5042161 w 5430360"/>
              <a:gd name="connsiteY58" fmla="*/ 2002390 h 2987338"/>
              <a:gd name="connsiteX59" fmla="*/ 5042161 w 5430360"/>
              <a:gd name="connsiteY59" fmla="*/ 1716748 h 2987338"/>
              <a:gd name="connsiteX60" fmla="*/ 5171605 w 5430360"/>
              <a:gd name="connsiteY60" fmla="*/ 1855750 h 2987338"/>
              <a:gd name="connsiteX61" fmla="*/ 5220653 w 5430360"/>
              <a:gd name="connsiteY61" fmla="*/ 1816189 h 2987338"/>
              <a:gd name="connsiteX62" fmla="*/ 5171605 w 5430360"/>
              <a:gd name="connsiteY62" fmla="*/ 1776819 h 2987338"/>
              <a:gd name="connsiteX63" fmla="*/ 5111522 w 5430360"/>
              <a:gd name="connsiteY63" fmla="*/ 1776819 h 2987338"/>
              <a:gd name="connsiteX64" fmla="*/ 5111522 w 5430360"/>
              <a:gd name="connsiteY64" fmla="*/ 1855756 h 2987338"/>
              <a:gd name="connsiteX65" fmla="*/ 5171605 w 5430360"/>
              <a:gd name="connsiteY65" fmla="*/ 1855756 h 298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5430360" h="2987338">
                <a:moveTo>
                  <a:pt x="2743098" y="159239"/>
                </a:moveTo>
                <a:lnTo>
                  <a:pt x="2743098" y="2557831"/>
                </a:lnTo>
                <a:lnTo>
                  <a:pt x="3048063" y="2451780"/>
                </a:lnTo>
                <a:lnTo>
                  <a:pt x="3048063" y="265944"/>
                </a:lnTo>
                <a:lnTo>
                  <a:pt x="3962635" y="585254"/>
                </a:lnTo>
                <a:lnTo>
                  <a:pt x="3962635" y="2132470"/>
                </a:lnTo>
                <a:lnTo>
                  <a:pt x="4267137" y="2025948"/>
                </a:lnTo>
                <a:lnTo>
                  <a:pt x="4267137" y="691496"/>
                </a:lnTo>
                <a:lnTo>
                  <a:pt x="4571969" y="798220"/>
                </a:lnTo>
                <a:lnTo>
                  <a:pt x="4571969" y="2242585"/>
                </a:lnTo>
                <a:lnTo>
                  <a:pt x="3657607" y="2561705"/>
                </a:lnTo>
                <a:lnTo>
                  <a:pt x="3657607" y="801529"/>
                </a:lnTo>
                <a:lnTo>
                  <a:pt x="3353264" y="695268"/>
                </a:lnTo>
                <a:lnTo>
                  <a:pt x="3353264" y="2668219"/>
                </a:lnTo>
                <a:lnTo>
                  <a:pt x="2438432" y="2987339"/>
                </a:lnTo>
                <a:lnTo>
                  <a:pt x="2438432" y="375882"/>
                </a:lnTo>
                <a:lnTo>
                  <a:pt x="2286102" y="322701"/>
                </a:lnTo>
                <a:lnTo>
                  <a:pt x="2133848" y="375882"/>
                </a:lnTo>
                <a:lnTo>
                  <a:pt x="2133848" y="2987339"/>
                </a:lnTo>
                <a:lnTo>
                  <a:pt x="1219441" y="2668219"/>
                </a:lnTo>
                <a:lnTo>
                  <a:pt x="1219441" y="695268"/>
                </a:lnTo>
                <a:lnTo>
                  <a:pt x="914489" y="801529"/>
                </a:lnTo>
                <a:lnTo>
                  <a:pt x="914489" y="2561711"/>
                </a:lnTo>
                <a:lnTo>
                  <a:pt x="0" y="2242585"/>
                </a:lnTo>
                <a:lnTo>
                  <a:pt x="0" y="798220"/>
                </a:lnTo>
                <a:lnTo>
                  <a:pt x="305054" y="691496"/>
                </a:lnTo>
                <a:lnTo>
                  <a:pt x="305054" y="2025942"/>
                </a:lnTo>
                <a:lnTo>
                  <a:pt x="609721" y="2132463"/>
                </a:lnTo>
                <a:lnTo>
                  <a:pt x="609721" y="585248"/>
                </a:lnTo>
                <a:lnTo>
                  <a:pt x="1524127" y="265938"/>
                </a:lnTo>
                <a:lnTo>
                  <a:pt x="1524127" y="2451773"/>
                </a:lnTo>
                <a:lnTo>
                  <a:pt x="1828895" y="2557825"/>
                </a:lnTo>
                <a:lnTo>
                  <a:pt x="1828895" y="159239"/>
                </a:lnTo>
                <a:lnTo>
                  <a:pt x="2286102" y="0"/>
                </a:lnTo>
                <a:lnTo>
                  <a:pt x="2743098" y="159239"/>
                </a:lnTo>
                <a:close/>
                <a:moveTo>
                  <a:pt x="5155769" y="2141487"/>
                </a:moveTo>
                <a:cubicBezTo>
                  <a:pt x="5001044" y="2141487"/>
                  <a:pt x="4881271" y="2016544"/>
                  <a:pt x="4881271" y="1866691"/>
                </a:cubicBezTo>
                <a:lnTo>
                  <a:pt x="4881271" y="1865332"/>
                </a:lnTo>
                <a:cubicBezTo>
                  <a:pt x="4881271" y="1715288"/>
                  <a:pt x="5002702" y="1588789"/>
                  <a:pt x="5155769" y="1588789"/>
                </a:cubicBezTo>
                <a:cubicBezTo>
                  <a:pt x="5310334" y="1588789"/>
                  <a:pt x="5430361" y="1713630"/>
                  <a:pt x="5430361" y="1863560"/>
                </a:cubicBezTo>
                <a:lnTo>
                  <a:pt x="5430361" y="1865325"/>
                </a:lnTo>
                <a:cubicBezTo>
                  <a:pt x="5430361" y="2014893"/>
                  <a:pt x="5308937" y="2141487"/>
                  <a:pt x="5155769" y="2141487"/>
                </a:cubicBezTo>
                <a:moveTo>
                  <a:pt x="5155769" y="2111312"/>
                </a:moveTo>
                <a:cubicBezTo>
                  <a:pt x="5293036" y="2111312"/>
                  <a:pt x="5398726" y="1999164"/>
                  <a:pt x="5398726" y="1865332"/>
                </a:cubicBezTo>
                <a:lnTo>
                  <a:pt x="5398726" y="1863567"/>
                </a:lnTo>
                <a:cubicBezTo>
                  <a:pt x="5398726" y="1729365"/>
                  <a:pt x="5294573" y="1619060"/>
                  <a:pt x="5155769" y="1619060"/>
                </a:cubicBezTo>
                <a:cubicBezTo>
                  <a:pt x="5018437" y="1619060"/>
                  <a:pt x="4912913" y="1731112"/>
                  <a:pt x="4912913" y="1865332"/>
                </a:cubicBezTo>
                <a:lnTo>
                  <a:pt x="4912913" y="1866691"/>
                </a:lnTo>
                <a:cubicBezTo>
                  <a:pt x="4912913" y="2001012"/>
                  <a:pt x="5017040" y="2111312"/>
                  <a:pt x="5155769" y="2111312"/>
                </a:cubicBezTo>
                <a:moveTo>
                  <a:pt x="5042161" y="1716748"/>
                </a:moveTo>
                <a:lnTo>
                  <a:pt x="5176298" y="1716748"/>
                </a:lnTo>
                <a:cubicBezTo>
                  <a:pt x="5242433" y="1716748"/>
                  <a:pt x="5291538" y="1747031"/>
                  <a:pt x="5291538" y="1811681"/>
                </a:cubicBezTo>
                <a:cubicBezTo>
                  <a:pt x="5291538" y="1857407"/>
                  <a:pt x="5266347" y="1887220"/>
                  <a:pt x="5228362" y="1899907"/>
                </a:cubicBezTo>
                <a:lnTo>
                  <a:pt x="5301012" y="2002390"/>
                </a:lnTo>
                <a:lnTo>
                  <a:pt x="5217408" y="2002390"/>
                </a:lnTo>
                <a:lnTo>
                  <a:pt x="5155762" y="1912519"/>
                </a:lnTo>
                <a:lnTo>
                  <a:pt x="5111515" y="1912519"/>
                </a:lnTo>
                <a:lnTo>
                  <a:pt x="5111515" y="2002390"/>
                </a:lnTo>
                <a:lnTo>
                  <a:pt x="5042161" y="2002390"/>
                </a:lnTo>
                <a:lnTo>
                  <a:pt x="5042161" y="1716748"/>
                </a:lnTo>
                <a:close/>
                <a:moveTo>
                  <a:pt x="5171605" y="1855750"/>
                </a:moveTo>
                <a:cubicBezTo>
                  <a:pt x="5203241" y="1855750"/>
                  <a:pt x="5220653" y="1839932"/>
                  <a:pt x="5220653" y="1816189"/>
                </a:cubicBezTo>
                <a:cubicBezTo>
                  <a:pt x="5220653" y="1791176"/>
                  <a:pt x="5201419" y="1776819"/>
                  <a:pt x="5171605" y="1776819"/>
                </a:cubicBezTo>
                <a:lnTo>
                  <a:pt x="5111522" y="1776819"/>
                </a:lnTo>
                <a:lnTo>
                  <a:pt x="5111522" y="1855756"/>
                </a:lnTo>
                <a:lnTo>
                  <a:pt x="5171605" y="1855756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92DA1-E768-FCD1-C681-49BBC98B9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2024 Equinix, Inc.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71993D6-398D-4F53-BFDA-6242499A60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A89D12-4F33-44AF-85FC-689FEAF79A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80038-52BA-5FF2-E3BA-2611E2D2C8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50" y="932688"/>
            <a:ext cx="5356225" cy="5239512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text, 48pt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FA8681-EE35-B0FE-AA04-2CF5F6DED19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749098" y="1033272"/>
            <a:ext cx="4892040" cy="5138928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800" b="1"/>
            </a:lvl1pPr>
            <a:lvl2pPr marL="0" indent="0">
              <a:spcBef>
                <a:spcPts val="1200"/>
              </a:spcBef>
              <a:buNone/>
              <a:defRPr sz="1400" b="1"/>
            </a:lvl2pPr>
            <a:lvl3pPr marL="182880" indent="-182880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3pPr>
            <a:lvl4pPr marL="365760" indent="-182563">
              <a:spcBef>
                <a:spcPts val="900"/>
              </a:spcBef>
              <a:buFont typeface="Arial" panose="020B0604020202020204" pitchFamily="34" charset="0"/>
              <a:buChar char="–"/>
              <a:defRPr sz="1100"/>
            </a:lvl4pPr>
            <a:lvl5pPr marL="548640" indent="-182880">
              <a:spcBef>
                <a:spcPts val="800"/>
              </a:spcBef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en-US" dirty="0"/>
              <a:t>First level, bold 18pt no bullet</a:t>
            </a:r>
          </a:p>
          <a:p>
            <a:pPr lvl="1"/>
            <a:r>
              <a:rPr lang="en-US" dirty="0"/>
              <a:t>Second level, bold 14pt no bullet</a:t>
            </a:r>
          </a:p>
          <a:p>
            <a:pPr lvl="2"/>
            <a:r>
              <a:rPr lang="en-US" dirty="0"/>
              <a:t>Third level, reg 12pt first bullet</a:t>
            </a:r>
          </a:p>
          <a:p>
            <a:pPr lvl="3"/>
            <a:r>
              <a:rPr lang="en-US" dirty="0"/>
              <a:t>Fourth level, reg 11pt second bullet</a:t>
            </a:r>
          </a:p>
          <a:p>
            <a:pPr lvl="4"/>
            <a:r>
              <a:rPr lang="en-GB" dirty="0"/>
              <a:t>Fifth level, reg 10pt third bullet</a:t>
            </a:r>
          </a:p>
        </p:txBody>
      </p:sp>
    </p:spTree>
    <p:extLst>
      <p:ext uri="{BB962C8B-B14F-4D97-AF65-F5344CB8AC3E}">
        <p14:creationId xmlns:p14="http://schemas.microsoft.com/office/powerpoint/2010/main" val="35052689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title right + image [Dk]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379D02C-01AB-C277-97B9-68A9098A0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hidden"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12">
            <a:extLst>
              <a:ext uri="{FF2B5EF4-FFF2-40B4-BE49-F238E27FC236}">
                <a16:creationId xmlns:a16="http://schemas.microsoft.com/office/drawing/2014/main" id="{D02A9F62-92F2-92E4-0C2F-7CD93871176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6092951" cy="6858000"/>
          </a:xfrm>
        </p:spPr>
        <p:txBody>
          <a:bodyPr lIns="182880" tIns="18288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6566B-4871-0702-57F9-C5ABF71DB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ortress_white_logo">
            <a:extLst>
              <a:ext uri="{FF2B5EF4-FFF2-40B4-BE49-F238E27FC236}">
                <a16:creationId xmlns:a16="http://schemas.microsoft.com/office/drawing/2014/main" id="{4F6B2DBF-FC20-CEA6-0407-E53BB6634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279660" y="6432345"/>
            <a:ext cx="429768" cy="236423"/>
          </a:xfrm>
          <a:custGeom>
            <a:avLst/>
            <a:gdLst>
              <a:gd name="connsiteX0" fmla="*/ 2743098 w 5430360"/>
              <a:gd name="connsiteY0" fmla="*/ 159239 h 2987338"/>
              <a:gd name="connsiteX1" fmla="*/ 2743098 w 5430360"/>
              <a:gd name="connsiteY1" fmla="*/ 2557831 h 2987338"/>
              <a:gd name="connsiteX2" fmla="*/ 3048063 w 5430360"/>
              <a:gd name="connsiteY2" fmla="*/ 2451780 h 2987338"/>
              <a:gd name="connsiteX3" fmla="*/ 3048063 w 5430360"/>
              <a:gd name="connsiteY3" fmla="*/ 265944 h 2987338"/>
              <a:gd name="connsiteX4" fmla="*/ 3962635 w 5430360"/>
              <a:gd name="connsiteY4" fmla="*/ 585254 h 2987338"/>
              <a:gd name="connsiteX5" fmla="*/ 3962635 w 5430360"/>
              <a:gd name="connsiteY5" fmla="*/ 2132470 h 2987338"/>
              <a:gd name="connsiteX6" fmla="*/ 4267137 w 5430360"/>
              <a:gd name="connsiteY6" fmla="*/ 2025948 h 2987338"/>
              <a:gd name="connsiteX7" fmla="*/ 4267137 w 5430360"/>
              <a:gd name="connsiteY7" fmla="*/ 691496 h 2987338"/>
              <a:gd name="connsiteX8" fmla="*/ 4571969 w 5430360"/>
              <a:gd name="connsiteY8" fmla="*/ 798220 h 2987338"/>
              <a:gd name="connsiteX9" fmla="*/ 4571969 w 5430360"/>
              <a:gd name="connsiteY9" fmla="*/ 2242585 h 2987338"/>
              <a:gd name="connsiteX10" fmla="*/ 3657607 w 5430360"/>
              <a:gd name="connsiteY10" fmla="*/ 2561705 h 2987338"/>
              <a:gd name="connsiteX11" fmla="*/ 3657607 w 5430360"/>
              <a:gd name="connsiteY11" fmla="*/ 801529 h 2987338"/>
              <a:gd name="connsiteX12" fmla="*/ 3353264 w 5430360"/>
              <a:gd name="connsiteY12" fmla="*/ 695268 h 2987338"/>
              <a:gd name="connsiteX13" fmla="*/ 3353264 w 5430360"/>
              <a:gd name="connsiteY13" fmla="*/ 2668219 h 2987338"/>
              <a:gd name="connsiteX14" fmla="*/ 2438432 w 5430360"/>
              <a:gd name="connsiteY14" fmla="*/ 2987339 h 2987338"/>
              <a:gd name="connsiteX15" fmla="*/ 2438432 w 5430360"/>
              <a:gd name="connsiteY15" fmla="*/ 375882 h 2987338"/>
              <a:gd name="connsiteX16" fmla="*/ 2286102 w 5430360"/>
              <a:gd name="connsiteY16" fmla="*/ 322701 h 2987338"/>
              <a:gd name="connsiteX17" fmla="*/ 2133848 w 5430360"/>
              <a:gd name="connsiteY17" fmla="*/ 375882 h 2987338"/>
              <a:gd name="connsiteX18" fmla="*/ 2133848 w 5430360"/>
              <a:gd name="connsiteY18" fmla="*/ 2987339 h 2987338"/>
              <a:gd name="connsiteX19" fmla="*/ 1219441 w 5430360"/>
              <a:gd name="connsiteY19" fmla="*/ 2668219 h 2987338"/>
              <a:gd name="connsiteX20" fmla="*/ 1219441 w 5430360"/>
              <a:gd name="connsiteY20" fmla="*/ 695268 h 2987338"/>
              <a:gd name="connsiteX21" fmla="*/ 914489 w 5430360"/>
              <a:gd name="connsiteY21" fmla="*/ 801529 h 2987338"/>
              <a:gd name="connsiteX22" fmla="*/ 914489 w 5430360"/>
              <a:gd name="connsiteY22" fmla="*/ 2561711 h 2987338"/>
              <a:gd name="connsiteX23" fmla="*/ 0 w 5430360"/>
              <a:gd name="connsiteY23" fmla="*/ 2242585 h 2987338"/>
              <a:gd name="connsiteX24" fmla="*/ 0 w 5430360"/>
              <a:gd name="connsiteY24" fmla="*/ 798220 h 2987338"/>
              <a:gd name="connsiteX25" fmla="*/ 305054 w 5430360"/>
              <a:gd name="connsiteY25" fmla="*/ 691496 h 2987338"/>
              <a:gd name="connsiteX26" fmla="*/ 305054 w 5430360"/>
              <a:gd name="connsiteY26" fmla="*/ 2025942 h 2987338"/>
              <a:gd name="connsiteX27" fmla="*/ 609721 w 5430360"/>
              <a:gd name="connsiteY27" fmla="*/ 2132463 h 2987338"/>
              <a:gd name="connsiteX28" fmla="*/ 609721 w 5430360"/>
              <a:gd name="connsiteY28" fmla="*/ 585248 h 2987338"/>
              <a:gd name="connsiteX29" fmla="*/ 1524127 w 5430360"/>
              <a:gd name="connsiteY29" fmla="*/ 265938 h 2987338"/>
              <a:gd name="connsiteX30" fmla="*/ 1524127 w 5430360"/>
              <a:gd name="connsiteY30" fmla="*/ 2451773 h 2987338"/>
              <a:gd name="connsiteX31" fmla="*/ 1828895 w 5430360"/>
              <a:gd name="connsiteY31" fmla="*/ 2557825 h 2987338"/>
              <a:gd name="connsiteX32" fmla="*/ 1828895 w 5430360"/>
              <a:gd name="connsiteY32" fmla="*/ 159239 h 2987338"/>
              <a:gd name="connsiteX33" fmla="*/ 2286102 w 5430360"/>
              <a:gd name="connsiteY33" fmla="*/ 0 h 2987338"/>
              <a:gd name="connsiteX34" fmla="*/ 2743098 w 5430360"/>
              <a:gd name="connsiteY34" fmla="*/ 159239 h 2987338"/>
              <a:gd name="connsiteX35" fmla="*/ 5155769 w 5430360"/>
              <a:gd name="connsiteY35" fmla="*/ 2141487 h 2987338"/>
              <a:gd name="connsiteX36" fmla="*/ 4881271 w 5430360"/>
              <a:gd name="connsiteY36" fmla="*/ 1866691 h 2987338"/>
              <a:gd name="connsiteX37" fmla="*/ 4881271 w 5430360"/>
              <a:gd name="connsiteY37" fmla="*/ 1865332 h 2987338"/>
              <a:gd name="connsiteX38" fmla="*/ 5155769 w 5430360"/>
              <a:gd name="connsiteY38" fmla="*/ 1588789 h 2987338"/>
              <a:gd name="connsiteX39" fmla="*/ 5430361 w 5430360"/>
              <a:gd name="connsiteY39" fmla="*/ 1863560 h 2987338"/>
              <a:gd name="connsiteX40" fmla="*/ 5430361 w 5430360"/>
              <a:gd name="connsiteY40" fmla="*/ 1865325 h 2987338"/>
              <a:gd name="connsiteX41" fmla="*/ 5155769 w 5430360"/>
              <a:gd name="connsiteY41" fmla="*/ 2141487 h 2987338"/>
              <a:gd name="connsiteX42" fmla="*/ 5155769 w 5430360"/>
              <a:gd name="connsiteY42" fmla="*/ 2111312 h 2987338"/>
              <a:gd name="connsiteX43" fmla="*/ 5398726 w 5430360"/>
              <a:gd name="connsiteY43" fmla="*/ 1865332 h 2987338"/>
              <a:gd name="connsiteX44" fmla="*/ 5398726 w 5430360"/>
              <a:gd name="connsiteY44" fmla="*/ 1863567 h 2987338"/>
              <a:gd name="connsiteX45" fmla="*/ 5155769 w 5430360"/>
              <a:gd name="connsiteY45" fmla="*/ 1619060 h 2987338"/>
              <a:gd name="connsiteX46" fmla="*/ 4912913 w 5430360"/>
              <a:gd name="connsiteY46" fmla="*/ 1865332 h 2987338"/>
              <a:gd name="connsiteX47" fmla="*/ 4912913 w 5430360"/>
              <a:gd name="connsiteY47" fmla="*/ 1866691 h 2987338"/>
              <a:gd name="connsiteX48" fmla="*/ 5155769 w 5430360"/>
              <a:gd name="connsiteY48" fmla="*/ 2111312 h 2987338"/>
              <a:gd name="connsiteX49" fmla="*/ 5042161 w 5430360"/>
              <a:gd name="connsiteY49" fmla="*/ 1716748 h 2987338"/>
              <a:gd name="connsiteX50" fmla="*/ 5176298 w 5430360"/>
              <a:gd name="connsiteY50" fmla="*/ 1716748 h 2987338"/>
              <a:gd name="connsiteX51" fmla="*/ 5291538 w 5430360"/>
              <a:gd name="connsiteY51" fmla="*/ 1811681 h 2987338"/>
              <a:gd name="connsiteX52" fmla="*/ 5228362 w 5430360"/>
              <a:gd name="connsiteY52" fmla="*/ 1899907 h 2987338"/>
              <a:gd name="connsiteX53" fmla="*/ 5301012 w 5430360"/>
              <a:gd name="connsiteY53" fmla="*/ 2002390 h 2987338"/>
              <a:gd name="connsiteX54" fmla="*/ 5217408 w 5430360"/>
              <a:gd name="connsiteY54" fmla="*/ 2002390 h 2987338"/>
              <a:gd name="connsiteX55" fmla="*/ 5155762 w 5430360"/>
              <a:gd name="connsiteY55" fmla="*/ 1912519 h 2987338"/>
              <a:gd name="connsiteX56" fmla="*/ 5111515 w 5430360"/>
              <a:gd name="connsiteY56" fmla="*/ 1912519 h 2987338"/>
              <a:gd name="connsiteX57" fmla="*/ 5111515 w 5430360"/>
              <a:gd name="connsiteY57" fmla="*/ 2002390 h 2987338"/>
              <a:gd name="connsiteX58" fmla="*/ 5042161 w 5430360"/>
              <a:gd name="connsiteY58" fmla="*/ 2002390 h 2987338"/>
              <a:gd name="connsiteX59" fmla="*/ 5042161 w 5430360"/>
              <a:gd name="connsiteY59" fmla="*/ 1716748 h 2987338"/>
              <a:gd name="connsiteX60" fmla="*/ 5171605 w 5430360"/>
              <a:gd name="connsiteY60" fmla="*/ 1855750 h 2987338"/>
              <a:gd name="connsiteX61" fmla="*/ 5220653 w 5430360"/>
              <a:gd name="connsiteY61" fmla="*/ 1816189 h 2987338"/>
              <a:gd name="connsiteX62" fmla="*/ 5171605 w 5430360"/>
              <a:gd name="connsiteY62" fmla="*/ 1776819 h 2987338"/>
              <a:gd name="connsiteX63" fmla="*/ 5111522 w 5430360"/>
              <a:gd name="connsiteY63" fmla="*/ 1776819 h 2987338"/>
              <a:gd name="connsiteX64" fmla="*/ 5111522 w 5430360"/>
              <a:gd name="connsiteY64" fmla="*/ 1855756 h 2987338"/>
              <a:gd name="connsiteX65" fmla="*/ 5171605 w 5430360"/>
              <a:gd name="connsiteY65" fmla="*/ 1855756 h 298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5430360" h="2987338">
                <a:moveTo>
                  <a:pt x="2743098" y="159239"/>
                </a:moveTo>
                <a:lnTo>
                  <a:pt x="2743098" y="2557831"/>
                </a:lnTo>
                <a:lnTo>
                  <a:pt x="3048063" y="2451780"/>
                </a:lnTo>
                <a:lnTo>
                  <a:pt x="3048063" y="265944"/>
                </a:lnTo>
                <a:lnTo>
                  <a:pt x="3962635" y="585254"/>
                </a:lnTo>
                <a:lnTo>
                  <a:pt x="3962635" y="2132470"/>
                </a:lnTo>
                <a:lnTo>
                  <a:pt x="4267137" y="2025948"/>
                </a:lnTo>
                <a:lnTo>
                  <a:pt x="4267137" y="691496"/>
                </a:lnTo>
                <a:lnTo>
                  <a:pt x="4571969" y="798220"/>
                </a:lnTo>
                <a:lnTo>
                  <a:pt x="4571969" y="2242585"/>
                </a:lnTo>
                <a:lnTo>
                  <a:pt x="3657607" y="2561705"/>
                </a:lnTo>
                <a:lnTo>
                  <a:pt x="3657607" y="801529"/>
                </a:lnTo>
                <a:lnTo>
                  <a:pt x="3353264" y="695268"/>
                </a:lnTo>
                <a:lnTo>
                  <a:pt x="3353264" y="2668219"/>
                </a:lnTo>
                <a:lnTo>
                  <a:pt x="2438432" y="2987339"/>
                </a:lnTo>
                <a:lnTo>
                  <a:pt x="2438432" y="375882"/>
                </a:lnTo>
                <a:lnTo>
                  <a:pt x="2286102" y="322701"/>
                </a:lnTo>
                <a:lnTo>
                  <a:pt x="2133848" y="375882"/>
                </a:lnTo>
                <a:lnTo>
                  <a:pt x="2133848" y="2987339"/>
                </a:lnTo>
                <a:lnTo>
                  <a:pt x="1219441" y="2668219"/>
                </a:lnTo>
                <a:lnTo>
                  <a:pt x="1219441" y="695268"/>
                </a:lnTo>
                <a:lnTo>
                  <a:pt x="914489" y="801529"/>
                </a:lnTo>
                <a:lnTo>
                  <a:pt x="914489" y="2561711"/>
                </a:lnTo>
                <a:lnTo>
                  <a:pt x="0" y="2242585"/>
                </a:lnTo>
                <a:lnTo>
                  <a:pt x="0" y="798220"/>
                </a:lnTo>
                <a:lnTo>
                  <a:pt x="305054" y="691496"/>
                </a:lnTo>
                <a:lnTo>
                  <a:pt x="305054" y="2025942"/>
                </a:lnTo>
                <a:lnTo>
                  <a:pt x="609721" y="2132463"/>
                </a:lnTo>
                <a:lnTo>
                  <a:pt x="609721" y="585248"/>
                </a:lnTo>
                <a:lnTo>
                  <a:pt x="1524127" y="265938"/>
                </a:lnTo>
                <a:lnTo>
                  <a:pt x="1524127" y="2451773"/>
                </a:lnTo>
                <a:lnTo>
                  <a:pt x="1828895" y="2557825"/>
                </a:lnTo>
                <a:lnTo>
                  <a:pt x="1828895" y="159239"/>
                </a:lnTo>
                <a:lnTo>
                  <a:pt x="2286102" y="0"/>
                </a:lnTo>
                <a:lnTo>
                  <a:pt x="2743098" y="159239"/>
                </a:lnTo>
                <a:close/>
                <a:moveTo>
                  <a:pt x="5155769" y="2141487"/>
                </a:moveTo>
                <a:cubicBezTo>
                  <a:pt x="5001044" y="2141487"/>
                  <a:pt x="4881271" y="2016544"/>
                  <a:pt x="4881271" y="1866691"/>
                </a:cubicBezTo>
                <a:lnTo>
                  <a:pt x="4881271" y="1865332"/>
                </a:lnTo>
                <a:cubicBezTo>
                  <a:pt x="4881271" y="1715288"/>
                  <a:pt x="5002702" y="1588789"/>
                  <a:pt x="5155769" y="1588789"/>
                </a:cubicBezTo>
                <a:cubicBezTo>
                  <a:pt x="5310334" y="1588789"/>
                  <a:pt x="5430361" y="1713630"/>
                  <a:pt x="5430361" y="1863560"/>
                </a:cubicBezTo>
                <a:lnTo>
                  <a:pt x="5430361" y="1865325"/>
                </a:lnTo>
                <a:cubicBezTo>
                  <a:pt x="5430361" y="2014893"/>
                  <a:pt x="5308937" y="2141487"/>
                  <a:pt x="5155769" y="2141487"/>
                </a:cubicBezTo>
                <a:moveTo>
                  <a:pt x="5155769" y="2111312"/>
                </a:moveTo>
                <a:cubicBezTo>
                  <a:pt x="5293036" y="2111312"/>
                  <a:pt x="5398726" y="1999164"/>
                  <a:pt x="5398726" y="1865332"/>
                </a:cubicBezTo>
                <a:lnTo>
                  <a:pt x="5398726" y="1863567"/>
                </a:lnTo>
                <a:cubicBezTo>
                  <a:pt x="5398726" y="1729365"/>
                  <a:pt x="5294573" y="1619060"/>
                  <a:pt x="5155769" y="1619060"/>
                </a:cubicBezTo>
                <a:cubicBezTo>
                  <a:pt x="5018437" y="1619060"/>
                  <a:pt x="4912913" y="1731112"/>
                  <a:pt x="4912913" y="1865332"/>
                </a:cubicBezTo>
                <a:lnTo>
                  <a:pt x="4912913" y="1866691"/>
                </a:lnTo>
                <a:cubicBezTo>
                  <a:pt x="4912913" y="2001012"/>
                  <a:pt x="5017040" y="2111312"/>
                  <a:pt x="5155769" y="2111312"/>
                </a:cubicBezTo>
                <a:moveTo>
                  <a:pt x="5042161" y="1716748"/>
                </a:moveTo>
                <a:lnTo>
                  <a:pt x="5176298" y="1716748"/>
                </a:lnTo>
                <a:cubicBezTo>
                  <a:pt x="5242433" y="1716748"/>
                  <a:pt x="5291538" y="1747031"/>
                  <a:pt x="5291538" y="1811681"/>
                </a:cubicBezTo>
                <a:cubicBezTo>
                  <a:pt x="5291538" y="1857407"/>
                  <a:pt x="5266347" y="1887220"/>
                  <a:pt x="5228362" y="1899907"/>
                </a:cubicBezTo>
                <a:lnTo>
                  <a:pt x="5301012" y="2002390"/>
                </a:lnTo>
                <a:lnTo>
                  <a:pt x="5217408" y="2002390"/>
                </a:lnTo>
                <a:lnTo>
                  <a:pt x="5155762" y="1912519"/>
                </a:lnTo>
                <a:lnTo>
                  <a:pt x="5111515" y="1912519"/>
                </a:lnTo>
                <a:lnTo>
                  <a:pt x="5111515" y="2002390"/>
                </a:lnTo>
                <a:lnTo>
                  <a:pt x="5042161" y="2002390"/>
                </a:lnTo>
                <a:lnTo>
                  <a:pt x="5042161" y="1716748"/>
                </a:lnTo>
                <a:close/>
                <a:moveTo>
                  <a:pt x="5171605" y="1855750"/>
                </a:moveTo>
                <a:cubicBezTo>
                  <a:pt x="5203241" y="1855750"/>
                  <a:pt x="5220653" y="1839932"/>
                  <a:pt x="5220653" y="1816189"/>
                </a:cubicBezTo>
                <a:cubicBezTo>
                  <a:pt x="5220653" y="1791176"/>
                  <a:pt x="5201419" y="1776819"/>
                  <a:pt x="5171605" y="1776819"/>
                </a:cubicBezTo>
                <a:lnTo>
                  <a:pt x="5111522" y="1776819"/>
                </a:lnTo>
                <a:lnTo>
                  <a:pt x="5111522" y="1855756"/>
                </a:lnTo>
                <a:lnTo>
                  <a:pt x="5171605" y="1855756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05A5ED1-0116-F500-1941-DC1FBA595F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49098" y="1004434"/>
            <a:ext cx="4892040" cy="9248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text, 30pt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8737311-B7A5-3FCE-BC6B-6CF88C8DFC4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748463" y="2032000"/>
            <a:ext cx="4892675" cy="4140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First level, bold 14pt no bullet</a:t>
            </a:r>
          </a:p>
          <a:p>
            <a:pPr lvl="1"/>
            <a:r>
              <a:rPr lang="en-US" dirty="0"/>
              <a:t>Second level, reg 14pt no bullet</a:t>
            </a:r>
          </a:p>
          <a:p>
            <a:pPr lvl="2"/>
            <a:r>
              <a:rPr lang="en-US" dirty="0"/>
              <a:t>Third level, reg 14pt first bullet</a:t>
            </a:r>
          </a:p>
          <a:p>
            <a:pPr lvl="3"/>
            <a:r>
              <a:rPr lang="en-US" dirty="0"/>
              <a:t>Fourth level, reg 12pt second bullet</a:t>
            </a:r>
          </a:p>
          <a:p>
            <a:pPr lvl="4"/>
            <a:r>
              <a:rPr lang="en-US" dirty="0"/>
              <a:t>Fifth level, reg 11pt third bullet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07E2C-ABED-A310-E66D-D1BEBD11C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A89D12-4F33-44AF-85FC-689FEAF79A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0FB82-33FE-FAE0-42EA-5A069CD64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2024 Equinix, Inc.</a:t>
            </a:r>
          </a:p>
        </p:txBody>
      </p:sp>
    </p:spTree>
    <p:extLst>
      <p:ext uri="{BB962C8B-B14F-4D97-AF65-F5344CB8AC3E}">
        <p14:creationId xmlns:p14="http://schemas.microsoft.com/office/powerpoint/2010/main" val="7507682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title right + image [Lt]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379D02C-01AB-C277-97B9-68A9098A0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2952" y="0"/>
            <a:ext cx="60990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380E2C4B-212D-C90C-C638-0220369FD5E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6092951" cy="6858000"/>
          </a:xfrm>
        </p:spPr>
        <p:txBody>
          <a:bodyPr lIns="182880" tIns="18288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76661A4-CEEB-FD35-9B16-C027F758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fortress_black_logo">
            <a:extLst>
              <a:ext uri="{FF2B5EF4-FFF2-40B4-BE49-F238E27FC236}">
                <a16:creationId xmlns:a16="http://schemas.microsoft.com/office/drawing/2014/main" id="{B851A469-0A2B-910E-1A1C-CC6A0E8B8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279660" y="6432345"/>
            <a:ext cx="429768" cy="236423"/>
          </a:xfrm>
          <a:custGeom>
            <a:avLst/>
            <a:gdLst>
              <a:gd name="connsiteX0" fmla="*/ 2743098 w 5430360"/>
              <a:gd name="connsiteY0" fmla="*/ 159239 h 2987338"/>
              <a:gd name="connsiteX1" fmla="*/ 2743098 w 5430360"/>
              <a:gd name="connsiteY1" fmla="*/ 2557831 h 2987338"/>
              <a:gd name="connsiteX2" fmla="*/ 3048063 w 5430360"/>
              <a:gd name="connsiteY2" fmla="*/ 2451780 h 2987338"/>
              <a:gd name="connsiteX3" fmla="*/ 3048063 w 5430360"/>
              <a:gd name="connsiteY3" fmla="*/ 265944 h 2987338"/>
              <a:gd name="connsiteX4" fmla="*/ 3962635 w 5430360"/>
              <a:gd name="connsiteY4" fmla="*/ 585254 h 2987338"/>
              <a:gd name="connsiteX5" fmla="*/ 3962635 w 5430360"/>
              <a:gd name="connsiteY5" fmla="*/ 2132470 h 2987338"/>
              <a:gd name="connsiteX6" fmla="*/ 4267137 w 5430360"/>
              <a:gd name="connsiteY6" fmla="*/ 2025948 h 2987338"/>
              <a:gd name="connsiteX7" fmla="*/ 4267137 w 5430360"/>
              <a:gd name="connsiteY7" fmla="*/ 691496 h 2987338"/>
              <a:gd name="connsiteX8" fmla="*/ 4571969 w 5430360"/>
              <a:gd name="connsiteY8" fmla="*/ 798220 h 2987338"/>
              <a:gd name="connsiteX9" fmla="*/ 4571969 w 5430360"/>
              <a:gd name="connsiteY9" fmla="*/ 2242585 h 2987338"/>
              <a:gd name="connsiteX10" fmla="*/ 3657607 w 5430360"/>
              <a:gd name="connsiteY10" fmla="*/ 2561705 h 2987338"/>
              <a:gd name="connsiteX11" fmla="*/ 3657607 w 5430360"/>
              <a:gd name="connsiteY11" fmla="*/ 801529 h 2987338"/>
              <a:gd name="connsiteX12" fmla="*/ 3353264 w 5430360"/>
              <a:gd name="connsiteY12" fmla="*/ 695268 h 2987338"/>
              <a:gd name="connsiteX13" fmla="*/ 3353264 w 5430360"/>
              <a:gd name="connsiteY13" fmla="*/ 2668219 h 2987338"/>
              <a:gd name="connsiteX14" fmla="*/ 2438432 w 5430360"/>
              <a:gd name="connsiteY14" fmla="*/ 2987339 h 2987338"/>
              <a:gd name="connsiteX15" fmla="*/ 2438432 w 5430360"/>
              <a:gd name="connsiteY15" fmla="*/ 375882 h 2987338"/>
              <a:gd name="connsiteX16" fmla="*/ 2286102 w 5430360"/>
              <a:gd name="connsiteY16" fmla="*/ 322701 h 2987338"/>
              <a:gd name="connsiteX17" fmla="*/ 2133848 w 5430360"/>
              <a:gd name="connsiteY17" fmla="*/ 375882 h 2987338"/>
              <a:gd name="connsiteX18" fmla="*/ 2133848 w 5430360"/>
              <a:gd name="connsiteY18" fmla="*/ 2987339 h 2987338"/>
              <a:gd name="connsiteX19" fmla="*/ 1219441 w 5430360"/>
              <a:gd name="connsiteY19" fmla="*/ 2668219 h 2987338"/>
              <a:gd name="connsiteX20" fmla="*/ 1219441 w 5430360"/>
              <a:gd name="connsiteY20" fmla="*/ 695268 h 2987338"/>
              <a:gd name="connsiteX21" fmla="*/ 914489 w 5430360"/>
              <a:gd name="connsiteY21" fmla="*/ 801529 h 2987338"/>
              <a:gd name="connsiteX22" fmla="*/ 914489 w 5430360"/>
              <a:gd name="connsiteY22" fmla="*/ 2561711 h 2987338"/>
              <a:gd name="connsiteX23" fmla="*/ 0 w 5430360"/>
              <a:gd name="connsiteY23" fmla="*/ 2242585 h 2987338"/>
              <a:gd name="connsiteX24" fmla="*/ 0 w 5430360"/>
              <a:gd name="connsiteY24" fmla="*/ 798220 h 2987338"/>
              <a:gd name="connsiteX25" fmla="*/ 305054 w 5430360"/>
              <a:gd name="connsiteY25" fmla="*/ 691496 h 2987338"/>
              <a:gd name="connsiteX26" fmla="*/ 305054 w 5430360"/>
              <a:gd name="connsiteY26" fmla="*/ 2025942 h 2987338"/>
              <a:gd name="connsiteX27" fmla="*/ 609721 w 5430360"/>
              <a:gd name="connsiteY27" fmla="*/ 2132463 h 2987338"/>
              <a:gd name="connsiteX28" fmla="*/ 609721 w 5430360"/>
              <a:gd name="connsiteY28" fmla="*/ 585248 h 2987338"/>
              <a:gd name="connsiteX29" fmla="*/ 1524127 w 5430360"/>
              <a:gd name="connsiteY29" fmla="*/ 265938 h 2987338"/>
              <a:gd name="connsiteX30" fmla="*/ 1524127 w 5430360"/>
              <a:gd name="connsiteY30" fmla="*/ 2451773 h 2987338"/>
              <a:gd name="connsiteX31" fmla="*/ 1828895 w 5430360"/>
              <a:gd name="connsiteY31" fmla="*/ 2557825 h 2987338"/>
              <a:gd name="connsiteX32" fmla="*/ 1828895 w 5430360"/>
              <a:gd name="connsiteY32" fmla="*/ 159239 h 2987338"/>
              <a:gd name="connsiteX33" fmla="*/ 2286102 w 5430360"/>
              <a:gd name="connsiteY33" fmla="*/ 0 h 2987338"/>
              <a:gd name="connsiteX34" fmla="*/ 2743098 w 5430360"/>
              <a:gd name="connsiteY34" fmla="*/ 159239 h 2987338"/>
              <a:gd name="connsiteX35" fmla="*/ 5155769 w 5430360"/>
              <a:gd name="connsiteY35" fmla="*/ 2141487 h 2987338"/>
              <a:gd name="connsiteX36" fmla="*/ 4881271 w 5430360"/>
              <a:gd name="connsiteY36" fmla="*/ 1866691 h 2987338"/>
              <a:gd name="connsiteX37" fmla="*/ 4881271 w 5430360"/>
              <a:gd name="connsiteY37" fmla="*/ 1865332 h 2987338"/>
              <a:gd name="connsiteX38" fmla="*/ 5155769 w 5430360"/>
              <a:gd name="connsiteY38" fmla="*/ 1588789 h 2987338"/>
              <a:gd name="connsiteX39" fmla="*/ 5430361 w 5430360"/>
              <a:gd name="connsiteY39" fmla="*/ 1863560 h 2987338"/>
              <a:gd name="connsiteX40" fmla="*/ 5430361 w 5430360"/>
              <a:gd name="connsiteY40" fmla="*/ 1865325 h 2987338"/>
              <a:gd name="connsiteX41" fmla="*/ 5155769 w 5430360"/>
              <a:gd name="connsiteY41" fmla="*/ 2141487 h 2987338"/>
              <a:gd name="connsiteX42" fmla="*/ 5155769 w 5430360"/>
              <a:gd name="connsiteY42" fmla="*/ 2111312 h 2987338"/>
              <a:gd name="connsiteX43" fmla="*/ 5398726 w 5430360"/>
              <a:gd name="connsiteY43" fmla="*/ 1865332 h 2987338"/>
              <a:gd name="connsiteX44" fmla="*/ 5398726 w 5430360"/>
              <a:gd name="connsiteY44" fmla="*/ 1863567 h 2987338"/>
              <a:gd name="connsiteX45" fmla="*/ 5155769 w 5430360"/>
              <a:gd name="connsiteY45" fmla="*/ 1619060 h 2987338"/>
              <a:gd name="connsiteX46" fmla="*/ 4912913 w 5430360"/>
              <a:gd name="connsiteY46" fmla="*/ 1865332 h 2987338"/>
              <a:gd name="connsiteX47" fmla="*/ 4912913 w 5430360"/>
              <a:gd name="connsiteY47" fmla="*/ 1866691 h 2987338"/>
              <a:gd name="connsiteX48" fmla="*/ 5155769 w 5430360"/>
              <a:gd name="connsiteY48" fmla="*/ 2111312 h 2987338"/>
              <a:gd name="connsiteX49" fmla="*/ 5042161 w 5430360"/>
              <a:gd name="connsiteY49" fmla="*/ 1716748 h 2987338"/>
              <a:gd name="connsiteX50" fmla="*/ 5176298 w 5430360"/>
              <a:gd name="connsiteY50" fmla="*/ 1716748 h 2987338"/>
              <a:gd name="connsiteX51" fmla="*/ 5291538 w 5430360"/>
              <a:gd name="connsiteY51" fmla="*/ 1811681 h 2987338"/>
              <a:gd name="connsiteX52" fmla="*/ 5228362 w 5430360"/>
              <a:gd name="connsiteY52" fmla="*/ 1899907 h 2987338"/>
              <a:gd name="connsiteX53" fmla="*/ 5301012 w 5430360"/>
              <a:gd name="connsiteY53" fmla="*/ 2002390 h 2987338"/>
              <a:gd name="connsiteX54" fmla="*/ 5217408 w 5430360"/>
              <a:gd name="connsiteY54" fmla="*/ 2002390 h 2987338"/>
              <a:gd name="connsiteX55" fmla="*/ 5155762 w 5430360"/>
              <a:gd name="connsiteY55" fmla="*/ 1912519 h 2987338"/>
              <a:gd name="connsiteX56" fmla="*/ 5111515 w 5430360"/>
              <a:gd name="connsiteY56" fmla="*/ 1912519 h 2987338"/>
              <a:gd name="connsiteX57" fmla="*/ 5111515 w 5430360"/>
              <a:gd name="connsiteY57" fmla="*/ 2002390 h 2987338"/>
              <a:gd name="connsiteX58" fmla="*/ 5042161 w 5430360"/>
              <a:gd name="connsiteY58" fmla="*/ 2002390 h 2987338"/>
              <a:gd name="connsiteX59" fmla="*/ 5042161 w 5430360"/>
              <a:gd name="connsiteY59" fmla="*/ 1716748 h 2987338"/>
              <a:gd name="connsiteX60" fmla="*/ 5171605 w 5430360"/>
              <a:gd name="connsiteY60" fmla="*/ 1855750 h 2987338"/>
              <a:gd name="connsiteX61" fmla="*/ 5220653 w 5430360"/>
              <a:gd name="connsiteY61" fmla="*/ 1816189 h 2987338"/>
              <a:gd name="connsiteX62" fmla="*/ 5171605 w 5430360"/>
              <a:gd name="connsiteY62" fmla="*/ 1776819 h 2987338"/>
              <a:gd name="connsiteX63" fmla="*/ 5111522 w 5430360"/>
              <a:gd name="connsiteY63" fmla="*/ 1776819 h 2987338"/>
              <a:gd name="connsiteX64" fmla="*/ 5111522 w 5430360"/>
              <a:gd name="connsiteY64" fmla="*/ 1855756 h 2987338"/>
              <a:gd name="connsiteX65" fmla="*/ 5171605 w 5430360"/>
              <a:gd name="connsiteY65" fmla="*/ 1855756 h 298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5430360" h="2987338">
                <a:moveTo>
                  <a:pt x="2743098" y="159239"/>
                </a:moveTo>
                <a:lnTo>
                  <a:pt x="2743098" y="2557831"/>
                </a:lnTo>
                <a:lnTo>
                  <a:pt x="3048063" y="2451780"/>
                </a:lnTo>
                <a:lnTo>
                  <a:pt x="3048063" y="265944"/>
                </a:lnTo>
                <a:lnTo>
                  <a:pt x="3962635" y="585254"/>
                </a:lnTo>
                <a:lnTo>
                  <a:pt x="3962635" y="2132470"/>
                </a:lnTo>
                <a:lnTo>
                  <a:pt x="4267137" y="2025948"/>
                </a:lnTo>
                <a:lnTo>
                  <a:pt x="4267137" y="691496"/>
                </a:lnTo>
                <a:lnTo>
                  <a:pt x="4571969" y="798220"/>
                </a:lnTo>
                <a:lnTo>
                  <a:pt x="4571969" y="2242585"/>
                </a:lnTo>
                <a:lnTo>
                  <a:pt x="3657607" y="2561705"/>
                </a:lnTo>
                <a:lnTo>
                  <a:pt x="3657607" y="801529"/>
                </a:lnTo>
                <a:lnTo>
                  <a:pt x="3353264" y="695268"/>
                </a:lnTo>
                <a:lnTo>
                  <a:pt x="3353264" y="2668219"/>
                </a:lnTo>
                <a:lnTo>
                  <a:pt x="2438432" y="2987339"/>
                </a:lnTo>
                <a:lnTo>
                  <a:pt x="2438432" y="375882"/>
                </a:lnTo>
                <a:lnTo>
                  <a:pt x="2286102" y="322701"/>
                </a:lnTo>
                <a:lnTo>
                  <a:pt x="2133848" y="375882"/>
                </a:lnTo>
                <a:lnTo>
                  <a:pt x="2133848" y="2987339"/>
                </a:lnTo>
                <a:lnTo>
                  <a:pt x="1219441" y="2668219"/>
                </a:lnTo>
                <a:lnTo>
                  <a:pt x="1219441" y="695268"/>
                </a:lnTo>
                <a:lnTo>
                  <a:pt x="914489" y="801529"/>
                </a:lnTo>
                <a:lnTo>
                  <a:pt x="914489" y="2561711"/>
                </a:lnTo>
                <a:lnTo>
                  <a:pt x="0" y="2242585"/>
                </a:lnTo>
                <a:lnTo>
                  <a:pt x="0" y="798220"/>
                </a:lnTo>
                <a:lnTo>
                  <a:pt x="305054" y="691496"/>
                </a:lnTo>
                <a:lnTo>
                  <a:pt x="305054" y="2025942"/>
                </a:lnTo>
                <a:lnTo>
                  <a:pt x="609721" y="2132463"/>
                </a:lnTo>
                <a:lnTo>
                  <a:pt x="609721" y="585248"/>
                </a:lnTo>
                <a:lnTo>
                  <a:pt x="1524127" y="265938"/>
                </a:lnTo>
                <a:lnTo>
                  <a:pt x="1524127" y="2451773"/>
                </a:lnTo>
                <a:lnTo>
                  <a:pt x="1828895" y="2557825"/>
                </a:lnTo>
                <a:lnTo>
                  <a:pt x="1828895" y="159239"/>
                </a:lnTo>
                <a:lnTo>
                  <a:pt x="2286102" y="0"/>
                </a:lnTo>
                <a:lnTo>
                  <a:pt x="2743098" y="159239"/>
                </a:lnTo>
                <a:close/>
                <a:moveTo>
                  <a:pt x="5155769" y="2141487"/>
                </a:moveTo>
                <a:cubicBezTo>
                  <a:pt x="5001044" y="2141487"/>
                  <a:pt x="4881271" y="2016544"/>
                  <a:pt x="4881271" y="1866691"/>
                </a:cubicBezTo>
                <a:lnTo>
                  <a:pt x="4881271" y="1865332"/>
                </a:lnTo>
                <a:cubicBezTo>
                  <a:pt x="4881271" y="1715288"/>
                  <a:pt x="5002702" y="1588789"/>
                  <a:pt x="5155769" y="1588789"/>
                </a:cubicBezTo>
                <a:cubicBezTo>
                  <a:pt x="5310334" y="1588789"/>
                  <a:pt x="5430361" y="1713630"/>
                  <a:pt x="5430361" y="1863560"/>
                </a:cubicBezTo>
                <a:lnTo>
                  <a:pt x="5430361" y="1865325"/>
                </a:lnTo>
                <a:cubicBezTo>
                  <a:pt x="5430361" y="2014893"/>
                  <a:pt x="5308937" y="2141487"/>
                  <a:pt x="5155769" y="2141487"/>
                </a:cubicBezTo>
                <a:moveTo>
                  <a:pt x="5155769" y="2111312"/>
                </a:moveTo>
                <a:cubicBezTo>
                  <a:pt x="5293036" y="2111312"/>
                  <a:pt x="5398726" y="1999164"/>
                  <a:pt x="5398726" y="1865332"/>
                </a:cubicBezTo>
                <a:lnTo>
                  <a:pt x="5398726" y="1863567"/>
                </a:lnTo>
                <a:cubicBezTo>
                  <a:pt x="5398726" y="1729365"/>
                  <a:pt x="5294573" y="1619060"/>
                  <a:pt x="5155769" y="1619060"/>
                </a:cubicBezTo>
                <a:cubicBezTo>
                  <a:pt x="5018437" y="1619060"/>
                  <a:pt x="4912913" y="1731112"/>
                  <a:pt x="4912913" y="1865332"/>
                </a:cubicBezTo>
                <a:lnTo>
                  <a:pt x="4912913" y="1866691"/>
                </a:lnTo>
                <a:cubicBezTo>
                  <a:pt x="4912913" y="2001012"/>
                  <a:pt x="5017040" y="2111312"/>
                  <a:pt x="5155769" y="2111312"/>
                </a:cubicBezTo>
                <a:moveTo>
                  <a:pt x="5042161" y="1716748"/>
                </a:moveTo>
                <a:lnTo>
                  <a:pt x="5176298" y="1716748"/>
                </a:lnTo>
                <a:cubicBezTo>
                  <a:pt x="5242433" y="1716748"/>
                  <a:pt x="5291538" y="1747031"/>
                  <a:pt x="5291538" y="1811681"/>
                </a:cubicBezTo>
                <a:cubicBezTo>
                  <a:pt x="5291538" y="1857407"/>
                  <a:pt x="5266347" y="1887220"/>
                  <a:pt x="5228362" y="1899907"/>
                </a:cubicBezTo>
                <a:lnTo>
                  <a:pt x="5301012" y="2002390"/>
                </a:lnTo>
                <a:lnTo>
                  <a:pt x="5217408" y="2002390"/>
                </a:lnTo>
                <a:lnTo>
                  <a:pt x="5155762" y="1912519"/>
                </a:lnTo>
                <a:lnTo>
                  <a:pt x="5111515" y="1912519"/>
                </a:lnTo>
                <a:lnTo>
                  <a:pt x="5111515" y="2002390"/>
                </a:lnTo>
                <a:lnTo>
                  <a:pt x="5042161" y="2002390"/>
                </a:lnTo>
                <a:lnTo>
                  <a:pt x="5042161" y="1716748"/>
                </a:lnTo>
                <a:close/>
                <a:moveTo>
                  <a:pt x="5171605" y="1855750"/>
                </a:moveTo>
                <a:cubicBezTo>
                  <a:pt x="5203241" y="1855750"/>
                  <a:pt x="5220653" y="1839932"/>
                  <a:pt x="5220653" y="1816189"/>
                </a:cubicBezTo>
                <a:cubicBezTo>
                  <a:pt x="5220653" y="1791176"/>
                  <a:pt x="5201419" y="1776819"/>
                  <a:pt x="5171605" y="1776819"/>
                </a:cubicBezTo>
                <a:lnTo>
                  <a:pt x="5111522" y="1776819"/>
                </a:lnTo>
                <a:lnTo>
                  <a:pt x="5111522" y="1855756"/>
                </a:lnTo>
                <a:lnTo>
                  <a:pt x="5171605" y="1855756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9302F21-5656-1F55-17C3-2C61C9799E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49096" y="1011761"/>
            <a:ext cx="4892041" cy="924831"/>
          </a:xfrm>
        </p:spPr>
        <p:txBody>
          <a:bodyPr/>
          <a:lstStyle/>
          <a:p>
            <a:r>
              <a:rPr lang="en-US" dirty="0"/>
              <a:t>Title text, 30pt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61B3749-19B0-8DAB-67DA-D04BE033B03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749097" y="2032000"/>
            <a:ext cx="4892042" cy="4140200"/>
          </a:xfrm>
        </p:spPr>
        <p:txBody>
          <a:bodyPr/>
          <a:lstStyle/>
          <a:p>
            <a:pPr lvl="0"/>
            <a:r>
              <a:rPr lang="en-US" dirty="0"/>
              <a:t>First level, bold 14pt no bullet</a:t>
            </a:r>
          </a:p>
          <a:p>
            <a:pPr lvl="1"/>
            <a:r>
              <a:rPr lang="en-US" dirty="0"/>
              <a:t>Second level, reg 14pt no bullet</a:t>
            </a:r>
          </a:p>
          <a:p>
            <a:pPr lvl="2"/>
            <a:r>
              <a:rPr lang="en-US" dirty="0"/>
              <a:t>Third level, reg 14pt first bullet</a:t>
            </a:r>
          </a:p>
          <a:p>
            <a:pPr lvl="3"/>
            <a:r>
              <a:rPr lang="en-US" dirty="0"/>
              <a:t>Fourth level, reg 12pt second bullet</a:t>
            </a:r>
          </a:p>
          <a:p>
            <a:pPr lvl="4"/>
            <a:r>
              <a:rPr lang="en-US" dirty="0"/>
              <a:t>Fifth level, reg 11pt third bullet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07E2C-ABED-A310-E66D-D1BEBD11C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A89D12-4F33-44AF-85FC-689FEAF79A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0FB82-33FE-FAE0-42EA-5A069CD64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2024 Equinix, Inc.</a:t>
            </a:r>
          </a:p>
        </p:txBody>
      </p:sp>
    </p:spTree>
    <p:extLst>
      <p:ext uri="{BB962C8B-B14F-4D97-AF65-F5344CB8AC3E}">
        <p14:creationId xmlns:p14="http://schemas.microsoft.com/office/powerpoint/2010/main" val="4234774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color block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08F14BC-5D8C-48FF-2F7A-B04649085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rtress_black_logo">
            <a:extLst>
              <a:ext uri="{FF2B5EF4-FFF2-40B4-BE49-F238E27FC236}">
                <a16:creationId xmlns:a16="http://schemas.microsoft.com/office/drawing/2014/main" id="{3A5FC4C6-4957-F530-76AD-4197BFB19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279660" y="6432345"/>
            <a:ext cx="429768" cy="236423"/>
          </a:xfrm>
          <a:custGeom>
            <a:avLst/>
            <a:gdLst>
              <a:gd name="connsiteX0" fmla="*/ 2743098 w 5430360"/>
              <a:gd name="connsiteY0" fmla="*/ 159239 h 2987338"/>
              <a:gd name="connsiteX1" fmla="*/ 2743098 w 5430360"/>
              <a:gd name="connsiteY1" fmla="*/ 2557831 h 2987338"/>
              <a:gd name="connsiteX2" fmla="*/ 3048063 w 5430360"/>
              <a:gd name="connsiteY2" fmla="*/ 2451780 h 2987338"/>
              <a:gd name="connsiteX3" fmla="*/ 3048063 w 5430360"/>
              <a:gd name="connsiteY3" fmla="*/ 265944 h 2987338"/>
              <a:gd name="connsiteX4" fmla="*/ 3962635 w 5430360"/>
              <a:gd name="connsiteY4" fmla="*/ 585254 h 2987338"/>
              <a:gd name="connsiteX5" fmla="*/ 3962635 w 5430360"/>
              <a:gd name="connsiteY5" fmla="*/ 2132470 h 2987338"/>
              <a:gd name="connsiteX6" fmla="*/ 4267137 w 5430360"/>
              <a:gd name="connsiteY6" fmla="*/ 2025948 h 2987338"/>
              <a:gd name="connsiteX7" fmla="*/ 4267137 w 5430360"/>
              <a:gd name="connsiteY7" fmla="*/ 691496 h 2987338"/>
              <a:gd name="connsiteX8" fmla="*/ 4571969 w 5430360"/>
              <a:gd name="connsiteY8" fmla="*/ 798220 h 2987338"/>
              <a:gd name="connsiteX9" fmla="*/ 4571969 w 5430360"/>
              <a:gd name="connsiteY9" fmla="*/ 2242585 h 2987338"/>
              <a:gd name="connsiteX10" fmla="*/ 3657607 w 5430360"/>
              <a:gd name="connsiteY10" fmla="*/ 2561705 h 2987338"/>
              <a:gd name="connsiteX11" fmla="*/ 3657607 w 5430360"/>
              <a:gd name="connsiteY11" fmla="*/ 801529 h 2987338"/>
              <a:gd name="connsiteX12" fmla="*/ 3353264 w 5430360"/>
              <a:gd name="connsiteY12" fmla="*/ 695268 h 2987338"/>
              <a:gd name="connsiteX13" fmla="*/ 3353264 w 5430360"/>
              <a:gd name="connsiteY13" fmla="*/ 2668219 h 2987338"/>
              <a:gd name="connsiteX14" fmla="*/ 2438432 w 5430360"/>
              <a:gd name="connsiteY14" fmla="*/ 2987339 h 2987338"/>
              <a:gd name="connsiteX15" fmla="*/ 2438432 w 5430360"/>
              <a:gd name="connsiteY15" fmla="*/ 375882 h 2987338"/>
              <a:gd name="connsiteX16" fmla="*/ 2286102 w 5430360"/>
              <a:gd name="connsiteY16" fmla="*/ 322701 h 2987338"/>
              <a:gd name="connsiteX17" fmla="*/ 2133848 w 5430360"/>
              <a:gd name="connsiteY17" fmla="*/ 375882 h 2987338"/>
              <a:gd name="connsiteX18" fmla="*/ 2133848 w 5430360"/>
              <a:gd name="connsiteY18" fmla="*/ 2987339 h 2987338"/>
              <a:gd name="connsiteX19" fmla="*/ 1219441 w 5430360"/>
              <a:gd name="connsiteY19" fmla="*/ 2668219 h 2987338"/>
              <a:gd name="connsiteX20" fmla="*/ 1219441 w 5430360"/>
              <a:gd name="connsiteY20" fmla="*/ 695268 h 2987338"/>
              <a:gd name="connsiteX21" fmla="*/ 914489 w 5430360"/>
              <a:gd name="connsiteY21" fmla="*/ 801529 h 2987338"/>
              <a:gd name="connsiteX22" fmla="*/ 914489 w 5430360"/>
              <a:gd name="connsiteY22" fmla="*/ 2561711 h 2987338"/>
              <a:gd name="connsiteX23" fmla="*/ 0 w 5430360"/>
              <a:gd name="connsiteY23" fmla="*/ 2242585 h 2987338"/>
              <a:gd name="connsiteX24" fmla="*/ 0 w 5430360"/>
              <a:gd name="connsiteY24" fmla="*/ 798220 h 2987338"/>
              <a:gd name="connsiteX25" fmla="*/ 305054 w 5430360"/>
              <a:gd name="connsiteY25" fmla="*/ 691496 h 2987338"/>
              <a:gd name="connsiteX26" fmla="*/ 305054 w 5430360"/>
              <a:gd name="connsiteY26" fmla="*/ 2025942 h 2987338"/>
              <a:gd name="connsiteX27" fmla="*/ 609721 w 5430360"/>
              <a:gd name="connsiteY27" fmla="*/ 2132463 h 2987338"/>
              <a:gd name="connsiteX28" fmla="*/ 609721 w 5430360"/>
              <a:gd name="connsiteY28" fmla="*/ 585248 h 2987338"/>
              <a:gd name="connsiteX29" fmla="*/ 1524127 w 5430360"/>
              <a:gd name="connsiteY29" fmla="*/ 265938 h 2987338"/>
              <a:gd name="connsiteX30" fmla="*/ 1524127 w 5430360"/>
              <a:gd name="connsiteY30" fmla="*/ 2451773 h 2987338"/>
              <a:gd name="connsiteX31" fmla="*/ 1828895 w 5430360"/>
              <a:gd name="connsiteY31" fmla="*/ 2557825 h 2987338"/>
              <a:gd name="connsiteX32" fmla="*/ 1828895 w 5430360"/>
              <a:gd name="connsiteY32" fmla="*/ 159239 h 2987338"/>
              <a:gd name="connsiteX33" fmla="*/ 2286102 w 5430360"/>
              <a:gd name="connsiteY33" fmla="*/ 0 h 2987338"/>
              <a:gd name="connsiteX34" fmla="*/ 2743098 w 5430360"/>
              <a:gd name="connsiteY34" fmla="*/ 159239 h 2987338"/>
              <a:gd name="connsiteX35" fmla="*/ 5155769 w 5430360"/>
              <a:gd name="connsiteY35" fmla="*/ 2141487 h 2987338"/>
              <a:gd name="connsiteX36" fmla="*/ 4881271 w 5430360"/>
              <a:gd name="connsiteY36" fmla="*/ 1866691 h 2987338"/>
              <a:gd name="connsiteX37" fmla="*/ 4881271 w 5430360"/>
              <a:gd name="connsiteY37" fmla="*/ 1865332 h 2987338"/>
              <a:gd name="connsiteX38" fmla="*/ 5155769 w 5430360"/>
              <a:gd name="connsiteY38" fmla="*/ 1588789 h 2987338"/>
              <a:gd name="connsiteX39" fmla="*/ 5430361 w 5430360"/>
              <a:gd name="connsiteY39" fmla="*/ 1863560 h 2987338"/>
              <a:gd name="connsiteX40" fmla="*/ 5430361 w 5430360"/>
              <a:gd name="connsiteY40" fmla="*/ 1865325 h 2987338"/>
              <a:gd name="connsiteX41" fmla="*/ 5155769 w 5430360"/>
              <a:gd name="connsiteY41" fmla="*/ 2141487 h 2987338"/>
              <a:gd name="connsiteX42" fmla="*/ 5155769 w 5430360"/>
              <a:gd name="connsiteY42" fmla="*/ 2111312 h 2987338"/>
              <a:gd name="connsiteX43" fmla="*/ 5398726 w 5430360"/>
              <a:gd name="connsiteY43" fmla="*/ 1865332 h 2987338"/>
              <a:gd name="connsiteX44" fmla="*/ 5398726 w 5430360"/>
              <a:gd name="connsiteY44" fmla="*/ 1863567 h 2987338"/>
              <a:gd name="connsiteX45" fmla="*/ 5155769 w 5430360"/>
              <a:gd name="connsiteY45" fmla="*/ 1619060 h 2987338"/>
              <a:gd name="connsiteX46" fmla="*/ 4912913 w 5430360"/>
              <a:gd name="connsiteY46" fmla="*/ 1865332 h 2987338"/>
              <a:gd name="connsiteX47" fmla="*/ 4912913 w 5430360"/>
              <a:gd name="connsiteY47" fmla="*/ 1866691 h 2987338"/>
              <a:gd name="connsiteX48" fmla="*/ 5155769 w 5430360"/>
              <a:gd name="connsiteY48" fmla="*/ 2111312 h 2987338"/>
              <a:gd name="connsiteX49" fmla="*/ 5042161 w 5430360"/>
              <a:gd name="connsiteY49" fmla="*/ 1716748 h 2987338"/>
              <a:gd name="connsiteX50" fmla="*/ 5176298 w 5430360"/>
              <a:gd name="connsiteY50" fmla="*/ 1716748 h 2987338"/>
              <a:gd name="connsiteX51" fmla="*/ 5291538 w 5430360"/>
              <a:gd name="connsiteY51" fmla="*/ 1811681 h 2987338"/>
              <a:gd name="connsiteX52" fmla="*/ 5228362 w 5430360"/>
              <a:gd name="connsiteY52" fmla="*/ 1899907 h 2987338"/>
              <a:gd name="connsiteX53" fmla="*/ 5301012 w 5430360"/>
              <a:gd name="connsiteY53" fmla="*/ 2002390 h 2987338"/>
              <a:gd name="connsiteX54" fmla="*/ 5217408 w 5430360"/>
              <a:gd name="connsiteY54" fmla="*/ 2002390 h 2987338"/>
              <a:gd name="connsiteX55" fmla="*/ 5155762 w 5430360"/>
              <a:gd name="connsiteY55" fmla="*/ 1912519 h 2987338"/>
              <a:gd name="connsiteX56" fmla="*/ 5111515 w 5430360"/>
              <a:gd name="connsiteY56" fmla="*/ 1912519 h 2987338"/>
              <a:gd name="connsiteX57" fmla="*/ 5111515 w 5430360"/>
              <a:gd name="connsiteY57" fmla="*/ 2002390 h 2987338"/>
              <a:gd name="connsiteX58" fmla="*/ 5042161 w 5430360"/>
              <a:gd name="connsiteY58" fmla="*/ 2002390 h 2987338"/>
              <a:gd name="connsiteX59" fmla="*/ 5042161 w 5430360"/>
              <a:gd name="connsiteY59" fmla="*/ 1716748 h 2987338"/>
              <a:gd name="connsiteX60" fmla="*/ 5171605 w 5430360"/>
              <a:gd name="connsiteY60" fmla="*/ 1855750 h 2987338"/>
              <a:gd name="connsiteX61" fmla="*/ 5220653 w 5430360"/>
              <a:gd name="connsiteY61" fmla="*/ 1816189 h 2987338"/>
              <a:gd name="connsiteX62" fmla="*/ 5171605 w 5430360"/>
              <a:gd name="connsiteY62" fmla="*/ 1776819 h 2987338"/>
              <a:gd name="connsiteX63" fmla="*/ 5111522 w 5430360"/>
              <a:gd name="connsiteY63" fmla="*/ 1776819 h 2987338"/>
              <a:gd name="connsiteX64" fmla="*/ 5111522 w 5430360"/>
              <a:gd name="connsiteY64" fmla="*/ 1855756 h 2987338"/>
              <a:gd name="connsiteX65" fmla="*/ 5171605 w 5430360"/>
              <a:gd name="connsiteY65" fmla="*/ 1855756 h 298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5430360" h="2987338">
                <a:moveTo>
                  <a:pt x="2743098" y="159239"/>
                </a:moveTo>
                <a:lnTo>
                  <a:pt x="2743098" y="2557831"/>
                </a:lnTo>
                <a:lnTo>
                  <a:pt x="3048063" y="2451780"/>
                </a:lnTo>
                <a:lnTo>
                  <a:pt x="3048063" y="265944"/>
                </a:lnTo>
                <a:lnTo>
                  <a:pt x="3962635" y="585254"/>
                </a:lnTo>
                <a:lnTo>
                  <a:pt x="3962635" y="2132470"/>
                </a:lnTo>
                <a:lnTo>
                  <a:pt x="4267137" y="2025948"/>
                </a:lnTo>
                <a:lnTo>
                  <a:pt x="4267137" y="691496"/>
                </a:lnTo>
                <a:lnTo>
                  <a:pt x="4571969" y="798220"/>
                </a:lnTo>
                <a:lnTo>
                  <a:pt x="4571969" y="2242585"/>
                </a:lnTo>
                <a:lnTo>
                  <a:pt x="3657607" y="2561705"/>
                </a:lnTo>
                <a:lnTo>
                  <a:pt x="3657607" y="801529"/>
                </a:lnTo>
                <a:lnTo>
                  <a:pt x="3353264" y="695268"/>
                </a:lnTo>
                <a:lnTo>
                  <a:pt x="3353264" y="2668219"/>
                </a:lnTo>
                <a:lnTo>
                  <a:pt x="2438432" y="2987339"/>
                </a:lnTo>
                <a:lnTo>
                  <a:pt x="2438432" y="375882"/>
                </a:lnTo>
                <a:lnTo>
                  <a:pt x="2286102" y="322701"/>
                </a:lnTo>
                <a:lnTo>
                  <a:pt x="2133848" y="375882"/>
                </a:lnTo>
                <a:lnTo>
                  <a:pt x="2133848" y="2987339"/>
                </a:lnTo>
                <a:lnTo>
                  <a:pt x="1219441" y="2668219"/>
                </a:lnTo>
                <a:lnTo>
                  <a:pt x="1219441" y="695268"/>
                </a:lnTo>
                <a:lnTo>
                  <a:pt x="914489" y="801529"/>
                </a:lnTo>
                <a:lnTo>
                  <a:pt x="914489" y="2561711"/>
                </a:lnTo>
                <a:lnTo>
                  <a:pt x="0" y="2242585"/>
                </a:lnTo>
                <a:lnTo>
                  <a:pt x="0" y="798220"/>
                </a:lnTo>
                <a:lnTo>
                  <a:pt x="305054" y="691496"/>
                </a:lnTo>
                <a:lnTo>
                  <a:pt x="305054" y="2025942"/>
                </a:lnTo>
                <a:lnTo>
                  <a:pt x="609721" y="2132463"/>
                </a:lnTo>
                <a:lnTo>
                  <a:pt x="609721" y="585248"/>
                </a:lnTo>
                <a:lnTo>
                  <a:pt x="1524127" y="265938"/>
                </a:lnTo>
                <a:lnTo>
                  <a:pt x="1524127" y="2451773"/>
                </a:lnTo>
                <a:lnTo>
                  <a:pt x="1828895" y="2557825"/>
                </a:lnTo>
                <a:lnTo>
                  <a:pt x="1828895" y="159239"/>
                </a:lnTo>
                <a:lnTo>
                  <a:pt x="2286102" y="0"/>
                </a:lnTo>
                <a:lnTo>
                  <a:pt x="2743098" y="159239"/>
                </a:lnTo>
                <a:close/>
                <a:moveTo>
                  <a:pt x="5155769" y="2141487"/>
                </a:moveTo>
                <a:cubicBezTo>
                  <a:pt x="5001044" y="2141487"/>
                  <a:pt x="4881271" y="2016544"/>
                  <a:pt x="4881271" y="1866691"/>
                </a:cubicBezTo>
                <a:lnTo>
                  <a:pt x="4881271" y="1865332"/>
                </a:lnTo>
                <a:cubicBezTo>
                  <a:pt x="4881271" y="1715288"/>
                  <a:pt x="5002702" y="1588789"/>
                  <a:pt x="5155769" y="1588789"/>
                </a:cubicBezTo>
                <a:cubicBezTo>
                  <a:pt x="5310334" y="1588789"/>
                  <a:pt x="5430361" y="1713630"/>
                  <a:pt x="5430361" y="1863560"/>
                </a:cubicBezTo>
                <a:lnTo>
                  <a:pt x="5430361" y="1865325"/>
                </a:lnTo>
                <a:cubicBezTo>
                  <a:pt x="5430361" y="2014893"/>
                  <a:pt x="5308937" y="2141487"/>
                  <a:pt x="5155769" y="2141487"/>
                </a:cubicBezTo>
                <a:moveTo>
                  <a:pt x="5155769" y="2111312"/>
                </a:moveTo>
                <a:cubicBezTo>
                  <a:pt x="5293036" y="2111312"/>
                  <a:pt x="5398726" y="1999164"/>
                  <a:pt x="5398726" y="1865332"/>
                </a:cubicBezTo>
                <a:lnTo>
                  <a:pt x="5398726" y="1863567"/>
                </a:lnTo>
                <a:cubicBezTo>
                  <a:pt x="5398726" y="1729365"/>
                  <a:pt x="5294573" y="1619060"/>
                  <a:pt x="5155769" y="1619060"/>
                </a:cubicBezTo>
                <a:cubicBezTo>
                  <a:pt x="5018437" y="1619060"/>
                  <a:pt x="4912913" y="1731112"/>
                  <a:pt x="4912913" y="1865332"/>
                </a:cubicBezTo>
                <a:lnTo>
                  <a:pt x="4912913" y="1866691"/>
                </a:lnTo>
                <a:cubicBezTo>
                  <a:pt x="4912913" y="2001012"/>
                  <a:pt x="5017040" y="2111312"/>
                  <a:pt x="5155769" y="2111312"/>
                </a:cubicBezTo>
                <a:moveTo>
                  <a:pt x="5042161" y="1716748"/>
                </a:moveTo>
                <a:lnTo>
                  <a:pt x="5176298" y="1716748"/>
                </a:lnTo>
                <a:cubicBezTo>
                  <a:pt x="5242433" y="1716748"/>
                  <a:pt x="5291538" y="1747031"/>
                  <a:pt x="5291538" y="1811681"/>
                </a:cubicBezTo>
                <a:cubicBezTo>
                  <a:pt x="5291538" y="1857407"/>
                  <a:pt x="5266347" y="1887220"/>
                  <a:pt x="5228362" y="1899907"/>
                </a:cubicBezTo>
                <a:lnTo>
                  <a:pt x="5301012" y="2002390"/>
                </a:lnTo>
                <a:lnTo>
                  <a:pt x="5217408" y="2002390"/>
                </a:lnTo>
                <a:lnTo>
                  <a:pt x="5155762" y="1912519"/>
                </a:lnTo>
                <a:lnTo>
                  <a:pt x="5111515" y="1912519"/>
                </a:lnTo>
                <a:lnTo>
                  <a:pt x="5111515" y="2002390"/>
                </a:lnTo>
                <a:lnTo>
                  <a:pt x="5042161" y="2002390"/>
                </a:lnTo>
                <a:lnTo>
                  <a:pt x="5042161" y="1716748"/>
                </a:lnTo>
                <a:close/>
                <a:moveTo>
                  <a:pt x="5171605" y="1855750"/>
                </a:moveTo>
                <a:cubicBezTo>
                  <a:pt x="5203241" y="1855750"/>
                  <a:pt x="5220653" y="1839932"/>
                  <a:pt x="5220653" y="1816189"/>
                </a:cubicBezTo>
                <a:cubicBezTo>
                  <a:pt x="5220653" y="1791176"/>
                  <a:pt x="5201419" y="1776819"/>
                  <a:pt x="5171605" y="1776819"/>
                </a:cubicBezTo>
                <a:lnTo>
                  <a:pt x="5111522" y="1776819"/>
                </a:lnTo>
                <a:lnTo>
                  <a:pt x="5111522" y="1855756"/>
                </a:lnTo>
                <a:lnTo>
                  <a:pt x="5171605" y="1855756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98DE90-A339-57F7-2C05-37BF60ED8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3CC68D-3F46-2FA9-3C60-AAAD0859B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2024 Equinix, Inc.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31F2F-B660-3DCD-9A03-31B7D442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A89D12-4F33-44AF-85FC-689FEAF79A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BFFDF6-EE06-A9F7-C11B-9C0074EEB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1010188"/>
            <a:ext cx="5360035" cy="9248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text, 30pt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C8A7D-F1A5-9CAC-98FC-E786768F9C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52449" y="2032002"/>
            <a:ext cx="5356225" cy="4140198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First level, bold 14pt no bullet</a:t>
            </a:r>
          </a:p>
          <a:p>
            <a:pPr lvl="1"/>
            <a:r>
              <a:rPr lang="en-US" dirty="0"/>
              <a:t>Second level, reg 14pt no bullet</a:t>
            </a:r>
          </a:p>
          <a:p>
            <a:pPr lvl="2"/>
            <a:r>
              <a:rPr lang="en-US" dirty="0"/>
              <a:t>Third level, reg 14pt first bullet</a:t>
            </a:r>
          </a:p>
          <a:p>
            <a:pPr lvl="3"/>
            <a:r>
              <a:rPr lang="en-US" dirty="0"/>
              <a:t>Fourth level, reg 12pt second bullet</a:t>
            </a:r>
          </a:p>
          <a:p>
            <a:pPr lvl="4"/>
            <a:r>
              <a:rPr lang="en-US" dirty="0"/>
              <a:t>Fifth level, reg 11pt third bullet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07A87A-C717-0DA0-15D3-CC8F95E92153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35319" y="1553899"/>
            <a:ext cx="4892040" cy="461830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First level, bold 14pt no bullet</a:t>
            </a:r>
          </a:p>
          <a:p>
            <a:pPr lvl="1"/>
            <a:r>
              <a:rPr lang="en-US" dirty="0"/>
              <a:t>Second level, reg 14pt no bullet</a:t>
            </a:r>
          </a:p>
          <a:p>
            <a:pPr lvl="2"/>
            <a:r>
              <a:rPr lang="en-US" dirty="0"/>
              <a:t>Third level, reg 14pt first bullet</a:t>
            </a:r>
          </a:p>
          <a:p>
            <a:pPr lvl="3"/>
            <a:r>
              <a:rPr lang="en-US" dirty="0"/>
              <a:t>Fourth level, reg 12pt second bullet</a:t>
            </a:r>
          </a:p>
          <a:p>
            <a:pPr lvl="4"/>
            <a:r>
              <a:rPr lang="en-US" dirty="0"/>
              <a:t>Fifth level, reg 11pt third bullet</a:t>
            </a:r>
          </a:p>
        </p:txBody>
      </p:sp>
    </p:spTree>
    <p:extLst>
      <p:ext uri="{BB962C8B-B14F-4D97-AF65-F5344CB8AC3E}">
        <p14:creationId xmlns:p14="http://schemas.microsoft.com/office/powerpoint/2010/main" val="322611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color block r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08F14BC-5D8C-48FF-2F7A-B04649085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3CC68D-3F46-2FA9-3C60-AAAD0859B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Equinix, Inc.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98DE90-A339-57F7-2C05-37BF60ED8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31F2F-B660-3DCD-9A03-31B7D442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9D12-4F33-44AF-85FC-689FEAF79A4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BFFDF6-EE06-A9F7-C11B-9C0074EEB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52750" y="1004434"/>
            <a:ext cx="4892040" cy="9248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text, 30pt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064061-ACAC-2D4F-DE73-9A98518C374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64403" y="1554480"/>
            <a:ext cx="4892040" cy="4617720"/>
          </a:xfrm>
        </p:spPr>
        <p:txBody>
          <a:bodyPr/>
          <a:lstStyle/>
          <a:p>
            <a:pPr lvl="0"/>
            <a:r>
              <a:rPr lang="en-US" dirty="0"/>
              <a:t>First level, bold 14pt no bullet</a:t>
            </a:r>
          </a:p>
          <a:p>
            <a:pPr lvl="1"/>
            <a:r>
              <a:rPr lang="en-US" dirty="0"/>
              <a:t>Second level, reg 14pt no bullet</a:t>
            </a:r>
          </a:p>
          <a:p>
            <a:pPr lvl="2"/>
            <a:r>
              <a:rPr lang="en-US" dirty="0"/>
              <a:t>Third level, reg 14pt first bullet</a:t>
            </a:r>
          </a:p>
          <a:p>
            <a:pPr lvl="3"/>
            <a:r>
              <a:rPr lang="en-US" dirty="0"/>
              <a:t>Fourth level, reg 12pt second bullet</a:t>
            </a:r>
          </a:p>
          <a:p>
            <a:pPr lvl="4"/>
            <a:r>
              <a:rPr lang="en-US" dirty="0"/>
              <a:t>Fifth level, reg 11pt third bullet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16C3C62-CDA4-ED88-616D-812682FD77D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752750" y="2029968"/>
            <a:ext cx="4892040" cy="41422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First level, bold 14pt no bullet</a:t>
            </a:r>
          </a:p>
          <a:p>
            <a:pPr lvl="1"/>
            <a:r>
              <a:rPr lang="en-US" dirty="0"/>
              <a:t>Second level, reg 14pt no bullet</a:t>
            </a:r>
          </a:p>
          <a:p>
            <a:pPr lvl="2"/>
            <a:r>
              <a:rPr lang="en-US" dirty="0"/>
              <a:t>Third level, reg 14pt first bullet</a:t>
            </a:r>
          </a:p>
          <a:p>
            <a:pPr lvl="3"/>
            <a:r>
              <a:rPr lang="en-US" dirty="0"/>
              <a:t>Fourth level, reg 12pt second bullet</a:t>
            </a:r>
          </a:p>
          <a:p>
            <a:pPr lvl="4"/>
            <a:r>
              <a:rPr lang="en-US" dirty="0"/>
              <a:t>Fifth level, reg 11pt third bullet</a:t>
            </a:r>
          </a:p>
        </p:txBody>
      </p:sp>
    </p:spTree>
    <p:extLst>
      <p:ext uri="{BB962C8B-B14F-4D97-AF65-F5344CB8AC3E}">
        <p14:creationId xmlns:p14="http://schemas.microsoft.com/office/powerpoint/2010/main" val="25156358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EAB88109-4E1E-4AFB-A9D0-1CF6B24F2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>
            <a:off x="1524" y="1230512"/>
            <a:ext cx="12188952" cy="5633264"/>
          </a:xfrm>
          <a:custGeom>
            <a:avLst/>
            <a:gdLst>
              <a:gd name="connsiteX0" fmla="*/ 2447694 w 12188952"/>
              <a:gd name="connsiteY0" fmla="*/ 2067551 h 5633264"/>
              <a:gd name="connsiteX1" fmla="*/ 1028824 w 12188952"/>
              <a:gd name="connsiteY1" fmla="*/ 1551298 h 5633264"/>
              <a:gd name="connsiteX2" fmla="*/ 1026157 w 12188952"/>
              <a:gd name="connsiteY2" fmla="*/ 517142 h 5633264"/>
              <a:gd name="connsiteX3" fmla="*/ 2447694 w 12188952"/>
              <a:gd name="connsiteY3" fmla="*/ 0 h 5633264"/>
              <a:gd name="connsiteX4" fmla="*/ 3868342 w 12188952"/>
              <a:gd name="connsiteY4" fmla="*/ 517142 h 5633264"/>
              <a:gd name="connsiteX5" fmla="*/ 3869230 w 12188952"/>
              <a:gd name="connsiteY5" fmla="*/ 1550409 h 5633264"/>
              <a:gd name="connsiteX6" fmla="*/ 3869230 w 12188952"/>
              <a:gd name="connsiteY6" fmla="*/ 1550409 h 5633264"/>
              <a:gd name="connsiteX7" fmla="*/ 0 w 12188952"/>
              <a:gd name="connsiteY7" fmla="*/ 1925118 h 5633264"/>
              <a:gd name="connsiteX8" fmla="*/ 1029205 w 12188952"/>
              <a:gd name="connsiteY8" fmla="*/ 1551171 h 5633264"/>
              <a:gd name="connsiteX9" fmla="*/ 1028316 w 12188952"/>
              <a:gd name="connsiteY9" fmla="*/ 516380 h 5633264"/>
              <a:gd name="connsiteX10" fmla="*/ 0 w 12188952"/>
              <a:gd name="connsiteY10" fmla="*/ 142522 h 5633264"/>
              <a:gd name="connsiteX11" fmla="*/ 2447694 w 12188952"/>
              <a:gd name="connsiteY11" fmla="*/ 0 h 5633264"/>
              <a:gd name="connsiteX12" fmla="*/ 2447694 w 12188952"/>
              <a:gd name="connsiteY12" fmla="*/ 0 h 5633264"/>
              <a:gd name="connsiteX13" fmla="*/ 2447694 w 12188952"/>
              <a:gd name="connsiteY13" fmla="*/ 2064504 h 5633264"/>
              <a:gd name="connsiteX14" fmla="*/ 0 w 12188952"/>
              <a:gd name="connsiteY14" fmla="*/ 1176336 h 5633264"/>
              <a:gd name="connsiteX15" fmla="*/ 1029205 w 12188952"/>
              <a:gd name="connsiteY15" fmla="*/ 1551044 h 5633264"/>
              <a:gd name="connsiteX16" fmla="*/ 1027681 w 12188952"/>
              <a:gd name="connsiteY16" fmla="*/ 516507 h 5633264"/>
              <a:gd name="connsiteX17" fmla="*/ 1027681 w 12188952"/>
              <a:gd name="connsiteY17" fmla="*/ 516507 h 5633264"/>
              <a:gd name="connsiteX18" fmla="*/ 0 w 12188952"/>
              <a:gd name="connsiteY18" fmla="*/ 891609 h 5633264"/>
              <a:gd name="connsiteX19" fmla="*/ 8123175 w 12188952"/>
              <a:gd name="connsiteY19" fmla="*/ 2069075 h 5633264"/>
              <a:gd name="connsiteX20" fmla="*/ 8123175 w 12188952"/>
              <a:gd name="connsiteY20" fmla="*/ 2069075 h 5633264"/>
              <a:gd name="connsiteX21" fmla="*/ 9546235 w 12188952"/>
              <a:gd name="connsiteY21" fmla="*/ 1552568 h 5633264"/>
              <a:gd name="connsiteX22" fmla="*/ 9544711 w 12188952"/>
              <a:gd name="connsiteY22" fmla="*/ 518031 h 5633264"/>
              <a:gd name="connsiteX23" fmla="*/ 9544711 w 12188952"/>
              <a:gd name="connsiteY23" fmla="*/ 518031 h 5633264"/>
              <a:gd name="connsiteX24" fmla="*/ 6706209 w 12188952"/>
              <a:gd name="connsiteY24" fmla="*/ 1552568 h 5633264"/>
              <a:gd name="connsiteX25" fmla="*/ 5297623 w 12188952"/>
              <a:gd name="connsiteY25" fmla="*/ 4485535 h 5633264"/>
              <a:gd name="connsiteX26" fmla="*/ 6709256 w 12188952"/>
              <a:gd name="connsiteY26" fmla="*/ 3963314 h 5633264"/>
              <a:gd name="connsiteX27" fmla="*/ 5289624 w 12188952"/>
              <a:gd name="connsiteY27" fmla="*/ 3446427 h 5633264"/>
              <a:gd name="connsiteX28" fmla="*/ 3869230 w 12188952"/>
              <a:gd name="connsiteY28" fmla="*/ 3963314 h 5633264"/>
              <a:gd name="connsiteX29" fmla="*/ 3869230 w 12188952"/>
              <a:gd name="connsiteY29" fmla="*/ 3963314 h 5633264"/>
              <a:gd name="connsiteX30" fmla="*/ 5297623 w 12188952"/>
              <a:gd name="connsiteY30" fmla="*/ 4485535 h 5633264"/>
              <a:gd name="connsiteX31" fmla="*/ 5297623 w 12188952"/>
              <a:gd name="connsiteY31" fmla="*/ 5521596 h 5633264"/>
              <a:gd name="connsiteX32" fmla="*/ 6709256 w 12188952"/>
              <a:gd name="connsiteY32" fmla="*/ 4999375 h 5633264"/>
              <a:gd name="connsiteX33" fmla="*/ 5289624 w 12188952"/>
              <a:gd name="connsiteY33" fmla="*/ 4482488 h 5633264"/>
              <a:gd name="connsiteX34" fmla="*/ 3869230 w 12188952"/>
              <a:gd name="connsiteY34" fmla="*/ 4999375 h 5633264"/>
              <a:gd name="connsiteX35" fmla="*/ 3869230 w 12188952"/>
              <a:gd name="connsiteY35" fmla="*/ 4999375 h 5633264"/>
              <a:gd name="connsiteX36" fmla="*/ 5297623 w 12188952"/>
              <a:gd name="connsiteY36" fmla="*/ 5521596 h 5633264"/>
              <a:gd name="connsiteX37" fmla="*/ 5297623 w 12188952"/>
              <a:gd name="connsiteY37" fmla="*/ 4828349 h 5633264"/>
              <a:gd name="connsiteX38" fmla="*/ 6709256 w 12188952"/>
              <a:gd name="connsiteY38" fmla="*/ 4306129 h 5633264"/>
              <a:gd name="connsiteX39" fmla="*/ 5289624 w 12188952"/>
              <a:gd name="connsiteY39" fmla="*/ 3789241 h 5633264"/>
              <a:gd name="connsiteX40" fmla="*/ 3869230 w 12188952"/>
              <a:gd name="connsiteY40" fmla="*/ 4306129 h 5633264"/>
              <a:gd name="connsiteX41" fmla="*/ 3869230 w 12188952"/>
              <a:gd name="connsiteY41" fmla="*/ 4306129 h 5633264"/>
              <a:gd name="connsiteX42" fmla="*/ 5297623 w 12188952"/>
              <a:gd name="connsiteY42" fmla="*/ 4828349 h 5633264"/>
              <a:gd name="connsiteX43" fmla="*/ 5283276 w 12188952"/>
              <a:gd name="connsiteY43" fmla="*/ 5180305 h 5633264"/>
              <a:gd name="connsiteX44" fmla="*/ 6695544 w 12188952"/>
              <a:gd name="connsiteY44" fmla="*/ 4658085 h 5633264"/>
              <a:gd name="connsiteX45" fmla="*/ 5275150 w 12188952"/>
              <a:gd name="connsiteY45" fmla="*/ 4141197 h 5633264"/>
              <a:gd name="connsiteX46" fmla="*/ 3853994 w 12188952"/>
              <a:gd name="connsiteY46" fmla="*/ 4658085 h 5633264"/>
              <a:gd name="connsiteX47" fmla="*/ 3853994 w 12188952"/>
              <a:gd name="connsiteY47" fmla="*/ 4658085 h 5633264"/>
              <a:gd name="connsiteX48" fmla="*/ 5283276 w 12188952"/>
              <a:gd name="connsiteY48" fmla="*/ 5180305 h 5633264"/>
              <a:gd name="connsiteX49" fmla="*/ 2444647 w 12188952"/>
              <a:gd name="connsiteY49" fmla="*/ 5171163 h 5633264"/>
              <a:gd name="connsiteX50" fmla="*/ 2444647 w 12188952"/>
              <a:gd name="connsiteY50" fmla="*/ 5171163 h 5633264"/>
              <a:gd name="connsiteX51" fmla="*/ 3707702 w 12188952"/>
              <a:gd name="connsiteY51" fmla="*/ 5631017 h 5633264"/>
              <a:gd name="connsiteX52" fmla="*/ 5286196 w 12188952"/>
              <a:gd name="connsiteY52" fmla="*/ 3097518 h 5633264"/>
              <a:gd name="connsiteX53" fmla="*/ 5286196 w 12188952"/>
              <a:gd name="connsiteY53" fmla="*/ 3097518 h 5633264"/>
              <a:gd name="connsiteX54" fmla="*/ 5286196 w 12188952"/>
              <a:gd name="connsiteY54" fmla="*/ 5627487 h 5633264"/>
              <a:gd name="connsiteX55" fmla="*/ 5283149 w 12188952"/>
              <a:gd name="connsiteY55" fmla="*/ 5171163 h 5633264"/>
              <a:gd name="connsiteX56" fmla="*/ 5283149 w 12188952"/>
              <a:gd name="connsiteY56" fmla="*/ 5171163 h 5633264"/>
              <a:gd name="connsiteX57" fmla="*/ 6533050 w 12188952"/>
              <a:gd name="connsiteY57" fmla="*/ 5625799 h 5633264"/>
              <a:gd name="connsiteX58" fmla="*/ 8121651 w 12188952"/>
              <a:gd name="connsiteY58" fmla="*/ 5171163 h 5633264"/>
              <a:gd name="connsiteX59" fmla="*/ 8121651 w 12188952"/>
              <a:gd name="connsiteY59" fmla="*/ 5171163 h 5633264"/>
              <a:gd name="connsiteX60" fmla="*/ 6854482 w 12188952"/>
              <a:gd name="connsiteY60" fmla="*/ 5633265 h 5633264"/>
              <a:gd name="connsiteX61" fmla="*/ 6703162 w 12188952"/>
              <a:gd name="connsiteY61" fmla="*/ 3622278 h 5633264"/>
              <a:gd name="connsiteX62" fmla="*/ 6703162 w 12188952"/>
              <a:gd name="connsiteY62" fmla="*/ 3622278 h 5633264"/>
              <a:gd name="connsiteX63" fmla="*/ 6705829 w 12188952"/>
              <a:gd name="connsiteY63" fmla="*/ 4656472 h 5633264"/>
              <a:gd name="connsiteX64" fmla="*/ 8123048 w 12188952"/>
              <a:gd name="connsiteY64" fmla="*/ 5172687 h 5633264"/>
              <a:gd name="connsiteX65" fmla="*/ 9544724 w 12188952"/>
              <a:gd name="connsiteY65" fmla="*/ 4655571 h 5633264"/>
              <a:gd name="connsiteX66" fmla="*/ 9543835 w 12188952"/>
              <a:gd name="connsiteY66" fmla="*/ 3622278 h 5633264"/>
              <a:gd name="connsiteX67" fmla="*/ 8123061 w 12188952"/>
              <a:gd name="connsiteY67" fmla="*/ 3105136 h 5633264"/>
              <a:gd name="connsiteX68" fmla="*/ 6703162 w 12188952"/>
              <a:gd name="connsiteY68" fmla="*/ 3622278 h 5633264"/>
              <a:gd name="connsiteX69" fmla="*/ 6703162 w 12188952"/>
              <a:gd name="connsiteY69" fmla="*/ 3621643 h 5633264"/>
              <a:gd name="connsiteX70" fmla="*/ 6703162 w 12188952"/>
              <a:gd name="connsiteY70" fmla="*/ 3621643 h 5633264"/>
              <a:gd name="connsiteX71" fmla="*/ 9544711 w 12188952"/>
              <a:gd name="connsiteY71" fmla="*/ 4654657 h 5633264"/>
              <a:gd name="connsiteX72" fmla="*/ 12188952 w 12188952"/>
              <a:gd name="connsiteY72" fmla="*/ 2666740 h 5633264"/>
              <a:gd name="connsiteX73" fmla="*/ 12188952 w 12188952"/>
              <a:gd name="connsiteY73" fmla="*/ 2666740 h 5633264"/>
              <a:gd name="connsiteX74" fmla="*/ 6704686 w 12188952"/>
              <a:gd name="connsiteY74" fmla="*/ 4657704 h 5633264"/>
              <a:gd name="connsiteX75" fmla="*/ 2446170 w 12188952"/>
              <a:gd name="connsiteY75" fmla="*/ 5172687 h 5633264"/>
              <a:gd name="connsiteX76" fmla="*/ 2446170 w 12188952"/>
              <a:gd name="connsiteY76" fmla="*/ 5172687 h 5633264"/>
              <a:gd name="connsiteX77" fmla="*/ 1026919 w 12188952"/>
              <a:gd name="connsiteY77" fmla="*/ 4654657 h 5633264"/>
              <a:gd name="connsiteX78" fmla="*/ 0 w 12188952"/>
              <a:gd name="connsiteY78" fmla="*/ 5029480 h 5633264"/>
              <a:gd name="connsiteX79" fmla="*/ 1026157 w 12188952"/>
              <a:gd name="connsiteY79" fmla="*/ 4654657 h 5633264"/>
              <a:gd name="connsiteX80" fmla="*/ 1026157 w 12188952"/>
              <a:gd name="connsiteY80" fmla="*/ 4654657 h 5633264"/>
              <a:gd name="connsiteX81" fmla="*/ 1024634 w 12188952"/>
              <a:gd name="connsiteY81" fmla="*/ 5627487 h 5633264"/>
              <a:gd name="connsiteX82" fmla="*/ 5283784 w 12188952"/>
              <a:gd name="connsiteY82" fmla="*/ 2070091 h 5633264"/>
              <a:gd name="connsiteX83" fmla="*/ 5283784 w 12188952"/>
              <a:gd name="connsiteY83" fmla="*/ 2070091 h 5633264"/>
              <a:gd name="connsiteX84" fmla="*/ 3863898 w 12188952"/>
              <a:gd name="connsiteY84" fmla="*/ 1554091 h 5633264"/>
              <a:gd name="connsiteX85" fmla="*/ 2443123 w 12188952"/>
              <a:gd name="connsiteY85" fmla="*/ 2070091 h 5633264"/>
              <a:gd name="connsiteX86" fmla="*/ 2445790 w 12188952"/>
              <a:gd name="connsiteY86" fmla="*/ 3105009 h 5633264"/>
              <a:gd name="connsiteX87" fmla="*/ 3863898 w 12188952"/>
              <a:gd name="connsiteY87" fmla="*/ 3620119 h 5633264"/>
              <a:gd name="connsiteX88" fmla="*/ 5284673 w 12188952"/>
              <a:gd name="connsiteY88" fmla="*/ 3104107 h 5633264"/>
              <a:gd name="connsiteX89" fmla="*/ 2443123 w 12188952"/>
              <a:gd name="connsiteY89" fmla="*/ 2070598 h 5633264"/>
              <a:gd name="connsiteX90" fmla="*/ 2443123 w 12188952"/>
              <a:gd name="connsiteY90" fmla="*/ 2070598 h 5633264"/>
              <a:gd name="connsiteX91" fmla="*/ 5284673 w 12188952"/>
              <a:gd name="connsiteY91" fmla="*/ 3105136 h 5633264"/>
              <a:gd name="connsiteX92" fmla="*/ 3863136 w 12188952"/>
              <a:gd name="connsiteY92" fmla="*/ 1554091 h 5633264"/>
              <a:gd name="connsiteX93" fmla="*/ 3863136 w 12188952"/>
              <a:gd name="connsiteY93" fmla="*/ 1554091 h 5633264"/>
              <a:gd name="connsiteX94" fmla="*/ 3861613 w 12188952"/>
              <a:gd name="connsiteY94" fmla="*/ 5631004 h 5633264"/>
              <a:gd name="connsiteX95" fmla="*/ 8114033 w 12188952"/>
              <a:gd name="connsiteY95" fmla="*/ 2078216 h 5633264"/>
              <a:gd name="connsiteX96" fmla="*/ 8114033 w 12188952"/>
              <a:gd name="connsiteY96" fmla="*/ 2078216 h 5633264"/>
              <a:gd name="connsiteX97" fmla="*/ 5277055 w 12188952"/>
              <a:gd name="connsiteY97" fmla="*/ 3112754 h 5633264"/>
              <a:gd name="connsiteX98" fmla="*/ 6703162 w 12188952"/>
              <a:gd name="connsiteY98" fmla="*/ 518031 h 5633264"/>
              <a:gd name="connsiteX99" fmla="*/ 6703162 w 12188952"/>
              <a:gd name="connsiteY99" fmla="*/ 518031 h 5633264"/>
              <a:gd name="connsiteX100" fmla="*/ 6701639 w 12188952"/>
              <a:gd name="connsiteY100" fmla="*/ 5625786 h 5633264"/>
              <a:gd name="connsiteX101" fmla="*/ 10973866 w 12188952"/>
              <a:gd name="connsiteY101" fmla="*/ 3105136 h 5633264"/>
              <a:gd name="connsiteX102" fmla="*/ 8133840 w 12188952"/>
              <a:gd name="connsiteY102" fmla="*/ 2070598 h 5633264"/>
              <a:gd name="connsiteX103" fmla="*/ 8133840 w 12188952"/>
              <a:gd name="connsiteY103" fmla="*/ 2070598 h 5633264"/>
              <a:gd name="connsiteX104" fmla="*/ 10966248 w 12188952"/>
              <a:gd name="connsiteY104" fmla="*/ 5627487 h 5633264"/>
              <a:gd name="connsiteX105" fmla="*/ 10966248 w 12188952"/>
              <a:gd name="connsiteY105" fmla="*/ 5627487 h 5633264"/>
              <a:gd name="connsiteX106" fmla="*/ 10965359 w 12188952"/>
              <a:gd name="connsiteY106" fmla="*/ 5168840 h 5633264"/>
              <a:gd name="connsiteX107" fmla="*/ 9544965 w 12188952"/>
              <a:gd name="connsiteY107" fmla="*/ 4651610 h 5633264"/>
              <a:gd name="connsiteX108" fmla="*/ 8124699 w 12188952"/>
              <a:gd name="connsiteY108" fmla="*/ 5169640 h 5633264"/>
              <a:gd name="connsiteX109" fmla="*/ 8124699 w 12188952"/>
              <a:gd name="connsiteY109" fmla="*/ 5169640 h 5633264"/>
              <a:gd name="connsiteX110" fmla="*/ 9401046 w 12188952"/>
              <a:gd name="connsiteY110" fmla="*/ 5633252 h 5633264"/>
              <a:gd name="connsiteX111" fmla="*/ 10964724 w 12188952"/>
              <a:gd name="connsiteY111" fmla="*/ 5169640 h 5633264"/>
              <a:gd name="connsiteX112" fmla="*/ 10964724 w 12188952"/>
              <a:gd name="connsiteY112" fmla="*/ 5169640 h 5633264"/>
              <a:gd name="connsiteX113" fmla="*/ 9698851 w 12188952"/>
              <a:gd name="connsiteY113" fmla="*/ 5631004 h 5633264"/>
              <a:gd name="connsiteX114" fmla="*/ 9544711 w 12188952"/>
              <a:gd name="connsiteY114" fmla="*/ 4651610 h 5633264"/>
              <a:gd name="connsiteX115" fmla="*/ 9544711 w 12188952"/>
              <a:gd name="connsiteY115" fmla="*/ 4651610 h 5633264"/>
              <a:gd name="connsiteX116" fmla="*/ 9543188 w 12188952"/>
              <a:gd name="connsiteY116" fmla="*/ 5625799 h 5633264"/>
              <a:gd name="connsiteX117" fmla="*/ 0 w 12188952"/>
              <a:gd name="connsiteY117" fmla="*/ 2957281 h 5633264"/>
              <a:gd name="connsiteX118" fmla="*/ 1019492 w 12188952"/>
              <a:gd name="connsiteY118" fmla="*/ 2576681 h 5633264"/>
              <a:gd name="connsiteX119" fmla="*/ 2445916 w 12188952"/>
              <a:gd name="connsiteY119" fmla="*/ 3105123 h 5633264"/>
              <a:gd name="connsiteX120" fmla="*/ 5284673 w 12188952"/>
              <a:gd name="connsiteY120" fmla="*/ 2070586 h 5633264"/>
              <a:gd name="connsiteX121" fmla="*/ 5284673 w 12188952"/>
              <a:gd name="connsiteY121" fmla="*/ 2070586 h 5633264"/>
              <a:gd name="connsiteX122" fmla="*/ 0 w 12188952"/>
              <a:gd name="connsiteY122" fmla="*/ 4269943 h 5633264"/>
              <a:gd name="connsiteX123" fmla="*/ 1027237 w 12188952"/>
              <a:gd name="connsiteY123" fmla="*/ 4643991 h 5633264"/>
              <a:gd name="connsiteX124" fmla="*/ 2447694 w 12188952"/>
              <a:gd name="connsiteY124" fmla="*/ 4126849 h 5633264"/>
              <a:gd name="connsiteX125" fmla="*/ 2446805 w 12188952"/>
              <a:gd name="connsiteY125" fmla="*/ 3105022 h 5633264"/>
              <a:gd name="connsiteX126" fmla="*/ 2446170 w 12188952"/>
              <a:gd name="connsiteY126" fmla="*/ 5172687 h 5633264"/>
              <a:gd name="connsiteX127" fmla="*/ 2446170 w 12188952"/>
              <a:gd name="connsiteY127" fmla="*/ 5172687 h 5633264"/>
              <a:gd name="connsiteX128" fmla="*/ 1197146 w 12188952"/>
              <a:gd name="connsiteY128" fmla="*/ 5627487 h 5633264"/>
              <a:gd name="connsiteX129" fmla="*/ 0 w 12188952"/>
              <a:gd name="connsiteY129" fmla="*/ 5315387 h 5633264"/>
              <a:gd name="connsiteX130" fmla="*/ 867701 w 12188952"/>
              <a:gd name="connsiteY130" fmla="*/ 5631004 h 5633264"/>
              <a:gd name="connsiteX131" fmla="*/ 3865422 w 12188952"/>
              <a:gd name="connsiteY131" fmla="*/ 4654657 h 5633264"/>
              <a:gd name="connsiteX132" fmla="*/ 3865422 w 12188952"/>
              <a:gd name="connsiteY132" fmla="*/ 4654657 h 5633264"/>
              <a:gd name="connsiteX133" fmla="*/ 2444647 w 12188952"/>
              <a:gd name="connsiteY133" fmla="*/ 5172154 h 5633264"/>
              <a:gd name="connsiteX134" fmla="*/ 2447313 w 12188952"/>
              <a:gd name="connsiteY134" fmla="*/ 5631017 h 5633264"/>
              <a:gd name="connsiteX135" fmla="*/ 5286196 w 12188952"/>
              <a:gd name="connsiteY135" fmla="*/ 5171163 h 5633264"/>
              <a:gd name="connsiteX136" fmla="*/ 5286196 w 12188952"/>
              <a:gd name="connsiteY136" fmla="*/ 5171163 h 5633264"/>
              <a:gd name="connsiteX137" fmla="*/ 4024487 w 12188952"/>
              <a:gd name="connsiteY137" fmla="*/ 5631017 h 5633264"/>
              <a:gd name="connsiteX138" fmla="*/ 3866437 w 12188952"/>
              <a:gd name="connsiteY138" fmla="*/ 5325023 h 5633264"/>
              <a:gd name="connsiteX139" fmla="*/ 4706345 w 12188952"/>
              <a:gd name="connsiteY139" fmla="*/ 5631017 h 5633264"/>
              <a:gd name="connsiteX140" fmla="*/ 6704686 w 12188952"/>
              <a:gd name="connsiteY140" fmla="*/ 5324135 h 5633264"/>
              <a:gd name="connsiteX141" fmla="*/ 5862290 w 12188952"/>
              <a:gd name="connsiteY141" fmla="*/ 5631004 h 5633264"/>
              <a:gd name="connsiteX142" fmla="*/ 9544711 w 12188952"/>
              <a:gd name="connsiteY142" fmla="*/ 518031 h 5633264"/>
              <a:gd name="connsiteX143" fmla="*/ 9544711 w 12188952"/>
              <a:gd name="connsiteY143" fmla="*/ 518031 h 5633264"/>
              <a:gd name="connsiteX144" fmla="*/ 8123429 w 12188952"/>
              <a:gd name="connsiteY144" fmla="*/ 0 h 5633264"/>
              <a:gd name="connsiteX145" fmla="*/ 6703174 w 12188952"/>
              <a:gd name="connsiteY145" fmla="*/ 518031 h 5633264"/>
              <a:gd name="connsiteX146" fmla="*/ 6703162 w 12188952"/>
              <a:gd name="connsiteY146" fmla="*/ 518031 h 5633264"/>
              <a:gd name="connsiteX147" fmla="*/ 6703162 w 12188952"/>
              <a:gd name="connsiteY147" fmla="*/ 518031 h 5633264"/>
              <a:gd name="connsiteX148" fmla="*/ 9546235 w 12188952"/>
              <a:gd name="connsiteY148" fmla="*/ 1552568 h 5633264"/>
              <a:gd name="connsiteX149" fmla="*/ 5280102 w 12188952"/>
              <a:gd name="connsiteY149" fmla="*/ 2070091 h 5633264"/>
              <a:gd name="connsiteX150" fmla="*/ 5280102 w 12188952"/>
              <a:gd name="connsiteY150" fmla="*/ 2070091 h 5633264"/>
              <a:gd name="connsiteX151" fmla="*/ 5282768 w 12188952"/>
              <a:gd name="connsiteY151" fmla="*/ 3105009 h 5633264"/>
              <a:gd name="connsiteX152" fmla="*/ 6699607 w 12188952"/>
              <a:gd name="connsiteY152" fmla="*/ 3620119 h 5633264"/>
              <a:gd name="connsiteX153" fmla="*/ 8120127 w 12188952"/>
              <a:gd name="connsiteY153" fmla="*/ 3104107 h 5633264"/>
              <a:gd name="connsiteX154" fmla="*/ 8120127 w 12188952"/>
              <a:gd name="connsiteY154" fmla="*/ 2070078 h 5633264"/>
              <a:gd name="connsiteX155" fmla="*/ 6699607 w 12188952"/>
              <a:gd name="connsiteY155" fmla="*/ 1554079 h 5633264"/>
              <a:gd name="connsiteX156" fmla="*/ 5280102 w 12188952"/>
              <a:gd name="connsiteY156" fmla="*/ 2070091 h 5633264"/>
              <a:gd name="connsiteX157" fmla="*/ 8123175 w 12188952"/>
              <a:gd name="connsiteY157" fmla="*/ 0 h 5633264"/>
              <a:gd name="connsiteX158" fmla="*/ 8123175 w 12188952"/>
              <a:gd name="connsiteY158" fmla="*/ 0 h 5633264"/>
              <a:gd name="connsiteX159" fmla="*/ 8121651 w 12188952"/>
              <a:gd name="connsiteY159" fmla="*/ 5627487 h 5633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12188952" h="5633264">
                <a:moveTo>
                  <a:pt x="2447694" y="2067551"/>
                </a:moveTo>
                <a:lnTo>
                  <a:pt x="1028824" y="1551298"/>
                </a:lnTo>
                <a:lnTo>
                  <a:pt x="1026157" y="517142"/>
                </a:lnTo>
                <a:lnTo>
                  <a:pt x="2447694" y="0"/>
                </a:lnTo>
                <a:lnTo>
                  <a:pt x="3868342" y="517142"/>
                </a:lnTo>
                <a:lnTo>
                  <a:pt x="3869230" y="1550409"/>
                </a:lnTo>
                <a:lnTo>
                  <a:pt x="3869230" y="1550409"/>
                </a:lnTo>
                <a:moveTo>
                  <a:pt x="0" y="1925118"/>
                </a:moveTo>
                <a:lnTo>
                  <a:pt x="1029205" y="1551171"/>
                </a:lnTo>
                <a:lnTo>
                  <a:pt x="1028316" y="516380"/>
                </a:lnTo>
                <a:lnTo>
                  <a:pt x="0" y="142522"/>
                </a:lnTo>
                <a:moveTo>
                  <a:pt x="2447694" y="0"/>
                </a:moveTo>
                <a:lnTo>
                  <a:pt x="2447694" y="0"/>
                </a:lnTo>
                <a:lnTo>
                  <a:pt x="2447694" y="2064504"/>
                </a:lnTo>
                <a:moveTo>
                  <a:pt x="0" y="1176336"/>
                </a:moveTo>
                <a:lnTo>
                  <a:pt x="1029205" y="1551044"/>
                </a:lnTo>
                <a:moveTo>
                  <a:pt x="1027681" y="516507"/>
                </a:moveTo>
                <a:lnTo>
                  <a:pt x="1027681" y="516507"/>
                </a:lnTo>
                <a:lnTo>
                  <a:pt x="0" y="891609"/>
                </a:lnTo>
                <a:moveTo>
                  <a:pt x="8123175" y="2069075"/>
                </a:moveTo>
                <a:lnTo>
                  <a:pt x="8123175" y="2069075"/>
                </a:lnTo>
                <a:lnTo>
                  <a:pt x="9546235" y="1552568"/>
                </a:lnTo>
                <a:moveTo>
                  <a:pt x="9544711" y="518031"/>
                </a:moveTo>
                <a:lnTo>
                  <a:pt x="9544711" y="518031"/>
                </a:lnTo>
                <a:lnTo>
                  <a:pt x="6706209" y="1552568"/>
                </a:lnTo>
                <a:moveTo>
                  <a:pt x="5297623" y="4485535"/>
                </a:moveTo>
                <a:lnTo>
                  <a:pt x="6709256" y="3963314"/>
                </a:lnTo>
                <a:lnTo>
                  <a:pt x="5289624" y="3446427"/>
                </a:lnTo>
                <a:lnTo>
                  <a:pt x="3869230" y="3963314"/>
                </a:lnTo>
                <a:lnTo>
                  <a:pt x="3869230" y="3963314"/>
                </a:lnTo>
                <a:lnTo>
                  <a:pt x="5297623" y="4485535"/>
                </a:lnTo>
                <a:close/>
                <a:moveTo>
                  <a:pt x="5297623" y="5521596"/>
                </a:moveTo>
                <a:lnTo>
                  <a:pt x="6709256" y="4999375"/>
                </a:lnTo>
                <a:lnTo>
                  <a:pt x="5289624" y="4482488"/>
                </a:lnTo>
                <a:lnTo>
                  <a:pt x="3869230" y="4999375"/>
                </a:lnTo>
                <a:lnTo>
                  <a:pt x="3869230" y="4999375"/>
                </a:lnTo>
                <a:lnTo>
                  <a:pt x="5297623" y="5521596"/>
                </a:lnTo>
                <a:close/>
                <a:moveTo>
                  <a:pt x="5297623" y="4828349"/>
                </a:moveTo>
                <a:lnTo>
                  <a:pt x="6709256" y="4306129"/>
                </a:lnTo>
                <a:lnTo>
                  <a:pt x="5289624" y="3789241"/>
                </a:lnTo>
                <a:lnTo>
                  <a:pt x="3869230" y="4306129"/>
                </a:lnTo>
                <a:lnTo>
                  <a:pt x="3869230" y="4306129"/>
                </a:lnTo>
                <a:lnTo>
                  <a:pt x="5297623" y="4828349"/>
                </a:lnTo>
                <a:close/>
                <a:moveTo>
                  <a:pt x="5283276" y="5180305"/>
                </a:moveTo>
                <a:lnTo>
                  <a:pt x="6695544" y="4658085"/>
                </a:lnTo>
                <a:lnTo>
                  <a:pt x="5275150" y="4141197"/>
                </a:lnTo>
                <a:lnTo>
                  <a:pt x="3853994" y="4658085"/>
                </a:lnTo>
                <a:lnTo>
                  <a:pt x="3853994" y="4658085"/>
                </a:lnTo>
                <a:lnTo>
                  <a:pt x="5283276" y="5180305"/>
                </a:lnTo>
                <a:close/>
                <a:moveTo>
                  <a:pt x="2444647" y="5171163"/>
                </a:moveTo>
                <a:lnTo>
                  <a:pt x="2444647" y="5171163"/>
                </a:lnTo>
                <a:lnTo>
                  <a:pt x="3707702" y="5631017"/>
                </a:lnTo>
                <a:moveTo>
                  <a:pt x="5286196" y="3097518"/>
                </a:moveTo>
                <a:lnTo>
                  <a:pt x="5286196" y="3097518"/>
                </a:lnTo>
                <a:lnTo>
                  <a:pt x="5286196" y="5627487"/>
                </a:lnTo>
                <a:moveTo>
                  <a:pt x="5283149" y="5171163"/>
                </a:moveTo>
                <a:lnTo>
                  <a:pt x="5283149" y="5171163"/>
                </a:lnTo>
                <a:lnTo>
                  <a:pt x="6533050" y="5625799"/>
                </a:lnTo>
                <a:moveTo>
                  <a:pt x="8121651" y="5171163"/>
                </a:moveTo>
                <a:lnTo>
                  <a:pt x="8121651" y="5171163"/>
                </a:lnTo>
                <a:lnTo>
                  <a:pt x="6854482" y="5633265"/>
                </a:lnTo>
                <a:moveTo>
                  <a:pt x="6703162" y="3622278"/>
                </a:moveTo>
                <a:lnTo>
                  <a:pt x="6703162" y="3622278"/>
                </a:lnTo>
                <a:lnTo>
                  <a:pt x="6705829" y="4656472"/>
                </a:lnTo>
                <a:lnTo>
                  <a:pt x="8123048" y="5172687"/>
                </a:lnTo>
                <a:lnTo>
                  <a:pt x="9544724" y="4655571"/>
                </a:lnTo>
                <a:lnTo>
                  <a:pt x="9543835" y="3622278"/>
                </a:lnTo>
                <a:lnTo>
                  <a:pt x="8123061" y="3105136"/>
                </a:lnTo>
                <a:lnTo>
                  <a:pt x="6703162" y="3622278"/>
                </a:lnTo>
                <a:close/>
                <a:moveTo>
                  <a:pt x="6703162" y="3621643"/>
                </a:moveTo>
                <a:lnTo>
                  <a:pt x="6703162" y="3621643"/>
                </a:lnTo>
                <a:lnTo>
                  <a:pt x="9544711" y="4654657"/>
                </a:lnTo>
                <a:moveTo>
                  <a:pt x="12188952" y="2666740"/>
                </a:moveTo>
                <a:lnTo>
                  <a:pt x="12188952" y="2666740"/>
                </a:lnTo>
                <a:lnTo>
                  <a:pt x="6704686" y="4657704"/>
                </a:lnTo>
                <a:moveTo>
                  <a:pt x="2446170" y="5172687"/>
                </a:moveTo>
                <a:lnTo>
                  <a:pt x="2446170" y="5172687"/>
                </a:lnTo>
                <a:lnTo>
                  <a:pt x="1026919" y="4654657"/>
                </a:lnTo>
                <a:lnTo>
                  <a:pt x="0" y="5029480"/>
                </a:lnTo>
                <a:moveTo>
                  <a:pt x="1026157" y="4654657"/>
                </a:moveTo>
                <a:lnTo>
                  <a:pt x="1026157" y="4654657"/>
                </a:lnTo>
                <a:lnTo>
                  <a:pt x="1024634" y="5627487"/>
                </a:lnTo>
                <a:moveTo>
                  <a:pt x="5283784" y="2070091"/>
                </a:moveTo>
                <a:lnTo>
                  <a:pt x="5283784" y="2070091"/>
                </a:lnTo>
                <a:lnTo>
                  <a:pt x="3863898" y="1554091"/>
                </a:lnTo>
                <a:lnTo>
                  <a:pt x="2443123" y="2070091"/>
                </a:lnTo>
                <a:lnTo>
                  <a:pt x="2445790" y="3105009"/>
                </a:lnTo>
                <a:lnTo>
                  <a:pt x="3863898" y="3620119"/>
                </a:lnTo>
                <a:lnTo>
                  <a:pt x="5284673" y="3104107"/>
                </a:lnTo>
                <a:moveTo>
                  <a:pt x="2443123" y="2070598"/>
                </a:moveTo>
                <a:lnTo>
                  <a:pt x="2443123" y="2070598"/>
                </a:lnTo>
                <a:lnTo>
                  <a:pt x="5284673" y="3105136"/>
                </a:lnTo>
                <a:moveTo>
                  <a:pt x="3863136" y="1554091"/>
                </a:moveTo>
                <a:lnTo>
                  <a:pt x="3863136" y="1554091"/>
                </a:lnTo>
                <a:lnTo>
                  <a:pt x="3861613" y="5631004"/>
                </a:lnTo>
                <a:moveTo>
                  <a:pt x="8114033" y="2078216"/>
                </a:moveTo>
                <a:lnTo>
                  <a:pt x="8114033" y="2078216"/>
                </a:lnTo>
                <a:lnTo>
                  <a:pt x="5277055" y="3112754"/>
                </a:lnTo>
                <a:moveTo>
                  <a:pt x="6703162" y="518031"/>
                </a:moveTo>
                <a:lnTo>
                  <a:pt x="6703162" y="518031"/>
                </a:lnTo>
                <a:lnTo>
                  <a:pt x="6701639" y="5625786"/>
                </a:lnTo>
                <a:moveTo>
                  <a:pt x="10973866" y="3105136"/>
                </a:moveTo>
                <a:lnTo>
                  <a:pt x="8133840" y="2070598"/>
                </a:lnTo>
                <a:lnTo>
                  <a:pt x="8133840" y="2070598"/>
                </a:lnTo>
                <a:moveTo>
                  <a:pt x="10966248" y="5627487"/>
                </a:moveTo>
                <a:lnTo>
                  <a:pt x="10966248" y="5627487"/>
                </a:lnTo>
                <a:lnTo>
                  <a:pt x="10965359" y="5168840"/>
                </a:lnTo>
                <a:lnTo>
                  <a:pt x="9544965" y="4651610"/>
                </a:lnTo>
                <a:moveTo>
                  <a:pt x="8124699" y="5169640"/>
                </a:moveTo>
                <a:lnTo>
                  <a:pt x="8124699" y="5169640"/>
                </a:lnTo>
                <a:lnTo>
                  <a:pt x="9401046" y="5633252"/>
                </a:lnTo>
                <a:moveTo>
                  <a:pt x="10964724" y="5169640"/>
                </a:moveTo>
                <a:lnTo>
                  <a:pt x="10964724" y="5169640"/>
                </a:lnTo>
                <a:lnTo>
                  <a:pt x="9698851" y="5631004"/>
                </a:lnTo>
                <a:moveTo>
                  <a:pt x="9544711" y="4651610"/>
                </a:moveTo>
                <a:lnTo>
                  <a:pt x="9544711" y="4651610"/>
                </a:lnTo>
                <a:lnTo>
                  <a:pt x="9543188" y="5625799"/>
                </a:lnTo>
                <a:moveTo>
                  <a:pt x="0" y="2957281"/>
                </a:moveTo>
                <a:lnTo>
                  <a:pt x="1019492" y="2576681"/>
                </a:lnTo>
                <a:lnTo>
                  <a:pt x="2445916" y="3105123"/>
                </a:lnTo>
                <a:lnTo>
                  <a:pt x="5284673" y="2070586"/>
                </a:lnTo>
                <a:lnTo>
                  <a:pt x="5284673" y="2070586"/>
                </a:lnTo>
                <a:moveTo>
                  <a:pt x="0" y="4269943"/>
                </a:moveTo>
                <a:lnTo>
                  <a:pt x="1027237" y="4643991"/>
                </a:lnTo>
                <a:lnTo>
                  <a:pt x="2447694" y="4126849"/>
                </a:lnTo>
                <a:lnTo>
                  <a:pt x="2446805" y="3105022"/>
                </a:lnTo>
                <a:moveTo>
                  <a:pt x="2446170" y="5172687"/>
                </a:moveTo>
                <a:lnTo>
                  <a:pt x="2446170" y="5172687"/>
                </a:lnTo>
                <a:lnTo>
                  <a:pt x="1197146" y="5627487"/>
                </a:lnTo>
                <a:moveTo>
                  <a:pt x="0" y="5315387"/>
                </a:moveTo>
                <a:lnTo>
                  <a:pt x="867701" y="5631004"/>
                </a:lnTo>
                <a:moveTo>
                  <a:pt x="3865422" y="4654657"/>
                </a:moveTo>
                <a:lnTo>
                  <a:pt x="3865422" y="4654657"/>
                </a:lnTo>
                <a:lnTo>
                  <a:pt x="2444647" y="5172154"/>
                </a:lnTo>
                <a:lnTo>
                  <a:pt x="2447313" y="5631017"/>
                </a:lnTo>
                <a:moveTo>
                  <a:pt x="5286196" y="5171163"/>
                </a:moveTo>
                <a:lnTo>
                  <a:pt x="5286196" y="5171163"/>
                </a:lnTo>
                <a:lnTo>
                  <a:pt x="4024487" y="5631017"/>
                </a:lnTo>
                <a:moveTo>
                  <a:pt x="3866437" y="5325023"/>
                </a:moveTo>
                <a:lnTo>
                  <a:pt x="4706345" y="5631017"/>
                </a:lnTo>
                <a:moveTo>
                  <a:pt x="6704686" y="5324135"/>
                </a:moveTo>
                <a:lnTo>
                  <a:pt x="5862290" y="5631004"/>
                </a:lnTo>
                <a:moveTo>
                  <a:pt x="9544711" y="518031"/>
                </a:moveTo>
                <a:lnTo>
                  <a:pt x="9544711" y="518031"/>
                </a:lnTo>
                <a:lnTo>
                  <a:pt x="8123429" y="0"/>
                </a:lnTo>
                <a:lnTo>
                  <a:pt x="6703174" y="518031"/>
                </a:lnTo>
                <a:moveTo>
                  <a:pt x="6703162" y="518031"/>
                </a:moveTo>
                <a:lnTo>
                  <a:pt x="6703162" y="518031"/>
                </a:lnTo>
                <a:lnTo>
                  <a:pt x="9546235" y="1552568"/>
                </a:lnTo>
                <a:moveTo>
                  <a:pt x="5280102" y="2070091"/>
                </a:moveTo>
                <a:lnTo>
                  <a:pt x="5280102" y="2070091"/>
                </a:lnTo>
                <a:lnTo>
                  <a:pt x="5282768" y="3105009"/>
                </a:lnTo>
                <a:lnTo>
                  <a:pt x="6699607" y="3620119"/>
                </a:lnTo>
                <a:lnTo>
                  <a:pt x="8120127" y="3104107"/>
                </a:lnTo>
                <a:lnTo>
                  <a:pt x="8120127" y="2070078"/>
                </a:lnTo>
                <a:lnTo>
                  <a:pt x="6699607" y="1554079"/>
                </a:lnTo>
                <a:lnTo>
                  <a:pt x="5280102" y="2070091"/>
                </a:lnTo>
                <a:close/>
                <a:moveTo>
                  <a:pt x="8123175" y="0"/>
                </a:moveTo>
                <a:lnTo>
                  <a:pt x="8123175" y="0"/>
                </a:lnTo>
                <a:lnTo>
                  <a:pt x="8121651" y="5627487"/>
                </a:lnTo>
              </a:path>
            </a:pathLst>
          </a:custGeom>
          <a:noFill/>
          <a:ln w="9518" cap="flat">
            <a:solidFill>
              <a:srgbClr val="2F354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C95E1-4005-1286-ACA4-B2BEDDA20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2024 Equinix, Inc.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BB7021-B113-89C1-0611-7B58A649B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rtress_white_logo">
            <a:extLst>
              <a:ext uri="{FF2B5EF4-FFF2-40B4-BE49-F238E27FC236}">
                <a16:creationId xmlns:a16="http://schemas.microsoft.com/office/drawing/2014/main" id="{EF6FC110-77D6-74BC-DFCA-FA1879D2F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279660" y="6432345"/>
            <a:ext cx="429768" cy="236423"/>
          </a:xfrm>
          <a:custGeom>
            <a:avLst/>
            <a:gdLst>
              <a:gd name="connsiteX0" fmla="*/ 2743098 w 5430360"/>
              <a:gd name="connsiteY0" fmla="*/ 159239 h 2987338"/>
              <a:gd name="connsiteX1" fmla="*/ 2743098 w 5430360"/>
              <a:gd name="connsiteY1" fmla="*/ 2557831 h 2987338"/>
              <a:gd name="connsiteX2" fmla="*/ 3048063 w 5430360"/>
              <a:gd name="connsiteY2" fmla="*/ 2451780 h 2987338"/>
              <a:gd name="connsiteX3" fmla="*/ 3048063 w 5430360"/>
              <a:gd name="connsiteY3" fmla="*/ 265944 h 2987338"/>
              <a:gd name="connsiteX4" fmla="*/ 3962635 w 5430360"/>
              <a:gd name="connsiteY4" fmla="*/ 585254 h 2987338"/>
              <a:gd name="connsiteX5" fmla="*/ 3962635 w 5430360"/>
              <a:gd name="connsiteY5" fmla="*/ 2132470 h 2987338"/>
              <a:gd name="connsiteX6" fmla="*/ 4267137 w 5430360"/>
              <a:gd name="connsiteY6" fmla="*/ 2025948 h 2987338"/>
              <a:gd name="connsiteX7" fmla="*/ 4267137 w 5430360"/>
              <a:gd name="connsiteY7" fmla="*/ 691496 h 2987338"/>
              <a:gd name="connsiteX8" fmla="*/ 4571969 w 5430360"/>
              <a:gd name="connsiteY8" fmla="*/ 798220 h 2987338"/>
              <a:gd name="connsiteX9" fmla="*/ 4571969 w 5430360"/>
              <a:gd name="connsiteY9" fmla="*/ 2242585 h 2987338"/>
              <a:gd name="connsiteX10" fmla="*/ 3657607 w 5430360"/>
              <a:gd name="connsiteY10" fmla="*/ 2561705 h 2987338"/>
              <a:gd name="connsiteX11" fmla="*/ 3657607 w 5430360"/>
              <a:gd name="connsiteY11" fmla="*/ 801529 h 2987338"/>
              <a:gd name="connsiteX12" fmla="*/ 3353264 w 5430360"/>
              <a:gd name="connsiteY12" fmla="*/ 695268 h 2987338"/>
              <a:gd name="connsiteX13" fmla="*/ 3353264 w 5430360"/>
              <a:gd name="connsiteY13" fmla="*/ 2668219 h 2987338"/>
              <a:gd name="connsiteX14" fmla="*/ 2438432 w 5430360"/>
              <a:gd name="connsiteY14" fmla="*/ 2987339 h 2987338"/>
              <a:gd name="connsiteX15" fmla="*/ 2438432 w 5430360"/>
              <a:gd name="connsiteY15" fmla="*/ 375882 h 2987338"/>
              <a:gd name="connsiteX16" fmla="*/ 2286102 w 5430360"/>
              <a:gd name="connsiteY16" fmla="*/ 322701 h 2987338"/>
              <a:gd name="connsiteX17" fmla="*/ 2133848 w 5430360"/>
              <a:gd name="connsiteY17" fmla="*/ 375882 h 2987338"/>
              <a:gd name="connsiteX18" fmla="*/ 2133848 w 5430360"/>
              <a:gd name="connsiteY18" fmla="*/ 2987339 h 2987338"/>
              <a:gd name="connsiteX19" fmla="*/ 1219441 w 5430360"/>
              <a:gd name="connsiteY19" fmla="*/ 2668219 h 2987338"/>
              <a:gd name="connsiteX20" fmla="*/ 1219441 w 5430360"/>
              <a:gd name="connsiteY20" fmla="*/ 695268 h 2987338"/>
              <a:gd name="connsiteX21" fmla="*/ 914489 w 5430360"/>
              <a:gd name="connsiteY21" fmla="*/ 801529 h 2987338"/>
              <a:gd name="connsiteX22" fmla="*/ 914489 w 5430360"/>
              <a:gd name="connsiteY22" fmla="*/ 2561711 h 2987338"/>
              <a:gd name="connsiteX23" fmla="*/ 0 w 5430360"/>
              <a:gd name="connsiteY23" fmla="*/ 2242585 h 2987338"/>
              <a:gd name="connsiteX24" fmla="*/ 0 w 5430360"/>
              <a:gd name="connsiteY24" fmla="*/ 798220 h 2987338"/>
              <a:gd name="connsiteX25" fmla="*/ 305054 w 5430360"/>
              <a:gd name="connsiteY25" fmla="*/ 691496 h 2987338"/>
              <a:gd name="connsiteX26" fmla="*/ 305054 w 5430360"/>
              <a:gd name="connsiteY26" fmla="*/ 2025942 h 2987338"/>
              <a:gd name="connsiteX27" fmla="*/ 609721 w 5430360"/>
              <a:gd name="connsiteY27" fmla="*/ 2132463 h 2987338"/>
              <a:gd name="connsiteX28" fmla="*/ 609721 w 5430360"/>
              <a:gd name="connsiteY28" fmla="*/ 585248 h 2987338"/>
              <a:gd name="connsiteX29" fmla="*/ 1524127 w 5430360"/>
              <a:gd name="connsiteY29" fmla="*/ 265938 h 2987338"/>
              <a:gd name="connsiteX30" fmla="*/ 1524127 w 5430360"/>
              <a:gd name="connsiteY30" fmla="*/ 2451773 h 2987338"/>
              <a:gd name="connsiteX31" fmla="*/ 1828895 w 5430360"/>
              <a:gd name="connsiteY31" fmla="*/ 2557825 h 2987338"/>
              <a:gd name="connsiteX32" fmla="*/ 1828895 w 5430360"/>
              <a:gd name="connsiteY32" fmla="*/ 159239 h 2987338"/>
              <a:gd name="connsiteX33" fmla="*/ 2286102 w 5430360"/>
              <a:gd name="connsiteY33" fmla="*/ 0 h 2987338"/>
              <a:gd name="connsiteX34" fmla="*/ 2743098 w 5430360"/>
              <a:gd name="connsiteY34" fmla="*/ 159239 h 2987338"/>
              <a:gd name="connsiteX35" fmla="*/ 5155769 w 5430360"/>
              <a:gd name="connsiteY35" fmla="*/ 2141487 h 2987338"/>
              <a:gd name="connsiteX36" fmla="*/ 4881271 w 5430360"/>
              <a:gd name="connsiteY36" fmla="*/ 1866691 h 2987338"/>
              <a:gd name="connsiteX37" fmla="*/ 4881271 w 5430360"/>
              <a:gd name="connsiteY37" fmla="*/ 1865332 h 2987338"/>
              <a:gd name="connsiteX38" fmla="*/ 5155769 w 5430360"/>
              <a:gd name="connsiteY38" fmla="*/ 1588789 h 2987338"/>
              <a:gd name="connsiteX39" fmla="*/ 5430361 w 5430360"/>
              <a:gd name="connsiteY39" fmla="*/ 1863560 h 2987338"/>
              <a:gd name="connsiteX40" fmla="*/ 5430361 w 5430360"/>
              <a:gd name="connsiteY40" fmla="*/ 1865325 h 2987338"/>
              <a:gd name="connsiteX41" fmla="*/ 5155769 w 5430360"/>
              <a:gd name="connsiteY41" fmla="*/ 2141487 h 2987338"/>
              <a:gd name="connsiteX42" fmla="*/ 5155769 w 5430360"/>
              <a:gd name="connsiteY42" fmla="*/ 2111312 h 2987338"/>
              <a:gd name="connsiteX43" fmla="*/ 5398726 w 5430360"/>
              <a:gd name="connsiteY43" fmla="*/ 1865332 h 2987338"/>
              <a:gd name="connsiteX44" fmla="*/ 5398726 w 5430360"/>
              <a:gd name="connsiteY44" fmla="*/ 1863567 h 2987338"/>
              <a:gd name="connsiteX45" fmla="*/ 5155769 w 5430360"/>
              <a:gd name="connsiteY45" fmla="*/ 1619060 h 2987338"/>
              <a:gd name="connsiteX46" fmla="*/ 4912913 w 5430360"/>
              <a:gd name="connsiteY46" fmla="*/ 1865332 h 2987338"/>
              <a:gd name="connsiteX47" fmla="*/ 4912913 w 5430360"/>
              <a:gd name="connsiteY47" fmla="*/ 1866691 h 2987338"/>
              <a:gd name="connsiteX48" fmla="*/ 5155769 w 5430360"/>
              <a:gd name="connsiteY48" fmla="*/ 2111312 h 2987338"/>
              <a:gd name="connsiteX49" fmla="*/ 5042161 w 5430360"/>
              <a:gd name="connsiteY49" fmla="*/ 1716748 h 2987338"/>
              <a:gd name="connsiteX50" fmla="*/ 5176298 w 5430360"/>
              <a:gd name="connsiteY50" fmla="*/ 1716748 h 2987338"/>
              <a:gd name="connsiteX51" fmla="*/ 5291538 w 5430360"/>
              <a:gd name="connsiteY51" fmla="*/ 1811681 h 2987338"/>
              <a:gd name="connsiteX52" fmla="*/ 5228362 w 5430360"/>
              <a:gd name="connsiteY52" fmla="*/ 1899907 h 2987338"/>
              <a:gd name="connsiteX53" fmla="*/ 5301012 w 5430360"/>
              <a:gd name="connsiteY53" fmla="*/ 2002390 h 2987338"/>
              <a:gd name="connsiteX54" fmla="*/ 5217408 w 5430360"/>
              <a:gd name="connsiteY54" fmla="*/ 2002390 h 2987338"/>
              <a:gd name="connsiteX55" fmla="*/ 5155762 w 5430360"/>
              <a:gd name="connsiteY55" fmla="*/ 1912519 h 2987338"/>
              <a:gd name="connsiteX56" fmla="*/ 5111515 w 5430360"/>
              <a:gd name="connsiteY56" fmla="*/ 1912519 h 2987338"/>
              <a:gd name="connsiteX57" fmla="*/ 5111515 w 5430360"/>
              <a:gd name="connsiteY57" fmla="*/ 2002390 h 2987338"/>
              <a:gd name="connsiteX58" fmla="*/ 5042161 w 5430360"/>
              <a:gd name="connsiteY58" fmla="*/ 2002390 h 2987338"/>
              <a:gd name="connsiteX59" fmla="*/ 5042161 w 5430360"/>
              <a:gd name="connsiteY59" fmla="*/ 1716748 h 2987338"/>
              <a:gd name="connsiteX60" fmla="*/ 5171605 w 5430360"/>
              <a:gd name="connsiteY60" fmla="*/ 1855750 h 2987338"/>
              <a:gd name="connsiteX61" fmla="*/ 5220653 w 5430360"/>
              <a:gd name="connsiteY61" fmla="*/ 1816189 h 2987338"/>
              <a:gd name="connsiteX62" fmla="*/ 5171605 w 5430360"/>
              <a:gd name="connsiteY62" fmla="*/ 1776819 h 2987338"/>
              <a:gd name="connsiteX63" fmla="*/ 5111522 w 5430360"/>
              <a:gd name="connsiteY63" fmla="*/ 1776819 h 2987338"/>
              <a:gd name="connsiteX64" fmla="*/ 5111522 w 5430360"/>
              <a:gd name="connsiteY64" fmla="*/ 1855756 h 2987338"/>
              <a:gd name="connsiteX65" fmla="*/ 5171605 w 5430360"/>
              <a:gd name="connsiteY65" fmla="*/ 1855756 h 298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5430360" h="2987338">
                <a:moveTo>
                  <a:pt x="2743098" y="159239"/>
                </a:moveTo>
                <a:lnTo>
                  <a:pt x="2743098" y="2557831"/>
                </a:lnTo>
                <a:lnTo>
                  <a:pt x="3048063" y="2451780"/>
                </a:lnTo>
                <a:lnTo>
                  <a:pt x="3048063" y="265944"/>
                </a:lnTo>
                <a:lnTo>
                  <a:pt x="3962635" y="585254"/>
                </a:lnTo>
                <a:lnTo>
                  <a:pt x="3962635" y="2132470"/>
                </a:lnTo>
                <a:lnTo>
                  <a:pt x="4267137" y="2025948"/>
                </a:lnTo>
                <a:lnTo>
                  <a:pt x="4267137" y="691496"/>
                </a:lnTo>
                <a:lnTo>
                  <a:pt x="4571969" y="798220"/>
                </a:lnTo>
                <a:lnTo>
                  <a:pt x="4571969" y="2242585"/>
                </a:lnTo>
                <a:lnTo>
                  <a:pt x="3657607" y="2561705"/>
                </a:lnTo>
                <a:lnTo>
                  <a:pt x="3657607" y="801529"/>
                </a:lnTo>
                <a:lnTo>
                  <a:pt x="3353264" y="695268"/>
                </a:lnTo>
                <a:lnTo>
                  <a:pt x="3353264" y="2668219"/>
                </a:lnTo>
                <a:lnTo>
                  <a:pt x="2438432" y="2987339"/>
                </a:lnTo>
                <a:lnTo>
                  <a:pt x="2438432" y="375882"/>
                </a:lnTo>
                <a:lnTo>
                  <a:pt x="2286102" y="322701"/>
                </a:lnTo>
                <a:lnTo>
                  <a:pt x="2133848" y="375882"/>
                </a:lnTo>
                <a:lnTo>
                  <a:pt x="2133848" y="2987339"/>
                </a:lnTo>
                <a:lnTo>
                  <a:pt x="1219441" y="2668219"/>
                </a:lnTo>
                <a:lnTo>
                  <a:pt x="1219441" y="695268"/>
                </a:lnTo>
                <a:lnTo>
                  <a:pt x="914489" y="801529"/>
                </a:lnTo>
                <a:lnTo>
                  <a:pt x="914489" y="2561711"/>
                </a:lnTo>
                <a:lnTo>
                  <a:pt x="0" y="2242585"/>
                </a:lnTo>
                <a:lnTo>
                  <a:pt x="0" y="798220"/>
                </a:lnTo>
                <a:lnTo>
                  <a:pt x="305054" y="691496"/>
                </a:lnTo>
                <a:lnTo>
                  <a:pt x="305054" y="2025942"/>
                </a:lnTo>
                <a:lnTo>
                  <a:pt x="609721" y="2132463"/>
                </a:lnTo>
                <a:lnTo>
                  <a:pt x="609721" y="585248"/>
                </a:lnTo>
                <a:lnTo>
                  <a:pt x="1524127" y="265938"/>
                </a:lnTo>
                <a:lnTo>
                  <a:pt x="1524127" y="2451773"/>
                </a:lnTo>
                <a:lnTo>
                  <a:pt x="1828895" y="2557825"/>
                </a:lnTo>
                <a:lnTo>
                  <a:pt x="1828895" y="159239"/>
                </a:lnTo>
                <a:lnTo>
                  <a:pt x="2286102" y="0"/>
                </a:lnTo>
                <a:lnTo>
                  <a:pt x="2743098" y="159239"/>
                </a:lnTo>
                <a:close/>
                <a:moveTo>
                  <a:pt x="5155769" y="2141487"/>
                </a:moveTo>
                <a:cubicBezTo>
                  <a:pt x="5001044" y="2141487"/>
                  <a:pt x="4881271" y="2016544"/>
                  <a:pt x="4881271" y="1866691"/>
                </a:cubicBezTo>
                <a:lnTo>
                  <a:pt x="4881271" y="1865332"/>
                </a:lnTo>
                <a:cubicBezTo>
                  <a:pt x="4881271" y="1715288"/>
                  <a:pt x="5002702" y="1588789"/>
                  <a:pt x="5155769" y="1588789"/>
                </a:cubicBezTo>
                <a:cubicBezTo>
                  <a:pt x="5310334" y="1588789"/>
                  <a:pt x="5430361" y="1713630"/>
                  <a:pt x="5430361" y="1863560"/>
                </a:cubicBezTo>
                <a:lnTo>
                  <a:pt x="5430361" y="1865325"/>
                </a:lnTo>
                <a:cubicBezTo>
                  <a:pt x="5430361" y="2014893"/>
                  <a:pt x="5308937" y="2141487"/>
                  <a:pt x="5155769" y="2141487"/>
                </a:cubicBezTo>
                <a:moveTo>
                  <a:pt x="5155769" y="2111312"/>
                </a:moveTo>
                <a:cubicBezTo>
                  <a:pt x="5293036" y="2111312"/>
                  <a:pt x="5398726" y="1999164"/>
                  <a:pt x="5398726" y="1865332"/>
                </a:cubicBezTo>
                <a:lnTo>
                  <a:pt x="5398726" y="1863567"/>
                </a:lnTo>
                <a:cubicBezTo>
                  <a:pt x="5398726" y="1729365"/>
                  <a:pt x="5294573" y="1619060"/>
                  <a:pt x="5155769" y="1619060"/>
                </a:cubicBezTo>
                <a:cubicBezTo>
                  <a:pt x="5018437" y="1619060"/>
                  <a:pt x="4912913" y="1731112"/>
                  <a:pt x="4912913" y="1865332"/>
                </a:cubicBezTo>
                <a:lnTo>
                  <a:pt x="4912913" y="1866691"/>
                </a:lnTo>
                <a:cubicBezTo>
                  <a:pt x="4912913" y="2001012"/>
                  <a:pt x="5017040" y="2111312"/>
                  <a:pt x="5155769" y="2111312"/>
                </a:cubicBezTo>
                <a:moveTo>
                  <a:pt x="5042161" y="1716748"/>
                </a:moveTo>
                <a:lnTo>
                  <a:pt x="5176298" y="1716748"/>
                </a:lnTo>
                <a:cubicBezTo>
                  <a:pt x="5242433" y="1716748"/>
                  <a:pt x="5291538" y="1747031"/>
                  <a:pt x="5291538" y="1811681"/>
                </a:cubicBezTo>
                <a:cubicBezTo>
                  <a:pt x="5291538" y="1857407"/>
                  <a:pt x="5266347" y="1887220"/>
                  <a:pt x="5228362" y="1899907"/>
                </a:cubicBezTo>
                <a:lnTo>
                  <a:pt x="5301012" y="2002390"/>
                </a:lnTo>
                <a:lnTo>
                  <a:pt x="5217408" y="2002390"/>
                </a:lnTo>
                <a:lnTo>
                  <a:pt x="5155762" y="1912519"/>
                </a:lnTo>
                <a:lnTo>
                  <a:pt x="5111515" y="1912519"/>
                </a:lnTo>
                <a:lnTo>
                  <a:pt x="5111515" y="2002390"/>
                </a:lnTo>
                <a:lnTo>
                  <a:pt x="5042161" y="2002390"/>
                </a:lnTo>
                <a:lnTo>
                  <a:pt x="5042161" y="1716748"/>
                </a:lnTo>
                <a:close/>
                <a:moveTo>
                  <a:pt x="5171605" y="1855750"/>
                </a:moveTo>
                <a:cubicBezTo>
                  <a:pt x="5203241" y="1855750"/>
                  <a:pt x="5220653" y="1839932"/>
                  <a:pt x="5220653" y="1816189"/>
                </a:cubicBezTo>
                <a:cubicBezTo>
                  <a:pt x="5220653" y="1791176"/>
                  <a:pt x="5201419" y="1776819"/>
                  <a:pt x="5171605" y="1776819"/>
                </a:cubicBezTo>
                <a:lnTo>
                  <a:pt x="5111522" y="1776819"/>
                </a:lnTo>
                <a:lnTo>
                  <a:pt x="5111522" y="1855756"/>
                </a:lnTo>
                <a:lnTo>
                  <a:pt x="5171605" y="1855756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FAA79-0350-0C32-B858-0B12AA82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A89D12-4F33-44AF-85FC-689FEAF79A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06AF45-76AB-EA06-E8EF-F42868DAE5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51" y="1276350"/>
            <a:ext cx="11088688" cy="4895850"/>
          </a:xfrm>
        </p:spPr>
        <p:txBody>
          <a:bodyPr lIns="914400" tIns="274320" rIns="914400" anchor="t"/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Statement, 48pt</a:t>
            </a:r>
          </a:p>
        </p:txBody>
      </p:sp>
    </p:spTree>
    <p:extLst>
      <p:ext uri="{BB962C8B-B14F-4D97-AF65-F5344CB8AC3E}">
        <p14:creationId xmlns:p14="http://schemas.microsoft.com/office/powerpoint/2010/main" val="1296263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1">
    <p:bg>
      <p:bgPr>
        <a:gradFill>
          <a:gsLst>
            <a:gs pos="43000">
              <a:srgbClr val="FFEBEE"/>
            </a:gs>
            <a:gs pos="0">
              <a:srgbClr val="C7FDFF"/>
            </a:gs>
            <a:gs pos="100000">
              <a:srgbClr val="FFF1CC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013313E-402A-9D74-4307-ADF6BDCDE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2781118" y="1224830"/>
            <a:ext cx="6629763" cy="440833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6D15EB-0A28-9535-70F9-54D46A077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D2DE1-751E-D734-5E0A-CF9F48A74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Equinix,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77BA4-2FCC-5C45-C6A3-984BFDCF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9D12-4F33-44AF-85FC-689FEAF79A4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9A5EBC-9B86-277E-62F4-434F8180EE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1276350"/>
            <a:ext cx="11088688" cy="4895850"/>
          </a:xfrm>
        </p:spPr>
        <p:txBody>
          <a:bodyPr lIns="548640" tIns="182880" rIns="548640"/>
          <a:lstStyle>
            <a:lvl1pPr marL="365760" indent="-457200">
              <a:spcBef>
                <a:spcPts val="0"/>
              </a:spcBef>
              <a:spcAft>
                <a:spcPts val="1800"/>
              </a:spcAft>
              <a:buNone/>
              <a:defRPr sz="4800" b="1"/>
            </a:lvl1pPr>
            <a:lvl2pPr marL="365760" indent="0">
              <a:buNone/>
              <a:defRPr sz="1800" b="1"/>
            </a:lvl2pPr>
            <a:lvl3pPr marL="365760" indent="0">
              <a:buNone/>
              <a:defRPr sz="1400"/>
            </a:lvl3pPr>
            <a:lvl4pPr marL="548640" indent="0">
              <a:buNone/>
              <a:defRPr sz="1400"/>
            </a:lvl4pPr>
            <a:lvl5pPr marL="731520" indent="0">
              <a:buNone/>
              <a:defRPr/>
            </a:lvl5pPr>
          </a:lstStyle>
          <a:p>
            <a:pPr lvl="0"/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/>
              <a:t>Quote text, 48pt”</a:t>
            </a:r>
          </a:p>
          <a:p>
            <a:pPr lvl="1"/>
            <a:r>
              <a:rPr lang="en-US" dirty="0"/>
              <a:t>Level 2 - Name and Last Name, Bold 18pt</a:t>
            </a:r>
          </a:p>
          <a:p>
            <a:pPr lvl="2"/>
            <a:r>
              <a:rPr lang="en-US" dirty="0"/>
              <a:t>Level 3 - Title and Company, Reg 14pt</a:t>
            </a:r>
          </a:p>
        </p:txBody>
      </p:sp>
    </p:spTree>
    <p:extLst>
      <p:ext uri="{BB962C8B-B14F-4D97-AF65-F5344CB8AC3E}">
        <p14:creationId xmlns:p14="http://schemas.microsoft.com/office/powerpoint/2010/main" val="41595409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2">
    <p:bg>
      <p:bgPr>
        <a:gradFill>
          <a:gsLst>
            <a:gs pos="0">
              <a:srgbClr val="FFCCDD"/>
            </a:gs>
            <a:gs pos="100000">
              <a:srgbClr val="FFF1CC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D2DE1-751E-D734-5E0A-CF9F48A74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Equinix, Inc.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DFBA4D-94A0-DE2E-FA45-EF73DBFA7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77BA4-2FCC-5C45-C6A3-984BFDCF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9D12-4F33-44AF-85FC-689FEAF79A41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67FC08C-81CF-4332-9157-BE443FDE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463040" y="1402837"/>
            <a:ext cx="499723" cy="393055"/>
            <a:chOff x="4869933" y="259128"/>
            <a:chExt cx="499723" cy="393055"/>
          </a:xfrm>
          <a:solidFill>
            <a:schemeClr val="tx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E41FF9F-A28F-BDCF-72FC-4F6C88D41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69933" y="259128"/>
              <a:ext cx="196527" cy="393055"/>
            </a:xfrm>
            <a:custGeom>
              <a:avLst/>
              <a:gdLst/>
              <a:ahLst/>
              <a:cxnLst/>
              <a:rect l="l" t="t" r="r" b="b"/>
              <a:pathLst>
                <a:path w="196527" h="393055">
                  <a:moveTo>
                    <a:pt x="160971" y="0"/>
                  </a:moveTo>
                  <a:lnTo>
                    <a:pt x="196527" y="74991"/>
                  </a:lnTo>
                  <a:cubicBezTo>
                    <a:pt x="160325" y="87058"/>
                    <a:pt x="134358" y="103867"/>
                    <a:pt x="118627" y="125416"/>
                  </a:cubicBezTo>
                  <a:cubicBezTo>
                    <a:pt x="102896" y="146965"/>
                    <a:pt x="94600" y="175625"/>
                    <a:pt x="93738" y="211397"/>
                  </a:cubicBezTo>
                  <a:lnTo>
                    <a:pt x="181658" y="211397"/>
                  </a:lnTo>
                  <a:lnTo>
                    <a:pt x="181658" y="393055"/>
                  </a:lnTo>
                  <a:lnTo>
                    <a:pt x="0" y="393055"/>
                  </a:lnTo>
                  <a:lnTo>
                    <a:pt x="0" y="263114"/>
                  </a:lnTo>
                  <a:cubicBezTo>
                    <a:pt x="0" y="210535"/>
                    <a:pt x="4633" y="169053"/>
                    <a:pt x="13899" y="138668"/>
                  </a:cubicBezTo>
                  <a:cubicBezTo>
                    <a:pt x="23165" y="108284"/>
                    <a:pt x="40296" y="81025"/>
                    <a:pt x="65293" y="56890"/>
                  </a:cubicBezTo>
                  <a:cubicBezTo>
                    <a:pt x="90290" y="32755"/>
                    <a:pt x="122183" y="13792"/>
                    <a:pt x="16097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4C87ACF-12C6-529F-8F48-F0FECDE2B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173128" y="259128"/>
              <a:ext cx="196528" cy="393055"/>
            </a:xfrm>
            <a:custGeom>
              <a:avLst/>
              <a:gdLst/>
              <a:ahLst/>
              <a:cxnLst/>
              <a:rect l="l" t="t" r="r" b="b"/>
              <a:pathLst>
                <a:path w="196528" h="393055">
                  <a:moveTo>
                    <a:pt x="160972" y="0"/>
                  </a:moveTo>
                  <a:lnTo>
                    <a:pt x="196528" y="74991"/>
                  </a:lnTo>
                  <a:cubicBezTo>
                    <a:pt x="160325" y="87058"/>
                    <a:pt x="134358" y="103867"/>
                    <a:pt x="118628" y="125416"/>
                  </a:cubicBezTo>
                  <a:cubicBezTo>
                    <a:pt x="102897" y="146965"/>
                    <a:pt x="94600" y="175625"/>
                    <a:pt x="93738" y="211397"/>
                  </a:cubicBezTo>
                  <a:lnTo>
                    <a:pt x="181659" y="211397"/>
                  </a:lnTo>
                  <a:lnTo>
                    <a:pt x="181659" y="393055"/>
                  </a:lnTo>
                  <a:lnTo>
                    <a:pt x="0" y="393055"/>
                  </a:lnTo>
                  <a:lnTo>
                    <a:pt x="0" y="263114"/>
                  </a:lnTo>
                  <a:cubicBezTo>
                    <a:pt x="0" y="210104"/>
                    <a:pt x="4633" y="168514"/>
                    <a:pt x="13899" y="138345"/>
                  </a:cubicBezTo>
                  <a:cubicBezTo>
                    <a:pt x="23165" y="108177"/>
                    <a:pt x="40405" y="81025"/>
                    <a:pt x="65617" y="56890"/>
                  </a:cubicBezTo>
                  <a:cubicBezTo>
                    <a:pt x="90829" y="32755"/>
                    <a:pt x="122614" y="13792"/>
                    <a:pt x="16097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C8BDEA43-987D-B2D4-5527-BBBD9582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449" y="1276350"/>
            <a:ext cx="11088689" cy="4895850"/>
          </a:xfrm>
        </p:spPr>
        <p:txBody>
          <a:bodyPr lIns="914400" tIns="731520" rIns="914400"/>
          <a:lstStyle>
            <a:lvl1pPr marL="0" indent="0">
              <a:spcBef>
                <a:spcPts val="0"/>
              </a:spcBef>
              <a:spcAft>
                <a:spcPts val="1800"/>
              </a:spcAft>
              <a:buNone/>
              <a:defRPr sz="2400" b="0"/>
            </a:lvl1pPr>
            <a:lvl2pPr marL="0" indent="0">
              <a:buNone/>
              <a:defRPr sz="2000" b="1"/>
            </a:lvl2pPr>
            <a:lvl3pPr marL="0" indent="0">
              <a:buNone/>
              <a:defRPr sz="1600"/>
            </a:lvl3pPr>
            <a:lvl4pPr marL="548640" indent="0">
              <a:buNone/>
              <a:defRPr sz="1400"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/>
              <a:t>Quote text, 24pt</a:t>
            </a:r>
          </a:p>
          <a:p>
            <a:pPr lvl="1"/>
            <a:r>
              <a:rPr lang="en-US" dirty="0"/>
              <a:t>Level 2 - Name and Last Name, 20pt</a:t>
            </a:r>
          </a:p>
          <a:p>
            <a:pPr lvl="2"/>
            <a:r>
              <a:rPr lang="en-US" dirty="0"/>
              <a:t>Level 3 - Title and Company, 16pt</a:t>
            </a:r>
          </a:p>
        </p:txBody>
      </p:sp>
    </p:spTree>
    <p:extLst>
      <p:ext uri="{BB962C8B-B14F-4D97-AF65-F5344CB8AC3E}">
        <p14:creationId xmlns:p14="http://schemas.microsoft.com/office/powerpoint/2010/main" val="396745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624CBB4-46F3-C7FA-0821-607C7F4B5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77BA4-2FCC-5C45-C6A3-984BFDCF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9D12-4F33-44AF-85FC-689FEAF79A4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54F608-30BB-D0EA-C1E6-8C63FFBBF6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3039" y="730250"/>
            <a:ext cx="7687312" cy="2909887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Divider title style, Bold 48pt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CEC2F-A7B2-BAEF-3C35-77D27323E7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63038" y="3749040"/>
            <a:ext cx="6368100" cy="155448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Optional supporting text, Reg 16pt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D2DE1-751E-D734-5E0A-CF9F48A74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Equinix,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2A28C-CD42-F413-8FC9-10AEC46CF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rtress_black_logo">
            <a:extLst>
              <a:ext uri="{FF2B5EF4-FFF2-40B4-BE49-F238E27FC236}">
                <a16:creationId xmlns:a16="http://schemas.microsoft.com/office/drawing/2014/main" id="{C4B9DDDE-4C60-393D-AB13-A3476258B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279660" y="6432345"/>
            <a:ext cx="429768" cy="236423"/>
          </a:xfrm>
          <a:custGeom>
            <a:avLst/>
            <a:gdLst>
              <a:gd name="connsiteX0" fmla="*/ 2743098 w 5430360"/>
              <a:gd name="connsiteY0" fmla="*/ 159239 h 2987338"/>
              <a:gd name="connsiteX1" fmla="*/ 2743098 w 5430360"/>
              <a:gd name="connsiteY1" fmla="*/ 2557831 h 2987338"/>
              <a:gd name="connsiteX2" fmla="*/ 3048063 w 5430360"/>
              <a:gd name="connsiteY2" fmla="*/ 2451780 h 2987338"/>
              <a:gd name="connsiteX3" fmla="*/ 3048063 w 5430360"/>
              <a:gd name="connsiteY3" fmla="*/ 265944 h 2987338"/>
              <a:gd name="connsiteX4" fmla="*/ 3962635 w 5430360"/>
              <a:gd name="connsiteY4" fmla="*/ 585254 h 2987338"/>
              <a:gd name="connsiteX5" fmla="*/ 3962635 w 5430360"/>
              <a:gd name="connsiteY5" fmla="*/ 2132470 h 2987338"/>
              <a:gd name="connsiteX6" fmla="*/ 4267137 w 5430360"/>
              <a:gd name="connsiteY6" fmla="*/ 2025948 h 2987338"/>
              <a:gd name="connsiteX7" fmla="*/ 4267137 w 5430360"/>
              <a:gd name="connsiteY7" fmla="*/ 691496 h 2987338"/>
              <a:gd name="connsiteX8" fmla="*/ 4571969 w 5430360"/>
              <a:gd name="connsiteY8" fmla="*/ 798220 h 2987338"/>
              <a:gd name="connsiteX9" fmla="*/ 4571969 w 5430360"/>
              <a:gd name="connsiteY9" fmla="*/ 2242585 h 2987338"/>
              <a:gd name="connsiteX10" fmla="*/ 3657607 w 5430360"/>
              <a:gd name="connsiteY10" fmla="*/ 2561705 h 2987338"/>
              <a:gd name="connsiteX11" fmla="*/ 3657607 w 5430360"/>
              <a:gd name="connsiteY11" fmla="*/ 801529 h 2987338"/>
              <a:gd name="connsiteX12" fmla="*/ 3353264 w 5430360"/>
              <a:gd name="connsiteY12" fmla="*/ 695268 h 2987338"/>
              <a:gd name="connsiteX13" fmla="*/ 3353264 w 5430360"/>
              <a:gd name="connsiteY13" fmla="*/ 2668219 h 2987338"/>
              <a:gd name="connsiteX14" fmla="*/ 2438432 w 5430360"/>
              <a:gd name="connsiteY14" fmla="*/ 2987339 h 2987338"/>
              <a:gd name="connsiteX15" fmla="*/ 2438432 w 5430360"/>
              <a:gd name="connsiteY15" fmla="*/ 375882 h 2987338"/>
              <a:gd name="connsiteX16" fmla="*/ 2286102 w 5430360"/>
              <a:gd name="connsiteY16" fmla="*/ 322701 h 2987338"/>
              <a:gd name="connsiteX17" fmla="*/ 2133848 w 5430360"/>
              <a:gd name="connsiteY17" fmla="*/ 375882 h 2987338"/>
              <a:gd name="connsiteX18" fmla="*/ 2133848 w 5430360"/>
              <a:gd name="connsiteY18" fmla="*/ 2987339 h 2987338"/>
              <a:gd name="connsiteX19" fmla="*/ 1219441 w 5430360"/>
              <a:gd name="connsiteY19" fmla="*/ 2668219 h 2987338"/>
              <a:gd name="connsiteX20" fmla="*/ 1219441 w 5430360"/>
              <a:gd name="connsiteY20" fmla="*/ 695268 h 2987338"/>
              <a:gd name="connsiteX21" fmla="*/ 914489 w 5430360"/>
              <a:gd name="connsiteY21" fmla="*/ 801529 h 2987338"/>
              <a:gd name="connsiteX22" fmla="*/ 914489 w 5430360"/>
              <a:gd name="connsiteY22" fmla="*/ 2561711 h 2987338"/>
              <a:gd name="connsiteX23" fmla="*/ 0 w 5430360"/>
              <a:gd name="connsiteY23" fmla="*/ 2242585 h 2987338"/>
              <a:gd name="connsiteX24" fmla="*/ 0 w 5430360"/>
              <a:gd name="connsiteY24" fmla="*/ 798220 h 2987338"/>
              <a:gd name="connsiteX25" fmla="*/ 305054 w 5430360"/>
              <a:gd name="connsiteY25" fmla="*/ 691496 h 2987338"/>
              <a:gd name="connsiteX26" fmla="*/ 305054 w 5430360"/>
              <a:gd name="connsiteY26" fmla="*/ 2025942 h 2987338"/>
              <a:gd name="connsiteX27" fmla="*/ 609721 w 5430360"/>
              <a:gd name="connsiteY27" fmla="*/ 2132463 h 2987338"/>
              <a:gd name="connsiteX28" fmla="*/ 609721 w 5430360"/>
              <a:gd name="connsiteY28" fmla="*/ 585248 h 2987338"/>
              <a:gd name="connsiteX29" fmla="*/ 1524127 w 5430360"/>
              <a:gd name="connsiteY29" fmla="*/ 265938 h 2987338"/>
              <a:gd name="connsiteX30" fmla="*/ 1524127 w 5430360"/>
              <a:gd name="connsiteY30" fmla="*/ 2451773 h 2987338"/>
              <a:gd name="connsiteX31" fmla="*/ 1828895 w 5430360"/>
              <a:gd name="connsiteY31" fmla="*/ 2557825 h 2987338"/>
              <a:gd name="connsiteX32" fmla="*/ 1828895 w 5430360"/>
              <a:gd name="connsiteY32" fmla="*/ 159239 h 2987338"/>
              <a:gd name="connsiteX33" fmla="*/ 2286102 w 5430360"/>
              <a:gd name="connsiteY33" fmla="*/ 0 h 2987338"/>
              <a:gd name="connsiteX34" fmla="*/ 2743098 w 5430360"/>
              <a:gd name="connsiteY34" fmla="*/ 159239 h 2987338"/>
              <a:gd name="connsiteX35" fmla="*/ 5155769 w 5430360"/>
              <a:gd name="connsiteY35" fmla="*/ 2141487 h 2987338"/>
              <a:gd name="connsiteX36" fmla="*/ 4881271 w 5430360"/>
              <a:gd name="connsiteY36" fmla="*/ 1866691 h 2987338"/>
              <a:gd name="connsiteX37" fmla="*/ 4881271 w 5430360"/>
              <a:gd name="connsiteY37" fmla="*/ 1865332 h 2987338"/>
              <a:gd name="connsiteX38" fmla="*/ 5155769 w 5430360"/>
              <a:gd name="connsiteY38" fmla="*/ 1588789 h 2987338"/>
              <a:gd name="connsiteX39" fmla="*/ 5430361 w 5430360"/>
              <a:gd name="connsiteY39" fmla="*/ 1863560 h 2987338"/>
              <a:gd name="connsiteX40" fmla="*/ 5430361 w 5430360"/>
              <a:gd name="connsiteY40" fmla="*/ 1865325 h 2987338"/>
              <a:gd name="connsiteX41" fmla="*/ 5155769 w 5430360"/>
              <a:gd name="connsiteY41" fmla="*/ 2141487 h 2987338"/>
              <a:gd name="connsiteX42" fmla="*/ 5155769 w 5430360"/>
              <a:gd name="connsiteY42" fmla="*/ 2111312 h 2987338"/>
              <a:gd name="connsiteX43" fmla="*/ 5398726 w 5430360"/>
              <a:gd name="connsiteY43" fmla="*/ 1865332 h 2987338"/>
              <a:gd name="connsiteX44" fmla="*/ 5398726 w 5430360"/>
              <a:gd name="connsiteY44" fmla="*/ 1863567 h 2987338"/>
              <a:gd name="connsiteX45" fmla="*/ 5155769 w 5430360"/>
              <a:gd name="connsiteY45" fmla="*/ 1619060 h 2987338"/>
              <a:gd name="connsiteX46" fmla="*/ 4912913 w 5430360"/>
              <a:gd name="connsiteY46" fmla="*/ 1865332 h 2987338"/>
              <a:gd name="connsiteX47" fmla="*/ 4912913 w 5430360"/>
              <a:gd name="connsiteY47" fmla="*/ 1866691 h 2987338"/>
              <a:gd name="connsiteX48" fmla="*/ 5155769 w 5430360"/>
              <a:gd name="connsiteY48" fmla="*/ 2111312 h 2987338"/>
              <a:gd name="connsiteX49" fmla="*/ 5042161 w 5430360"/>
              <a:gd name="connsiteY49" fmla="*/ 1716748 h 2987338"/>
              <a:gd name="connsiteX50" fmla="*/ 5176298 w 5430360"/>
              <a:gd name="connsiteY50" fmla="*/ 1716748 h 2987338"/>
              <a:gd name="connsiteX51" fmla="*/ 5291538 w 5430360"/>
              <a:gd name="connsiteY51" fmla="*/ 1811681 h 2987338"/>
              <a:gd name="connsiteX52" fmla="*/ 5228362 w 5430360"/>
              <a:gd name="connsiteY52" fmla="*/ 1899907 h 2987338"/>
              <a:gd name="connsiteX53" fmla="*/ 5301012 w 5430360"/>
              <a:gd name="connsiteY53" fmla="*/ 2002390 h 2987338"/>
              <a:gd name="connsiteX54" fmla="*/ 5217408 w 5430360"/>
              <a:gd name="connsiteY54" fmla="*/ 2002390 h 2987338"/>
              <a:gd name="connsiteX55" fmla="*/ 5155762 w 5430360"/>
              <a:gd name="connsiteY55" fmla="*/ 1912519 h 2987338"/>
              <a:gd name="connsiteX56" fmla="*/ 5111515 w 5430360"/>
              <a:gd name="connsiteY56" fmla="*/ 1912519 h 2987338"/>
              <a:gd name="connsiteX57" fmla="*/ 5111515 w 5430360"/>
              <a:gd name="connsiteY57" fmla="*/ 2002390 h 2987338"/>
              <a:gd name="connsiteX58" fmla="*/ 5042161 w 5430360"/>
              <a:gd name="connsiteY58" fmla="*/ 2002390 h 2987338"/>
              <a:gd name="connsiteX59" fmla="*/ 5042161 w 5430360"/>
              <a:gd name="connsiteY59" fmla="*/ 1716748 h 2987338"/>
              <a:gd name="connsiteX60" fmla="*/ 5171605 w 5430360"/>
              <a:gd name="connsiteY60" fmla="*/ 1855750 h 2987338"/>
              <a:gd name="connsiteX61" fmla="*/ 5220653 w 5430360"/>
              <a:gd name="connsiteY61" fmla="*/ 1816189 h 2987338"/>
              <a:gd name="connsiteX62" fmla="*/ 5171605 w 5430360"/>
              <a:gd name="connsiteY62" fmla="*/ 1776819 h 2987338"/>
              <a:gd name="connsiteX63" fmla="*/ 5111522 w 5430360"/>
              <a:gd name="connsiteY63" fmla="*/ 1776819 h 2987338"/>
              <a:gd name="connsiteX64" fmla="*/ 5111522 w 5430360"/>
              <a:gd name="connsiteY64" fmla="*/ 1855756 h 2987338"/>
              <a:gd name="connsiteX65" fmla="*/ 5171605 w 5430360"/>
              <a:gd name="connsiteY65" fmla="*/ 1855756 h 298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5430360" h="2987338">
                <a:moveTo>
                  <a:pt x="2743098" y="159239"/>
                </a:moveTo>
                <a:lnTo>
                  <a:pt x="2743098" y="2557831"/>
                </a:lnTo>
                <a:lnTo>
                  <a:pt x="3048063" y="2451780"/>
                </a:lnTo>
                <a:lnTo>
                  <a:pt x="3048063" y="265944"/>
                </a:lnTo>
                <a:lnTo>
                  <a:pt x="3962635" y="585254"/>
                </a:lnTo>
                <a:lnTo>
                  <a:pt x="3962635" y="2132470"/>
                </a:lnTo>
                <a:lnTo>
                  <a:pt x="4267137" y="2025948"/>
                </a:lnTo>
                <a:lnTo>
                  <a:pt x="4267137" y="691496"/>
                </a:lnTo>
                <a:lnTo>
                  <a:pt x="4571969" y="798220"/>
                </a:lnTo>
                <a:lnTo>
                  <a:pt x="4571969" y="2242585"/>
                </a:lnTo>
                <a:lnTo>
                  <a:pt x="3657607" y="2561705"/>
                </a:lnTo>
                <a:lnTo>
                  <a:pt x="3657607" y="801529"/>
                </a:lnTo>
                <a:lnTo>
                  <a:pt x="3353264" y="695268"/>
                </a:lnTo>
                <a:lnTo>
                  <a:pt x="3353264" y="2668219"/>
                </a:lnTo>
                <a:lnTo>
                  <a:pt x="2438432" y="2987339"/>
                </a:lnTo>
                <a:lnTo>
                  <a:pt x="2438432" y="375882"/>
                </a:lnTo>
                <a:lnTo>
                  <a:pt x="2286102" y="322701"/>
                </a:lnTo>
                <a:lnTo>
                  <a:pt x="2133848" y="375882"/>
                </a:lnTo>
                <a:lnTo>
                  <a:pt x="2133848" y="2987339"/>
                </a:lnTo>
                <a:lnTo>
                  <a:pt x="1219441" y="2668219"/>
                </a:lnTo>
                <a:lnTo>
                  <a:pt x="1219441" y="695268"/>
                </a:lnTo>
                <a:lnTo>
                  <a:pt x="914489" y="801529"/>
                </a:lnTo>
                <a:lnTo>
                  <a:pt x="914489" y="2561711"/>
                </a:lnTo>
                <a:lnTo>
                  <a:pt x="0" y="2242585"/>
                </a:lnTo>
                <a:lnTo>
                  <a:pt x="0" y="798220"/>
                </a:lnTo>
                <a:lnTo>
                  <a:pt x="305054" y="691496"/>
                </a:lnTo>
                <a:lnTo>
                  <a:pt x="305054" y="2025942"/>
                </a:lnTo>
                <a:lnTo>
                  <a:pt x="609721" y="2132463"/>
                </a:lnTo>
                <a:lnTo>
                  <a:pt x="609721" y="585248"/>
                </a:lnTo>
                <a:lnTo>
                  <a:pt x="1524127" y="265938"/>
                </a:lnTo>
                <a:lnTo>
                  <a:pt x="1524127" y="2451773"/>
                </a:lnTo>
                <a:lnTo>
                  <a:pt x="1828895" y="2557825"/>
                </a:lnTo>
                <a:lnTo>
                  <a:pt x="1828895" y="159239"/>
                </a:lnTo>
                <a:lnTo>
                  <a:pt x="2286102" y="0"/>
                </a:lnTo>
                <a:lnTo>
                  <a:pt x="2743098" y="159239"/>
                </a:lnTo>
                <a:close/>
                <a:moveTo>
                  <a:pt x="5155769" y="2141487"/>
                </a:moveTo>
                <a:cubicBezTo>
                  <a:pt x="5001044" y="2141487"/>
                  <a:pt x="4881271" y="2016544"/>
                  <a:pt x="4881271" y="1866691"/>
                </a:cubicBezTo>
                <a:lnTo>
                  <a:pt x="4881271" y="1865332"/>
                </a:lnTo>
                <a:cubicBezTo>
                  <a:pt x="4881271" y="1715288"/>
                  <a:pt x="5002702" y="1588789"/>
                  <a:pt x="5155769" y="1588789"/>
                </a:cubicBezTo>
                <a:cubicBezTo>
                  <a:pt x="5310334" y="1588789"/>
                  <a:pt x="5430361" y="1713630"/>
                  <a:pt x="5430361" y="1863560"/>
                </a:cubicBezTo>
                <a:lnTo>
                  <a:pt x="5430361" y="1865325"/>
                </a:lnTo>
                <a:cubicBezTo>
                  <a:pt x="5430361" y="2014893"/>
                  <a:pt x="5308937" y="2141487"/>
                  <a:pt x="5155769" y="2141487"/>
                </a:cubicBezTo>
                <a:moveTo>
                  <a:pt x="5155769" y="2111312"/>
                </a:moveTo>
                <a:cubicBezTo>
                  <a:pt x="5293036" y="2111312"/>
                  <a:pt x="5398726" y="1999164"/>
                  <a:pt x="5398726" y="1865332"/>
                </a:cubicBezTo>
                <a:lnTo>
                  <a:pt x="5398726" y="1863567"/>
                </a:lnTo>
                <a:cubicBezTo>
                  <a:pt x="5398726" y="1729365"/>
                  <a:pt x="5294573" y="1619060"/>
                  <a:pt x="5155769" y="1619060"/>
                </a:cubicBezTo>
                <a:cubicBezTo>
                  <a:pt x="5018437" y="1619060"/>
                  <a:pt x="4912913" y="1731112"/>
                  <a:pt x="4912913" y="1865332"/>
                </a:cubicBezTo>
                <a:lnTo>
                  <a:pt x="4912913" y="1866691"/>
                </a:lnTo>
                <a:cubicBezTo>
                  <a:pt x="4912913" y="2001012"/>
                  <a:pt x="5017040" y="2111312"/>
                  <a:pt x="5155769" y="2111312"/>
                </a:cubicBezTo>
                <a:moveTo>
                  <a:pt x="5042161" y="1716748"/>
                </a:moveTo>
                <a:lnTo>
                  <a:pt x="5176298" y="1716748"/>
                </a:lnTo>
                <a:cubicBezTo>
                  <a:pt x="5242433" y="1716748"/>
                  <a:pt x="5291538" y="1747031"/>
                  <a:pt x="5291538" y="1811681"/>
                </a:cubicBezTo>
                <a:cubicBezTo>
                  <a:pt x="5291538" y="1857407"/>
                  <a:pt x="5266347" y="1887220"/>
                  <a:pt x="5228362" y="1899907"/>
                </a:cubicBezTo>
                <a:lnTo>
                  <a:pt x="5301012" y="2002390"/>
                </a:lnTo>
                <a:lnTo>
                  <a:pt x="5217408" y="2002390"/>
                </a:lnTo>
                <a:lnTo>
                  <a:pt x="5155762" y="1912519"/>
                </a:lnTo>
                <a:lnTo>
                  <a:pt x="5111515" y="1912519"/>
                </a:lnTo>
                <a:lnTo>
                  <a:pt x="5111515" y="2002390"/>
                </a:lnTo>
                <a:lnTo>
                  <a:pt x="5042161" y="2002390"/>
                </a:lnTo>
                <a:lnTo>
                  <a:pt x="5042161" y="1716748"/>
                </a:lnTo>
                <a:close/>
                <a:moveTo>
                  <a:pt x="5171605" y="1855750"/>
                </a:moveTo>
                <a:cubicBezTo>
                  <a:pt x="5203241" y="1855750"/>
                  <a:pt x="5220653" y="1839932"/>
                  <a:pt x="5220653" y="1816189"/>
                </a:cubicBezTo>
                <a:cubicBezTo>
                  <a:pt x="5220653" y="1791176"/>
                  <a:pt x="5201419" y="1776819"/>
                  <a:pt x="5171605" y="1776819"/>
                </a:cubicBezTo>
                <a:lnTo>
                  <a:pt x="5111522" y="1776819"/>
                </a:lnTo>
                <a:lnTo>
                  <a:pt x="5111522" y="1855756"/>
                </a:lnTo>
                <a:lnTo>
                  <a:pt x="5171605" y="1855756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142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1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D94D68-560A-BEA2-0A03-B80C88D814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</p:spPr>
        <p:txBody>
          <a:bodyPr lIns="548640" tIns="54864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Drag picture to placeholder or click icon to add, then send to back. </a:t>
            </a:r>
            <a:br>
              <a:rPr lang="en-GB" dirty="0"/>
            </a:br>
            <a:r>
              <a:rPr lang="en-GB" dirty="0"/>
              <a:t>If logo not showing on slide, copy from slide master and paste on </a:t>
            </a:r>
            <a:br>
              <a:rPr lang="en-GB" dirty="0"/>
            </a:br>
            <a:r>
              <a:rPr lang="en-GB" dirty="0"/>
              <a:t>slide layout taking care that size and position does not change.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ADAC9-50F9-9EE9-214E-720D2BA8F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2024 Equinix, Inc.</a:t>
            </a:r>
          </a:p>
        </p:txBody>
      </p:sp>
      <p:sp>
        <p:nvSpPr>
          <p:cNvPr id="3" name="fortress_white_logo">
            <a:extLst>
              <a:ext uri="{FF2B5EF4-FFF2-40B4-BE49-F238E27FC236}">
                <a16:creationId xmlns:a16="http://schemas.microsoft.com/office/drawing/2014/main" id="{F41402B2-668C-3281-1FC5-652C945AC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279660" y="6432345"/>
            <a:ext cx="429768" cy="236423"/>
          </a:xfrm>
          <a:custGeom>
            <a:avLst/>
            <a:gdLst>
              <a:gd name="connsiteX0" fmla="*/ 2743098 w 5430360"/>
              <a:gd name="connsiteY0" fmla="*/ 159239 h 2987338"/>
              <a:gd name="connsiteX1" fmla="*/ 2743098 w 5430360"/>
              <a:gd name="connsiteY1" fmla="*/ 2557831 h 2987338"/>
              <a:gd name="connsiteX2" fmla="*/ 3048063 w 5430360"/>
              <a:gd name="connsiteY2" fmla="*/ 2451780 h 2987338"/>
              <a:gd name="connsiteX3" fmla="*/ 3048063 w 5430360"/>
              <a:gd name="connsiteY3" fmla="*/ 265944 h 2987338"/>
              <a:gd name="connsiteX4" fmla="*/ 3962635 w 5430360"/>
              <a:gd name="connsiteY4" fmla="*/ 585254 h 2987338"/>
              <a:gd name="connsiteX5" fmla="*/ 3962635 w 5430360"/>
              <a:gd name="connsiteY5" fmla="*/ 2132470 h 2987338"/>
              <a:gd name="connsiteX6" fmla="*/ 4267137 w 5430360"/>
              <a:gd name="connsiteY6" fmla="*/ 2025948 h 2987338"/>
              <a:gd name="connsiteX7" fmla="*/ 4267137 w 5430360"/>
              <a:gd name="connsiteY7" fmla="*/ 691496 h 2987338"/>
              <a:gd name="connsiteX8" fmla="*/ 4571969 w 5430360"/>
              <a:gd name="connsiteY8" fmla="*/ 798220 h 2987338"/>
              <a:gd name="connsiteX9" fmla="*/ 4571969 w 5430360"/>
              <a:gd name="connsiteY9" fmla="*/ 2242585 h 2987338"/>
              <a:gd name="connsiteX10" fmla="*/ 3657607 w 5430360"/>
              <a:gd name="connsiteY10" fmla="*/ 2561705 h 2987338"/>
              <a:gd name="connsiteX11" fmla="*/ 3657607 w 5430360"/>
              <a:gd name="connsiteY11" fmla="*/ 801529 h 2987338"/>
              <a:gd name="connsiteX12" fmla="*/ 3353264 w 5430360"/>
              <a:gd name="connsiteY12" fmla="*/ 695268 h 2987338"/>
              <a:gd name="connsiteX13" fmla="*/ 3353264 w 5430360"/>
              <a:gd name="connsiteY13" fmla="*/ 2668219 h 2987338"/>
              <a:gd name="connsiteX14" fmla="*/ 2438432 w 5430360"/>
              <a:gd name="connsiteY14" fmla="*/ 2987339 h 2987338"/>
              <a:gd name="connsiteX15" fmla="*/ 2438432 w 5430360"/>
              <a:gd name="connsiteY15" fmla="*/ 375882 h 2987338"/>
              <a:gd name="connsiteX16" fmla="*/ 2286102 w 5430360"/>
              <a:gd name="connsiteY16" fmla="*/ 322701 h 2987338"/>
              <a:gd name="connsiteX17" fmla="*/ 2133848 w 5430360"/>
              <a:gd name="connsiteY17" fmla="*/ 375882 h 2987338"/>
              <a:gd name="connsiteX18" fmla="*/ 2133848 w 5430360"/>
              <a:gd name="connsiteY18" fmla="*/ 2987339 h 2987338"/>
              <a:gd name="connsiteX19" fmla="*/ 1219441 w 5430360"/>
              <a:gd name="connsiteY19" fmla="*/ 2668219 h 2987338"/>
              <a:gd name="connsiteX20" fmla="*/ 1219441 w 5430360"/>
              <a:gd name="connsiteY20" fmla="*/ 695268 h 2987338"/>
              <a:gd name="connsiteX21" fmla="*/ 914489 w 5430360"/>
              <a:gd name="connsiteY21" fmla="*/ 801529 h 2987338"/>
              <a:gd name="connsiteX22" fmla="*/ 914489 w 5430360"/>
              <a:gd name="connsiteY22" fmla="*/ 2561711 h 2987338"/>
              <a:gd name="connsiteX23" fmla="*/ 0 w 5430360"/>
              <a:gd name="connsiteY23" fmla="*/ 2242585 h 2987338"/>
              <a:gd name="connsiteX24" fmla="*/ 0 w 5430360"/>
              <a:gd name="connsiteY24" fmla="*/ 798220 h 2987338"/>
              <a:gd name="connsiteX25" fmla="*/ 305054 w 5430360"/>
              <a:gd name="connsiteY25" fmla="*/ 691496 h 2987338"/>
              <a:gd name="connsiteX26" fmla="*/ 305054 w 5430360"/>
              <a:gd name="connsiteY26" fmla="*/ 2025942 h 2987338"/>
              <a:gd name="connsiteX27" fmla="*/ 609721 w 5430360"/>
              <a:gd name="connsiteY27" fmla="*/ 2132463 h 2987338"/>
              <a:gd name="connsiteX28" fmla="*/ 609721 w 5430360"/>
              <a:gd name="connsiteY28" fmla="*/ 585248 h 2987338"/>
              <a:gd name="connsiteX29" fmla="*/ 1524127 w 5430360"/>
              <a:gd name="connsiteY29" fmla="*/ 265938 h 2987338"/>
              <a:gd name="connsiteX30" fmla="*/ 1524127 w 5430360"/>
              <a:gd name="connsiteY30" fmla="*/ 2451773 h 2987338"/>
              <a:gd name="connsiteX31" fmla="*/ 1828895 w 5430360"/>
              <a:gd name="connsiteY31" fmla="*/ 2557825 h 2987338"/>
              <a:gd name="connsiteX32" fmla="*/ 1828895 w 5430360"/>
              <a:gd name="connsiteY32" fmla="*/ 159239 h 2987338"/>
              <a:gd name="connsiteX33" fmla="*/ 2286102 w 5430360"/>
              <a:gd name="connsiteY33" fmla="*/ 0 h 2987338"/>
              <a:gd name="connsiteX34" fmla="*/ 2743098 w 5430360"/>
              <a:gd name="connsiteY34" fmla="*/ 159239 h 2987338"/>
              <a:gd name="connsiteX35" fmla="*/ 5155769 w 5430360"/>
              <a:gd name="connsiteY35" fmla="*/ 2141487 h 2987338"/>
              <a:gd name="connsiteX36" fmla="*/ 4881271 w 5430360"/>
              <a:gd name="connsiteY36" fmla="*/ 1866691 h 2987338"/>
              <a:gd name="connsiteX37" fmla="*/ 4881271 w 5430360"/>
              <a:gd name="connsiteY37" fmla="*/ 1865332 h 2987338"/>
              <a:gd name="connsiteX38" fmla="*/ 5155769 w 5430360"/>
              <a:gd name="connsiteY38" fmla="*/ 1588789 h 2987338"/>
              <a:gd name="connsiteX39" fmla="*/ 5430361 w 5430360"/>
              <a:gd name="connsiteY39" fmla="*/ 1863560 h 2987338"/>
              <a:gd name="connsiteX40" fmla="*/ 5430361 w 5430360"/>
              <a:gd name="connsiteY40" fmla="*/ 1865325 h 2987338"/>
              <a:gd name="connsiteX41" fmla="*/ 5155769 w 5430360"/>
              <a:gd name="connsiteY41" fmla="*/ 2141487 h 2987338"/>
              <a:gd name="connsiteX42" fmla="*/ 5155769 w 5430360"/>
              <a:gd name="connsiteY42" fmla="*/ 2111312 h 2987338"/>
              <a:gd name="connsiteX43" fmla="*/ 5398726 w 5430360"/>
              <a:gd name="connsiteY43" fmla="*/ 1865332 h 2987338"/>
              <a:gd name="connsiteX44" fmla="*/ 5398726 w 5430360"/>
              <a:gd name="connsiteY44" fmla="*/ 1863567 h 2987338"/>
              <a:gd name="connsiteX45" fmla="*/ 5155769 w 5430360"/>
              <a:gd name="connsiteY45" fmla="*/ 1619060 h 2987338"/>
              <a:gd name="connsiteX46" fmla="*/ 4912913 w 5430360"/>
              <a:gd name="connsiteY46" fmla="*/ 1865332 h 2987338"/>
              <a:gd name="connsiteX47" fmla="*/ 4912913 w 5430360"/>
              <a:gd name="connsiteY47" fmla="*/ 1866691 h 2987338"/>
              <a:gd name="connsiteX48" fmla="*/ 5155769 w 5430360"/>
              <a:gd name="connsiteY48" fmla="*/ 2111312 h 2987338"/>
              <a:gd name="connsiteX49" fmla="*/ 5042161 w 5430360"/>
              <a:gd name="connsiteY49" fmla="*/ 1716748 h 2987338"/>
              <a:gd name="connsiteX50" fmla="*/ 5176298 w 5430360"/>
              <a:gd name="connsiteY50" fmla="*/ 1716748 h 2987338"/>
              <a:gd name="connsiteX51" fmla="*/ 5291538 w 5430360"/>
              <a:gd name="connsiteY51" fmla="*/ 1811681 h 2987338"/>
              <a:gd name="connsiteX52" fmla="*/ 5228362 w 5430360"/>
              <a:gd name="connsiteY52" fmla="*/ 1899907 h 2987338"/>
              <a:gd name="connsiteX53" fmla="*/ 5301012 w 5430360"/>
              <a:gd name="connsiteY53" fmla="*/ 2002390 h 2987338"/>
              <a:gd name="connsiteX54" fmla="*/ 5217408 w 5430360"/>
              <a:gd name="connsiteY54" fmla="*/ 2002390 h 2987338"/>
              <a:gd name="connsiteX55" fmla="*/ 5155762 w 5430360"/>
              <a:gd name="connsiteY55" fmla="*/ 1912519 h 2987338"/>
              <a:gd name="connsiteX56" fmla="*/ 5111515 w 5430360"/>
              <a:gd name="connsiteY56" fmla="*/ 1912519 h 2987338"/>
              <a:gd name="connsiteX57" fmla="*/ 5111515 w 5430360"/>
              <a:gd name="connsiteY57" fmla="*/ 2002390 h 2987338"/>
              <a:gd name="connsiteX58" fmla="*/ 5042161 w 5430360"/>
              <a:gd name="connsiteY58" fmla="*/ 2002390 h 2987338"/>
              <a:gd name="connsiteX59" fmla="*/ 5042161 w 5430360"/>
              <a:gd name="connsiteY59" fmla="*/ 1716748 h 2987338"/>
              <a:gd name="connsiteX60" fmla="*/ 5171605 w 5430360"/>
              <a:gd name="connsiteY60" fmla="*/ 1855750 h 2987338"/>
              <a:gd name="connsiteX61" fmla="*/ 5220653 w 5430360"/>
              <a:gd name="connsiteY61" fmla="*/ 1816189 h 2987338"/>
              <a:gd name="connsiteX62" fmla="*/ 5171605 w 5430360"/>
              <a:gd name="connsiteY62" fmla="*/ 1776819 h 2987338"/>
              <a:gd name="connsiteX63" fmla="*/ 5111522 w 5430360"/>
              <a:gd name="connsiteY63" fmla="*/ 1776819 h 2987338"/>
              <a:gd name="connsiteX64" fmla="*/ 5111522 w 5430360"/>
              <a:gd name="connsiteY64" fmla="*/ 1855756 h 2987338"/>
              <a:gd name="connsiteX65" fmla="*/ 5171605 w 5430360"/>
              <a:gd name="connsiteY65" fmla="*/ 1855756 h 298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5430360" h="2987338">
                <a:moveTo>
                  <a:pt x="2743098" y="159239"/>
                </a:moveTo>
                <a:lnTo>
                  <a:pt x="2743098" y="2557831"/>
                </a:lnTo>
                <a:lnTo>
                  <a:pt x="3048063" y="2451780"/>
                </a:lnTo>
                <a:lnTo>
                  <a:pt x="3048063" y="265944"/>
                </a:lnTo>
                <a:lnTo>
                  <a:pt x="3962635" y="585254"/>
                </a:lnTo>
                <a:lnTo>
                  <a:pt x="3962635" y="2132470"/>
                </a:lnTo>
                <a:lnTo>
                  <a:pt x="4267137" y="2025948"/>
                </a:lnTo>
                <a:lnTo>
                  <a:pt x="4267137" y="691496"/>
                </a:lnTo>
                <a:lnTo>
                  <a:pt x="4571969" y="798220"/>
                </a:lnTo>
                <a:lnTo>
                  <a:pt x="4571969" y="2242585"/>
                </a:lnTo>
                <a:lnTo>
                  <a:pt x="3657607" y="2561705"/>
                </a:lnTo>
                <a:lnTo>
                  <a:pt x="3657607" y="801529"/>
                </a:lnTo>
                <a:lnTo>
                  <a:pt x="3353264" y="695268"/>
                </a:lnTo>
                <a:lnTo>
                  <a:pt x="3353264" y="2668219"/>
                </a:lnTo>
                <a:lnTo>
                  <a:pt x="2438432" y="2987339"/>
                </a:lnTo>
                <a:lnTo>
                  <a:pt x="2438432" y="375882"/>
                </a:lnTo>
                <a:lnTo>
                  <a:pt x="2286102" y="322701"/>
                </a:lnTo>
                <a:lnTo>
                  <a:pt x="2133848" y="375882"/>
                </a:lnTo>
                <a:lnTo>
                  <a:pt x="2133848" y="2987339"/>
                </a:lnTo>
                <a:lnTo>
                  <a:pt x="1219441" y="2668219"/>
                </a:lnTo>
                <a:lnTo>
                  <a:pt x="1219441" y="695268"/>
                </a:lnTo>
                <a:lnTo>
                  <a:pt x="914489" y="801529"/>
                </a:lnTo>
                <a:lnTo>
                  <a:pt x="914489" y="2561711"/>
                </a:lnTo>
                <a:lnTo>
                  <a:pt x="0" y="2242585"/>
                </a:lnTo>
                <a:lnTo>
                  <a:pt x="0" y="798220"/>
                </a:lnTo>
                <a:lnTo>
                  <a:pt x="305054" y="691496"/>
                </a:lnTo>
                <a:lnTo>
                  <a:pt x="305054" y="2025942"/>
                </a:lnTo>
                <a:lnTo>
                  <a:pt x="609721" y="2132463"/>
                </a:lnTo>
                <a:lnTo>
                  <a:pt x="609721" y="585248"/>
                </a:lnTo>
                <a:lnTo>
                  <a:pt x="1524127" y="265938"/>
                </a:lnTo>
                <a:lnTo>
                  <a:pt x="1524127" y="2451773"/>
                </a:lnTo>
                <a:lnTo>
                  <a:pt x="1828895" y="2557825"/>
                </a:lnTo>
                <a:lnTo>
                  <a:pt x="1828895" y="159239"/>
                </a:lnTo>
                <a:lnTo>
                  <a:pt x="2286102" y="0"/>
                </a:lnTo>
                <a:lnTo>
                  <a:pt x="2743098" y="159239"/>
                </a:lnTo>
                <a:close/>
                <a:moveTo>
                  <a:pt x="5155769" y="2141487"/>
                </a:moveTo>
                <a:cubicBezTo>
                  <a:pt x="5001044" y="2141487"/>
                  <a:pt x="4881271" y="2016544"/>
                  <a:pt x="4881271" y="1866691"/>
                </a:cubicBezTo>
                <a:lnTo>
                  <a:pt x="4881271" y="1865332"/>
                </a:lnTo>
                <a:cubicBezTo>
                  <a:pt x="4881271" y="1715288"/>
                  <a:pt x="5002702" y="1588789"/>
                  <a:pt x="5155769" y="1588789"/>
                </a:cubicBezTo>
                <a:cubicBezTo>
                  <a:pt x="5310334" y="1588789"/>
                  <a:pt x="5430361" y="1713630"/>
                  <a:pt x="5430361" y="1863560"/>
                </a:cubicBezTo>
                <a:lnTo>
                  <a:pt x="5430361" y="1865325"/>
                </a:lnTo>
                <a:cubicBezTo>
                  <a:pt x="5430361" y="2014893"/>
                  <a:pt x="5308937" y="2141487"/>
                  <a:pt x="5155769" y="2141487"/>
                </a:cubicBezTo>
                <a:moveTo>
                  <a:pt x="5155769" y="2111312"/>
                </a:moveTo>
                <a:cubicBezTo>
                  <a:pt x="5293036" y="2111312"/>
                  <a:pt x="5398726" y="1999164"/>
                  <a:pt x="5398726" y="1865332"/>
                </a:cubicBezTo>
                <a:lnTo>
                  <a:pt x="5398726" y="1863567"/>
                </a:lnTo>
                <a:cubicBezTo>
                  <a:pt x="5398726" y="1729365"/>
                  <a:pt x="5294573" y="1619060"/>
                  <a:pt x="5155769" y="1619060"/>
                </a:cubicBezTo>
                <a:cubicBezTo>
                  <a:pt x="5018437" y="1619060"/>
                  <a:pt x="4912913" y="1731112"/>
                  <a:pt x="4912913" y="1865332"/>
                </a:cubicBezTo>
                <a:lnTo>
                  <a:pt x="4912913" y="1866691"/>
                </a:lnTo>
                <a:cubicBezTo>
                  <a:pt x="4912913" y="2001012"/>
                  <a:pt x="5017040" y="2111312"/>
                  <a:pt x="5155769" y="2111312"/>
                </a:cubicBezTo>
                <a:moveTo>
                  <a:pt x="5042161" y="1716748"/>
                </a:moveTo>
                <a:lnTo>
                  <a:pt x="5176298" y="1716748"/>
                </a:lnTo>
                <a:cubicBezTo>
                  <a:pt x="5242433" y="1716748"/>
                  <a:pt x="5291538" y="1747031"/>
                  <a:pt x="5291538" y="1811681"/>
                </a:cubicBezTo>
                <a:cubicBezTo>
                  <a:pt x="5291538" y="1857407"/>
                  <a:pt x="5266347" y="1887220"/>
                  <a:pt x="5228362" y="1899907"/>
                </a:cubicBezTo>
                <a:lnTo>
                  <a:pt x="5301012" y="2002390"/>
                </a:lnTo>
                <a:lnTo>
                  <a:pt x="5217408" y="2002390"/>
                </a:lnTo>
                <a:lnTo>
                  <a:pt x="5155762" y="1912519"/>
                </a:lnTo>
                <a:lnTo>
                  <a:pt x="5111515" y="1912519"/>
                </a:lnTo>
                <a:lnTo>
                  <a:pt x="5111515" y="2002390"/>
                </a:lnTo>
                <a:lnTo>
                  <a:pt x="5042161" y="2002390"/>
                </a:lnTo>
                <a:lnTo>
                  <a:pt x="5042161" y="1716748"/>
                </a:lnTo>
                <a:close/>
                <a:moveTo>
                  <a:pt x="5171605" y="1855750"/>
                </a:moveTo>
                <a:cubicBezTo>
                  <a:pt x="5203241" y="1855750"/>
                  <a:pt x="5220653" y="1839932"/>
                  <a:pt x="5220653" y="1816189"/>
                </a:cubicBezTo>
                <a:cubicBezTo>
                  <a:pt x="5220653" y="1791176"/>
                  <a:pt x="5201419" y="1776819"/>
                  <a:pt x="5171605" y="1776819"/>
                </a:cubicBezTo>
                <a:lnTo>
                  <a:pt x="5111522" y="1776819"/>
                </a:lnTo>
                <a:lnTo>
                  <a:pt x="5111522" y="1855756"/>
                </a:lnTo>
                <a:lnTo>
                  <a:pt x="5171605" y="1855756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49AD6-9909-7F99-2A7F-6D008A71AC6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3A861-BE38-26B6-7CA3-ECCB0D6F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A89D12-4F33-44AF-85FC-689FEAF79A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9EBE6D-87D6-B10F-3749-C5F07A5542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8639" y="4571999"/>
            <a:ext cx="7315836" cy="1558925"/>
          </a:xfrm>
        </p:spPr>
        <p:txBody>
          <a:bodyPr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Image and text headline, 28pt</a:t>
            </a:r>
          </a:p>
          <a:p>
            <a:pPr lvl="1"/>
            <a:r>
              <a:rPr lang="en-US" dirty="0"/>
              <a:t>Second level description, 12pt</a:t>
            </a:r>
          </a:p>
        </p:txBody>
      </p:sp>
    </p:spTree>
    <p:extLst>
      <p:ext uri="{BB962C8B-B14F-4D97-AF65-F5344CB8AC3E}">
        <p14:creationId xmlns:p14="http://schemas.microsoft.com/office/powerpoint/2010/main" val="28074687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D94D68-560A-BEA2-0A03-B80C88D814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</p:spPr>
        <p:txBody>
          <a:bodyPr lIns="548640" tIns="4572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add, then send to back. </a:t>
            </a:r>
            <a:br>
              <a:rPr lang="en-GB" dirty="0"/>
            </a:br>
            <a:r>
              <a:rPr lang="en-GB" dirty="0"/>
              <a:t>If logo not showing on slide, copy from slide master and paste on </a:t>
            </a:r>
            <a:br>
              <a:rPr lang="en-GB" dirty="0"/>
            </a:br>
            <a:r>
              <a:rPr lang="en-GB" dirty="0"/>
              <a:t>slide layout taking care that size and position does not change.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ADAC9-50F9-9EE9-214E-720D2BA8F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2024 Equinix, Inc.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091B0-BE44-8F87-1713-43B45B1C6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rtress_black_logo">
            <a:extLst>
              <a:ext uri="{FF2B5EF4-FFF2-40B4-BE49-F238E27FC236}">
                <a16:creationId xmlns:a16="http://schemas.microsoft.com/office/drawing/2014/main" id="{7F6B0315-EEB6-27EA-50B0-B8818277D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279660" y="6432345"/>
            <a:ext cx="429768" cy="236423"/>
          </a:xfrm>
          <a:custGeom>
            <a:avLst/>
            <a:gdLst>
              <a:gd name="connsiteX0" fmla="*/ 2743098 w 5430360"/>
              <a:gd name="connsiteY0" fmla="*/ 159239 h 2987338"/>
              <a:gd name="connsiteX1" fmla="*/ 2743098 w 5430360"/>
              <a:gd name="connsiteY1" fmla="*/ 2557831 h 2987338"/>
              <a:gd name="connsiteX2" fmla="*/ 3048063 w 5430360"/>
              <a:gd name="connsiteY2" fmla="*/ 2451780 h 2987338"/>
              <a:gd name="connsiteX3" fmla="*/ 3048063 w 5430360"/>
              <a:gd name="connsiteY3" fmla="*/ 265944 h 2987338"/>
              <a:gd name="connsiteX4" fmla="*/ 3962635 w 5430360"/>
              <a:gd name="connsiteY4" fmla="*/ 585254 h 2987338"/>
              <a:gd name="connsiteX5" fmla="*/ 3962635 w 5430360"/>
              <a:gd name="connsiteY5" fmla="*/ 2132470 h 2987338"/>
              <a:gd name="connsiteX6" fmla="*/ 4267137 w 5430360"/>
              <a:gd name="connsiteY6" fmla="*/ 2025948 h 2987338"/>
              <a:gd name="connsiteX7" fmla="*/ 4267137 w 5430360"/>
              <a:gd name="connsiteY7" fmla="*/ 691496 h 2987338"/>
              <a:gd name="connsiteX8" fmla="*/ 4571969 w 5430360"/>
              <a:gd name="connsiteY8" fmla="*/ 798220 h 2987338"/>
              <a:gd name="connsiteX9" fmla="*/ 4571969 w 5430360"/>
              <a:gd name="connsiteY9" fmla="*/ 2242585 h 2987338"/>
              <a:gd name="connsiteX10" fmla="*/ 3657607 w 5430360"/>
              <a:gd name="connsiteY10" fmla="*/ 2561705 h 2987338"/>
              <a:gd name="connsiteX11" fmla="*/ 3657607 w 5430360"/>
              <a:gd name="connsiteY11" fmla="*/ 801529 h 2987338"/>
              <a:gd name="connsiteX12" fmla="*/ 3353264 w 5430360"/>
              <a:gd name="connsiteY12" fmla="*/ 695268 h 2987338"/>
              <a:gd name="connsiteX13" fmla="*/ 3353264 w 5430360"/>
              <a:gd name="connsiteY13" fmla="*/ 2668219 h 2987338"/>
              <a:gd name="connsiteX14" fmla="*/ 2438432 w 5430360"/>
              <a:gd name="connsiteY14" fmla="*/ 2987339 h 2987338"/>
              <a:gd name="connsiteX15" fmla="*/ 2438432 w 5430360"/>
              <a:gd name="connsiteY15" fmla="*/ 375882 h 2987338"/>
              <a:gd name="connsiteX16" fmla="*/ 2286102 w 5430360"/>
              <a:gd name="connsiteY16" fmla="*/ 322701 h 2987338"/>
              <a:gd name="connsiteX17" fmla="*/ 2133848 w 5430360"/>
              <a:gd name="connsiteY17" fmla="*/ 375882 h 2987338"/>
              <a:gd name="connsiteX18" fmla="*/ 2133848 w 5430360"/>
              <a:gd name="connsiteY18" fmla="*/ 2987339 h 2987338"/>
              <a:gd name="connsiteX19" fmla="*/ 1219441 w 5430360"/>
              <a:gd name="connsiteY19" fmla="*/ 2668219 h 2987338"/>
              <a:gd name="connsiteX20" fmla="*/ 1219441 w 5430360"/>
              <a:gd name="connsiteY20" fmla="*/ 695268 h 2987338"/>
              <a:gd name="connsiteX21" fmla="*/ 914489 w 5430360"/>
              <a:gd name="connsiteY21" fmla="*/ 801529 h 2987338"/>
              <a:gd name="connsiteX22" fmla="*/ 914489 w 5430360"/>
              <a:gd name="connsiteY22" fmla="*/ 2561711 h 2987338"/>
              <a:gd name="connsiteX23" fmla="*/ 0 w 5430360"/>
              <a:gd name="connsiteY23" fmla="*/ 2242585 h 2987338"/>
              <a:gd name="connsiteX24" fmla="*/ 0 w 5430360"/>
              <a:gd name="connsiteY24" fmla="*/ 798220 h 2987338"/>
              <a:gd name="connsiteX25" fmla="*/ 305054 w 5430360"/>
              <a:gd name="connsiteY25" fmla="*/ 691496 h 2987338"/>
              <a:gd name="connsiteX26" fmla="*/ 305054 w 5430360"/>
              <a:gd name="connsiteY26" fmla="*/ 2025942 h 2987338"/>
              <a:gd name="connsiteX27" fmla="*/ 609721 w 5430360"/>
              <a:gd name="connsiteY27" fmla="*/ 2132463 h 2987338"/>
              <a:gd name="connsiteX28" fmla="*/ 609721 w 5430360"/>
              <a:gd name="connsiteY28" fmla="*/ 585248 h 2987338"/>
              <a:gd name="connsiteX29" fmla="*/ 1524127 w 5430360"/>
              <a:gd name="connsiteY29" fmla="*/ 265938 h 2987338"/>
              <a:gd name="connsiteX30" fmla="*/ 1524127 w 5430360"/>
              <a:gd name="connsiteY30" fmla="*/ 2451773 h 2987338"/>
              <a:gd name="connsiteX31" fmla="*/ 1828895 w 5430360"/>
              <a:gd name="connsiteY31" fmla="*/ 2557825 h 2987338"/>
              <a:gd name="connsiteX32" fmla="*/ 1828895 w 5430360"/>
              <a:gd name="connsiteY32" fmla="*/ 159239 h 2987338"/>
              <a:gd name="connsiteX33" fmla="*/ 2286102 w 5430360"/>
              <a:gd name="connsiteY33" fmla="*/ 0 h 2987338"/>
              <a:gd name="connsiteX34" fmla="*/ 2743098 w 5430360"/>
              <a:gd name="connsiteY34" fmla="*/ 159239 h 2987338"/>
              <a:gd name="connsiteX35" fmla="*/ 5155769 w 5430360"/>
              <a:gd name="connsiteY35" fmla="*/ 2141487 h 2987338"/>
              <a:gd name="connsiteX36" fmla="*/ 4881271 w 5430360"/>
              <a:gd name="connsiteY36" fmla="*/ 1866691 h 2987338"/>
              <a:gd name="connsiteX37" fmla="*/ 4881271 w 5430360"/>
              <a:gd name="connsiteY37" fmla="*/ 1865332 h 2987338"/>
              <a:gd name="connsiteX38" fmla="*/ 5155769 w 5430360"/>
              <a:gd name="connsiteY38" fmla="*/ 1588789 h 2987338"/>
              <a:gd name="connsiteX39" fmla="*/ 5430361 w 5430360"/>
              <a:gd name="connsiteY39" fmla="*/ 1863560 h 2987338"/>
              <a:gd name="connsiteX40" fmla="*/ 5430361 w 5430360"/>
              <a:gd name="connsiteY40" fmla="*/ 1865325 h 2987338"/>
              <a:gd name="connsiteX41" fmla="*/ 5155769 w 5430360"/>
              <a:gd name="connsiteY41" fmla="*/ 2141487 h 2987338"/>
              <a:gd name="connsiteX42" fmla="*/ 5155769 w 5430360"/>
              <a:gd name="connsiteY42" fmla="*/ 2111312 h 2987338"/>
              <a:gd name="connsiteX43" fmla="*/ 5398726 w 5430360"/>
              <a:gd name="connsiteY43" fmla="*/ 1865332 h 2987338"/>
              <a:gd name="connsiteX44" fmla="*/ 5398726 w 5430360"/>
              <a:gd name="connsiteY44" fmla="*/ 1863567 h 2987338"/>
              <a:gd name="connsiteX45" fmla="*/ 5155769 w 5430360"/>
              <a:gd name="connsiteY45" fmla="*/ 1619060 h 2987338"/>
              <a:gd name="connsiteX46" fmla="*/ 4912913 w 5430360"/>
              <a:gd name="connsiteY46" fmla="*/ 1865332 h 2987338"/>
              <a:gd name="connsiteX47" fmla="*/ 4912913 w 5430360"/>
              <a:gd name="connsiteY47" fmla="*/ 1866691 h 2987338"/>
              <a:gd name="connsiteX48" fmla="*/ 5155769 w 5430360"/>
              <a:gd name="connsiteY48" fmla="*/ 2111312 h 2987338"/>
              <a:gd name="connsiteX49" fmla="*/ 5042161 w 5430360"/>
              <a:gd name="connsiteY49" fmla="*/ 1716748 h 2987338"/>
              <a:gd name="connsiteX50" fmla="*/ 5176298 w 5430360"/>
              <a:gd name="connsiteY50" fmla="*/ 1716748 h 2987338"/>
              <a:gd name="connsiteX51" fmla="*/ 5291538 w 5430360"/>
              <a:gd name="connsiteY51" fmla="*/ 1811681 h 2987338"/>
              <a:gd name="connsiteX52" fmla="*/ 5228362 w 5430360"/>
              <a:gd name="connsiteY52" fmla="*/ 1899907 h 2987338"/>
              <a:gd name="connsiteX53" fmla="*/ 5301012 w 5430360"/>
              <a:gd name="connsiteY53" fmla="*/ 2002390 h 2987338"/>
              <a:gd name="connsiteX54" fmla="*/ 5217408 w 5430360"/>
              <a:gd name="connsiteY54" fmla="*/ 2002390 h 2987338"/>
              <a:gd name="connsiteX55" fmla="*/ 5155762 w 5430360"/>
              <a:gd name="connsiteY55" fmla="*/ 1912519 h 2987338"/>
              <a:gd name="connsiteX56" fmla="*/ 5111515 w 5430360"/>
              <a:gd name="connsiteY56" fmla="*/ 1912519 h 2987338"/>
              <a:gd name="connsiteX57" fmla="*/ 5111515 w 5430360"/>
              <a:gd name="connsiteY57" fmla="*/ 2002390 h 2987338"/>
              <a:gd name="connsiteX58" fmla="*/ 5042161 w 5430360"/>
              <a:gd name="connsiteY58" fmla="*/ 2002390 h 2987338"/>
              <a:gd name="connsiteX59" fmla="*/ 5042161 w 5430360"/>
              <a:gd name="connsiteY59" fmla="*/ 1716748 h 2987338"/>
              <a:gd name="connsiteX60" fmla="*/ 5171605 w 5430360"/>
              <a:gd name="connsiteY60" fmla="*/ 1855750 h 2987338"/>
              <a:gd name="connsiteX61" fmla="*/ 5220653 w 5430360"/>
              <a:gd name="connsiteY61" fmla="*/ 1816189 h 2987338"/>
              <a:gd name="connsiteX62" fmla="*/ 5171605 w 5430360"/>
              <a:gd name="connsiteY62" fmla="*/ 1776819 h 2987338"/>
              <a:gd name="connsiteX63" fmla="*/ 5111522 w 5430360"/>
              <a:gd name="connsiteY63" fmla="*/ 1776819 h 2987338"/>
              <a:gd name="connsiteX64" fmla="*/ 5111522 w 5430360"/>
              <a:gd name="connsiteY64" fmla="*/ 1855756 h 2987338"/>
              <a:gd name="connsiteX65" fmla="*/ 5171605 w 5430360"/>
              <a:gd name="connsiteY65" fmla="*/ 1855756 h 298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5430360" h="2987338">
                <a:moveTo>
                  <a:pt x="2743098" y="159239"/>
                </a:moveTo>
                <a:lnTo>
                  <a:pt x="2743098" y="2557831"/>
                </a:lnTo>
                <a:lnTo>
                  <a:pt x="3048063" y="2451780"/>
                </a:lnTo>
                <a:lnTo>
                  <a:pt x="3048063" y="265944"/>
                </a:lnTo>
                <a:lnTo>
                  <a:pt x="3962635" y="585254"/>
                </a:lnTo>
                <a:lnTo>
                  <a:pt x="3962635" y="2132470"/>
                </a:lnTo>
                <a:lnTo>
                  <a:pt x="4267137" y="2025948"/>
                </a:lnTo>
                <a:lnTo>
                  <a:pt x="4267137" y="691496"/>
                </a:lnTo>
                <a:lnTo>
                  <a:pt x="4571969" y="798220"/>
                </a:lnTo>
                <a:lnTo>
                  <a:pt x="4571969" y="2242585"/>
                </a:lnTo>
                <a:lnTo>
                  <a:pt x="3657607" y="2561705"/>
                </a:lnTo>
                <a:lnTo>
                  <a:pt x="3657607" y="801529"/>
                </a:lnTo>
                <a:lnTo>
                  <a:pt x="3353264" y="695268"/>
                </a:lnTo>
                <a:lnTo>
                  <a:pt x="3353264" y="2668219"/>
                </a:lnTo>
                <a:lnTo>
                  <a:pt x="2438432" y="2987339"/>
                </a:lnTo>
                <a:lnTo>
                  <a:pt x="2438432" y="375882"/>
                </a:lnTo>
                <a:lnTo>
                  <a:pt x="2286102" y="322701"/>
                </a:lnTo>
                <a:lnTo>
                  <a:pt x="2133848" y="375882"/>
                </a:lnTo>
                <a:lnTo>
                  <a:pt x="2133848" y="2987339"/>
                </a:lnTo>
                <a:lnTo>
                  <a:pt x="1219441" y="2668219"/>
                </a:lnTo>
                <a:lnTo>
                  <a:pt x="1219441" y="695268"/>
                </a:lnTo>
                <a:lnTo>
                  <a:pt x="914489" y="801529"/>
                </a:lnTo>
                <a:lnTo>
                  <a:pt x="914489" y="2561711"/>
                </a:lnTo>
                <a:lnTo>
                  <a:pt x="0" y="2242585"/>
                </a:lnTo>
                <a:lnTo>
                  <a:pt x="0" y="798220"/>
                </a:lnTo>
                <a:lnTo>
                  <a:pt x="305054" y="691496"/>
                </a:lnTo>
                <a:lnTo>
                  <a:pt x="305054" y="2025942"/>
                </a:lnTo>
                <a:lnTo>
                  <a:pt x="609721" y="2132463"/>
                </a:lnTo>
                <a:lnTo>
                  <a:pt x="609721" y="585248"/>
                </a:lnTo>
                <a:lnTo>
                  <a:pt x="1524127" y="265938"/>
                </a:lnTo>
                <a:lnTo>
                  <a:pt x="1524127" y="2451773"/>
                </a:lnTo>
                <a:lnTo>
                  <a:pt x="1828895" y="2557825"/>
                </a:lnTo>
                <a:lnTo>
                  <a:pt x="1828895" y="159239"/>
                </a:lnTo>
                <a:lnTo>
                  <a:pt x="2286102" y="0"/>
                </a:lnTo>
                <a:lnTo>
                  <a:pt x="2743098" y="159239"/>
                </a:lnTo>
                <a:close/>
                <a:moveTo>
                  <a:pt x="5155769" y="2141487"/>
                </a:moveTo>
                <a:cubicBezTo>
                  <a:pt x="5001044" y="2141487"/>
                  <a:pt x="4881271" y="2016544"/>
                  <a:pt x="4881271" y="1866691"/>
                </a:cubicBezTo>
                <a:lnTo>
                  <a:pt x="4881271" y="1865332"/>
                </a:lnTo>
                <a:cubicBezTo>
                  <a:pt x="4881271" y="1715288"/>
                  <a:pt x="5002702" y="1588789"/>
                  <a:pt x="5155769" y="1588789"/>
                </a:cubicBezTo>
                <a:cubicBezTo>
                  <a:pt x="5310334" y="1588789"/>
                  <a:pt x="5430361" y="1713630"/>
                  <a:pt x="5430361" y="1863560"/>
                </a:cubicBezTo>
                <a:lnTo>
                  <a:pt x="5430361" y="1865325"/>
                </a:lnTo>
                <a:cubicBezTo>
                  <a:pt x="5430361" y="2014893"/>
                  <a:pt x="5308937" y="2141487"/>
                  <a:pt x="5155769" y="2141487"/>
                </a:cubicBezTo>
                <a:moveTo>
                  <a:pt x="5155769" y="2111312"/>
                </a:moveTo>
                <a:cubicBezTo>
                  <a:pt x="5293036" y="2111312"/>
                  <a:pt x="5398726" y="1999164"/>
                  <a:pt x="5398726" y="1865332"/>
                </a:cubicBezTo>
                <a:lnTo>
                  <a:pt x="5398726" y="1863567"/>
                </a:lnTo>
                <a:cubicBezTo>
                  <a:pt x="5398726" y="1729365"/>
                  <a:pt x="5294573" y="1619060"/>
                  <a:pt x="5155769" y="1619060"/>
                </a:cubicBezTo>
                <a:cubicBezTo>
                  <a:pt x="5018437" y="1619060"/>
                  <a:pt x="4912913" y="1731112"/>
                  <a:pt x="4912913" y="1865332"/>
                </a:cubicBezTo>
                <a:lnTo>
                  <a:pt x="4912913" y="1866691"/>
                </a:lnTo>
                <a:cubicBezTo>
                  <a:pt x="4912913" y="2001012"/>
                  <a:pt x="5017040" y="2111312"/>
                  <a:pt x="5155769" y="2111312"/>
                </a:cubicBezTo>
                <a:moveTo>
                  <a:pt x="5042161" y="1716748"/>
                </a:moveTo>
                <a:lnTo>
                  <a:pt x="5176298" y="1716748"/>
                </a:lnTo>
                <a:cubicBezTo>
                  <a:pt x="5242433" y="1716748"/>
                  <a:pt x="5291538" y="1747031"/>
                  <a:pt x="5291538" y="1811681"/>
                </a:cubicBezTo>
                <a:cubicBezTo>
                  <a:pt x="5291538" y="1857407"/>
                  <a:pt x="5266347" y="1887220"/>
                  <a:pt x="5228362" y="1899907"/>
                </a:cubicBezTo>
                <a:lnTo>
                  <a:pt x="5301012" y="2002390"/>
                </a:lnTo>
                <a:lnTo>
                  <a:pt x="5217408" y="2002390"/>
                </a:lnTo>
                <a:lnTo>
                  <a:pt x="5155762" y="1912519"/>
                </a:lnTo>
                <a:lnTo>
                  <a:pt x="5111515" y="1912519"/>
                </a:lnTo>
                <a:lnTo>
                  <a:pt x="5111515" y="2002390"/>
                </a:lnTo>
                <a:lnTo>
                  <a:pt x="5042161" y="2002390"/>
                </a:lnTo>
                <a:lnTo>
                  <a:pt x="5042161" y="1716748"/>
                </a:lnTo>
                <a:close/>
                <a:moveTo>
                  <a:pt x="5171605" y="1855750"/>
                </a:moveTo>
                <a:cubicBezTo>
                  <a:pt x="5203241" y="1855750"/>
                  <a:pt x="5220653" y="1839932"/>
                  <a:pt x="5220653" y="1816189"/>
                </a:cubicBezTo>
                <a:cubicBezTo>
                  <a:pt x="5220653" y="1791176"/>
                  <a:pt x="5201419" y="1776819"/>
                  <a:pt x="5171605" y="1776819"/>
                </a:cubicBezTo>
                <a:lnTo>
                  <a:pt x="5111522" y="1776819"/>
                </a:lnTo>
                <a:lnTo>
                  <a:pt x="5111522" y="1855756"/>
                </a:lnTo>
                <a:lnTo>
                  <a:pt x="5171605" y="1855756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3A861-BE38-26B6-7CA3-ECCB0D6F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A89D12-4F33-44AF-85FC-689FEAF79A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9EBE6D-87D6-B10F-3749-C5F07A5542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8639" y="984524"/>
            <a:ext cx="7315836" cy="1371600"/>
          </a:xfrm>
        </p:spPr>
        <p:txBody>
          <a:bodyPr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0" indent="0">
              <a:buNone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Image and text headline,28pt</a:t>
            </a:r>
          </a:p>
          <a:p>
            <a:pPr lvl="1"/>
            <a:r>
              <a:rPr lang="en-US" dirty="0"/>
              <a:t>Second level description, 12pt</a:t>
            </a:r>
          </a:p>
        </p:txBody>
      </p:sp>
    </p:spTree>
    <p:extLst>
      <p:ext uri="{BB962C8B-B14F-4D97-AF65-F5344CB8AC3E}">
        <p14:creationId xmlns:p14="http://schemas.microsoft.com/office/powerpoint/2010/main" val="15745066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3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D94D68-560A-BEA2-0A03-B80C88D814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</p:spPr>
        <p:txBody>
          <a:bodyPr lIns="548640" tIns="54864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Drag picture to placeholder or click icon to add, then send to back. </a:t>
            </a:r>
            <a:br>
              <a:rPr lang="en-GB" dirty="0"/>
            </a:br>
            <a:r>
              <a:rPr lang="en-GB" dirty="0"/>
              <a:t>If logo not showing on slide, copy from slide master and paste on </a:t>
            </a:r>
            <a:br>
              <a:rPr lang="en-GB" dirty="0"/>
            </a:br>
            <a:r>
              <a:rPr lang="en-GB" dirty="0"/>
              <a:t>slide layout taking care that size and position does not change.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ADAC9-50F9-9EE9-214E-720D2BA8F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2024 Equinix, Inc.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73110A-4822-74EC-8C85-3EB4F89BA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rtress_white_logo">
            <a:extLst>
              <a:ext uri="{FF2B5EF4-FFF2-40B4-BE49-F238E27FC236}">
                <a16:creationId xmlns:a16="http://schemas.microsoft.com/office/drawing/2014/main" id="{70158458-A455-0E6C-F70B-DB6F8B6C8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279660" y="6432345"/>
            <a:ext cx="429768" cy="236423"/>
          </a:xfrm>
          <a:custGeom>
            <a:avLst/>
            <a:gdLst>
              <a:gd name="connsiteX0" fmla="*/ 2743098 w 5430360"/>
              <a:gd name="connsiteY0" fmla="*/ 159239 h 2987338"/>
              <a:gd name="connsiteX1" fmla="*/ 2743098 w 5430360"/>
              <a:gd name="connsiteY1" fmla="*/ 2557831 h 2987338"/>
              <a:gd name="connsiteX2" fmla="*/ 3048063 w 5430360"/>
              <a:gd name="connsiteY2" fmla="*/ 2451780 h 2987338"/>
              <a:gd name="connsiteX3" fmla="*/ 3048063 w 5430360"/>
              <a:gd name="connsiteY3" fmla="*/ 265944 h 2987338"/>
              <a:gd name="connsiteX4" fmla="*/ 3962635 w 5430360"/>
              <a:gd name="connsiteY4" fmla="*/ 585254 h 2987338"/>
              <a:gd name="connsiteX5" fmla="*/ 3962635 w 5430360"/>
              <a:gd name="connsiteY5" fmla="*/ 2132470 h 2987338"/>
              <a:gd name="connsiteX6" fmla="*/ 4267137 w 5430360"/>
              <a:gd name="connsiteY6" fmla="*/ 2025948 h 2987338"/>
              <a:gd name="connsiteX7" fmla="*/ 4267137 w 5430360"/>
              <a:gd name="connsiteY7" fmla="*/ 691496 h 2987338"/>
              <a:gd name="connsiteX8" fmla="*/ 4571969 w 5430360"/>
              <a:gd name="connsiteY8" fmla="*/ 798220 h 2987338"/>
              <a:gd name="connsiteX9" fmla="*/ 4571969 w 5430360"/>
              <a:gd name="connsiteY9" fmla="*/ 2242585 h 2987338"/>
              <a:gd name="connsiteX10" fmla="*/ 3657607 w 5430360"/>
              <a:gd name="connsiteY10" fmla="*/ 2561705 h 2987338"/>
              <a:gd name="connsiteX11" fmla="*/ 3657607 w 5430360"/>
              <a:gd name="connsiteY11" fmla="*/ 801529 h 2987338"/>
              <a:gd name="connsiteX12" fmla="*/ 3353264 w 5430360"/>
              <a:gd name="connsiteY12" fmla="*/ 695268 h 2987338"/>
              <a:gd name="connsiteX13" fmla="*/ 3353264 w 5430360"/>
              <a:gd name="connsiteY13" fmla="*/ 2668219 h 2987338"/>
              <a:gd name="connsiteX14" fmla="*/ 2438432 w 5430360"/>
              <a:gd name="connsiteY14" fmla="*/ 2987339 h 2987338"/>
              <a:gd name="connsiteX15" fmla="*/ 2438432 w 5430360"/>
              <a:gd name="connsiteY15" fmla="*/ 375882 h 2987338"/>
              <a:gd name="connsiteX16" fmla="*/ 2286102 w 5430360"/>
              <a:gd name="connsiteY16" fmla="*/ 322701 h 2987338"/>
              <a:gd name="connsiteX17" fmla="*/ 2133848 w 5430360"/>
              <a:gd name="connsiteY17" fmla="*/ 375882 h 2987338"/>
              <a:gd name="connsiteX18" fmla="*/ 2133848 w 5430360"/>
              <a:gd name="connsiteY18" fmla="*/ 2987339 h 2987338"/>
              <a:gd name="connsiteX19" fmla="*/ 1219441 w 5430360"/>
              <a:gd name="connsiteY19" fmla="*/ 2668219 h 2987338"/>
              <a:gd name="connsiteX20" fmla="*/ 1219441 w 5430360"/>
              <a:gd name="connsiteY20" fmla="*/ 695268 h 2987338"/>
              <a:gd name="connsiteX21" fmla="*/ 914489 w 5430360"/>
              <a:gd name="connsiteY21" fmla="*/ 801529 h 2987338"/>
              <a:gd name="connsiteX22" fmla="*/ 914489 w 5430360"/>
              <a:gd name="connsiteY22" fmla="*/ 2561711 h 2987338"/>
              <a:gd name="connsiteX23" fmla="*/ 0 w 5430360"/>
              <a:gd name="connsiteY23" fmla="*/ 2242585 h 2987338"/>
              <a:gd name="connsiteX24" fmla="*/ 0 w 5430360"/>
              <a:gd name="connsiteY24" fmla="*/ 798220 h 2987338"/>
              <a:gd name="connsiteX25" fmla="*/ 305054 w 5430360"/>
              <a:gd name="connsiteY25" fmla="*/ 691496 h 2987338"/>
              <a:gd name="connsiteX26" fmla="*/ 305054 w 5430360"/>
              <a:gd name="connsiteY26" fmla="*/ 2025942 h 2987338"/>
              <a:gd name="connsiteX27" fmla="*/ 609721 w 5430360"/>
              <a:gd name="connsiteY27" fmla="*/ 2132463 h 2987338"/>
              <a:gd name="connsiteX28" fmla="*/ 609721 w 5430360"/>
              <a:gd name="connsiteY28" fmla="*/ 585248 h 2987338"/>
              <a:gd name="connsiteX29" fmla="*/ 1524127 w 5430360"/>
              <a:gd name="connsiteY29" fmla="*/ 265938 h 2987338"/>
              <a:gd name="connsiteX30" fmla="*/ 1524127 w 5430360"/>
              <a:gd name="connsiteY30" fmla="*/ 2451773 h 2987338"/>
              <a:gd name="connsiteX31" fmla="*/ 1828895 w 5430360"/>
              <a:gd name="connsiteY31" fmla="*/ 2557825 h 2987338"/>
              <a:gd name="connsiteX32" fmla="*/ 1828895 w 5430360"/>
              <a:gd name="connsiteY32" fmla="*/ 159239 h 2987338"/>
              <a:gd name="connsiteX33" fmla="*/ 2286102 w 5430360"/>
              <a:gd name="connsiteY33" fmla="*/ 0 h 2987338"/>
              <a:gd name="connsiteX34" fmla="*/ 2743098 w 5430360"/>
              <a:gd name="connsiteY34" fmla="*/ 159239 h 2987338"/>
              <a:gd name="connsiteX35" fmla="*/ 5155769 w 5430360"/>
              <a:gd name="connsiteY35" fmla="*/ 2141487 h 2987338"/>
              <a:gd name="connsiteX36" fmla="*/ 4881271 w 5430360"/>
              <a:gd name="connsiteY36" fmla="*/ 1866691 h 2987338"/>
              <a:gd name="connsiteX37" fmla="*/ 4881271 w 5430360"/>
              <a:gd name="connsiteY37" fmla="*/ 1865332 h 2987338"/>
              <a:gd name="connsiteX38" fmla="*/ 5155769 w 5430360"/>
              <a:gd name="connsiteY38" fmla="*/ 1588789 h 2987338"/>
              <a:gd name="connsiteX39" fmla="*/ 5430361 w 5430360"/>
              <a:gd name="connsiteY39" fmla="*/ 1863560 h 2987338"/>
              <a:gd name="connsiteX40" fmla="*/ 5430361 w 5430360"/>
              <a:gd name="connsiteY40" fmla="*/ 1865325 h 2987338"/>
              <a:gd name="connsiteX41" fmla="*/ 5155769 w 5430360"/>
              <a:gd name="connsiteY41" fmla="*/ 2141487 h 2987338"/>
              <a:gd name="connsiteX42" fmla="*/ 5155769 w 5430360"/>
              <a:gd name="connsiteY42" fmla="*/ 2111312 h 2987338"/>
              <a:gd name="connsiteX43" fmla="*/ 5398726 w 5430360"/>
              <a:gd name="connsiteY43" fmla="*/ 1865332 h 2987338"/>
              <a:gd name="connsiteX44" fmla="*/ 5398726 w 5430360"/>
              <a:gd name="connsiteY44" fmla="*/ 1863567 h 2987338"/>
              <a:gd name="connsiteX45" fmla="*/ 5155769 w 5430360"/>
              <a:gd name="connsiteY45" fmla="*/ 1619060 h 2987338"/>
              <a:gd name="connsiteX46" fmla="*/ 4912913 w 5430360"/>
              <a:gd name="connsiteY46" fmla="*/ 1865332 h 2987338"/>
              <a:gd name="connsiteX47" fmla="*/ 4912913 w 5430360"/>
              <a:gd name="connsiteY47" fmla="*/ 1866691 h 2987338"/>
              <a:gd name="connsiteX48" fmla="*/ 5155769 w 5430360"/>
              <a:gd name="connsiteY48" fmla="*/ 2111312 h 2987338"/>
              <a:gd name="connsiteX49" fmla="*/ 5042161 w 5430360"/>
              <a:gd name="connsiteY49" fmla="*/ 1716748 h 2987338"/>
              <a:gd name="connsiteX50" fmla="*/ 5176298 w 5430360"/>
              <a:gd name="connsiteY50" fmla="*/ 1716748 h 2987338"/>
              <a:gd name="connsiteX51" fmla="*/ 5291538 w 5430360"/>
              <a:gd name="connsiteY51" fmla="*/ 1811681 h 2987338"/>
              <a:gd name="connsiteX52" fmla="*/ 5228362 w 5430360"/>
              <a:gd name="connsiteY52" fmla="*/ 1899907 h 2987338"/>
              <a:gd name="connsiteX53" fmla="*/ 5301012 w 5430360"/>
              <a:gd name="connsiteY53" fmla="*/ 2002390 h 2987338"/>
              <a:gd name="connsiteX54" fmla="*/ 5217408 w 5430360"/>
              <a:gd name="connsiteY54" fmla="*/ 2002390 h 2987338"/>
              <a:gd name="connsiteX55" fmla="*/ 5155762 w 5430360"/>
              <a:gd name="connsiteY55" fmla="*/ 1912519 h 2987338"/>
              <a:gd name="connsiteX56" fmla="*/ 5111515 w 5430360"/>
              <a:gd name="connsiteY56" fmla="*/ 1912519 h 2987338"/>
              <a:gd name="connsiteX57" fmla="*/ 5111515 w 5430360"/>
              <a:gd name="connsiteY57" fmla="*/ 2002390 h 2987338"/>
              <a:gd name="connsiteX58" fmla="*/ 5042161 w 5430360"/>
              <a:gd name="connsiteY58" fmla="*/ 2002390 h 2987338"/>
              <a:gd name="connsiteX59" fmla="*/ 5042161 w 5430360"/>
              <a:gd name="connsiteY59" fmla="*/ 1716748 h 2987338"/>
              <a:gd name="connsiteX60" fmla="*/ 5171605 w 5430360"/>
              <a:gd name="connsiteY60" fmla="*/ 1855750 h 2987338"/>
              <a:gd name="connsiteX61" fmla="*/ 5220653 w 5430360"/>
              <a:gd name="connsiteY61" fmla="*/ 1816189 h 2987338"/>
              <a:gd name="connsiteX62" fmla="*/ 5171605 w 5430360"/>
              <a:gd name="connsiteY62" fmla="*/ 1776819 h 2987338"/>
              <a:gd name="connsiteX63" fmla="*/ 5111522 w 5430360"/>
              <a:gd name="connsiteY63" fmla="*/ 1776819 h 2987338"/>
              <a:gd name="connsiteX64" fmla="*/ 5111522 w 5430360"/>
              <a:gd name="connsiteY64" fmla="*/ 1855756 h 2987338"/>
              <a:gd name="connsiteX65" fmla="*/ 5171605 w 5430360"/>
              <a:gd name="connsiteY65" fmla="*/ 1855756 h 298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5430360" h="2987338">
                <a:moveTo>
                  <a:pt x="2743098" y="159239"/>
                </a:moveTo>
                <a:lnTo>
                  <a:pt x="2743098" y="2557831"/>
                </a:lnTo>
                <a:lnTo>
                  <a:pt x="3048063" y="2451780"/>
                </a:lnTo>
                <a:lnTo>
                  <a:pt x="3048063" y="265944"/>
                </a:lnTo>
                <a:lnTo>
                  <a:pt x="3962635" y="585254"/>
                </a:lnTo>
                <a:lnTo>
                  <a:pt x="3962635" y="2132470"/>
                </a:lnTo>
                <a:lnTo>
                  <a:pt x="4267137" y="2025948"/>
                </a:lnTo>
                <a:lnTo>
                  <a:pt x="4267137" y="691496"/>
                </a:lnTo>
                <a:lnTo>
                  <a:pt x="4571969" y="798220"/>
                </a:lnTo>
                <a:lnTo>
                  <a:pt x="4571969" y="2242585"/>
                </a:lnTo>
                <a:lnTo>
                  <a:pt x="3657607" y="2561705"/>
                </a:lnTo>
                <a:lnTo>
                  <a:pt x="3657607" y="801529"/>
                </a:lnTo>
                <a:lnTo>
                  <a:pt x="3353264" y="695268"/>
                </a:lnTo>
                <a:lnTo>
                  <a:pt x="3353264" y="2668219"/>
                </a:lnTo>
                <a:lnTo>
                  <a:pt x="2438432" y="2987339"/>
                </a:lnTo>
                <a:lnTo>
                  <a:pt x="2438432" y="375882"/>
                </a:lnTo>
                <a:lnTo>
                  <a:pt x="2286102" y="322701"/>
                </a:lnTo>
                <a:lnTo>
                  <a:pt x="2133848" y="375882"/>
                </a:lnTo>
                <a:lnTo>
                  <a:pt x="2133848" y="2987339"/>
                </a:lnTo>
                <a:lnTo>
                  <a:pt x="1219441" y="2668219"/>
                </a:lnTo>
                <a:lnTo>
                  <a:pt x="1219441" y="695268"/>
                </a:lnTo>
                <a:lnTo>
                  <a:pt x="914489" y="801529"/>
                </a:lnTo>
                <a:lnTo>
                  <a:pt x="914489" y="2561711"/>
                </a:lnTo>
                <a:lnTo>
                  <a:pt x="0" y="2242585"/>
                </a:lnTo>
                <a:lnTo>
                  <a:pt x="0" y="798220"/>
                </a:lnTo>
                <a:lnTo>
                  <a:pt x="305054" y="691496"/>
                </a:lnTo>
                <a:lnTo>
                  <a:pt x="305054" y="2025942"/>
                </a:lnTo>
                <a:lnTo>
                  <a:pt x="609721" y="2132463"/>
                </a:lnTo>
                <a:lnTo>
                  <a:pt x="609721" y="585248"/>
                </a:lnTo>
                <a:lnTo>
                  <a:pt x="1524127" y="265938"/>
                </a:lnTo>
                <a:lnTo>
                  <a:pt x="1524127" y="2451773"/>
                </a:lnTo>
                <a:lnTo>
                  <a:pt x="1828895" y="2557825"/>
                </a:lnTo>
                <a:lnTo>
                  <a:pt x="1828895" y="159239"/>
                </a:lnTo>
                <a:lnTo>
                  <a:pt x="2286102" y="0"/>
                </a:lnTo>
                <a:lnTo>
                  <a:pt x="2743098" y="159239"/>
                </a:lnTo>
                <a:close/>
                <a:moveTo>
                  <a:pt x="5155769" y="2141487"/>
                </a:moveTo>
                <a:cubicBezTo>
                  <a:pt x="5001044" y="2141487"/>
                  <a:pt x="4881271" y="2016544"/>
                  <a:pt x="4881271" y="1866691"/>
                </a:cubicBezTo>
                <a:lnTo>
                  <a:pt x="4881271" y="1865332"/>
                </a:lnTo>
                <a:cubicBezTo>
                  <a:pt x="4881271" y="1715288"/>
                  <a:pt x="5002702" y="1588789"/>
                  <a:pt x="5155769" y="1588789"/>
                </a:cubicBezTo>
                <a:cubicBezTo>
                  <a:pt x="5310334" y="1588789"/>
                  <a:pt x="5430361" y="1713630"/>
                  <a:pt x="5430361" y="1863560"/>
                </a:cubicBezTo>
                <a:lnTo>
                  <a:pt x="5430361" y="1865325"/>
                </a:lnTo>
                <a:cubicBezTo>
                  <a:pt x="5430361" y="2014893"/>
                  <a:pt x="5308937" y="2141487"/>
                  <a:pt x="5155769" y="2141487"/>
                </a:cubicBezTo>
                <a:moveTo>
                  <a:pt x="5155769" y="2111312"/>
                </a:moveTo>
                <a:cubicBezTo>
                  <a:pt x="5293036" y="2111312"/>
                  <a:pt x="5398726" y="1999164"/>
                  <a:pt x="5398726" y="1865332"/>
                </a:cubicBezTo>
                <a:lnTo>
                  <a:pt x="5398726" y="1863567"/>
                </a:lnTo>
                <a:cubicBezTo>
                  <a:pt x="5398726" y="1729365"/>
                  <a:pt x="5294573" y="1619060"/>
                  <a:pt x="5155769" y="1619060"/>
                </a:cubicBezTo>
                <a:cubicBezTo>
                  <a:pt x="5018437" y="1619060"/>
                  <a:pt x="4912913" y="1731112"/>
                  <a:pt x="4912913" y="1865332"/>
                </a:cubicBezTo>
                <a:lnTo>
                  <a:pt x="4912913" y="1866691"/>
                </a:lnTo>
                <a:cubicBezTo>
                  <a:pt x="4912913" y="2001012"/>
                  <a:pt x="5017040" y="2111312"/>
                  <a:pt x="5155769" y="2111312"/>
                </a:cubicBezTo>
                <a:moveTo>
                  <a:pt x="5042161" y="1716748"/>
                </a:moveTo>
                <a:lnTo>
                  <a:pt x="5176298" y="1716748"/>
                </a:lnTo>
                <a:cubicBezTo>
                  <a:pt x="5242433" y="1716748"/>
                  <a:pt x="5291538" y="1747031"/>
                  <a:pt x="5291538" y="1811681"/>
                </a:cubicBezTo>
                <a:cubicBezTo>
                  <a:pt x="5291538" y="1857407"/>
                  <a:pt x="5266347" y="1887220"/>
                  <a:pt x="5228362" y="1899907"/>
                </a:cubicBezTo>
                <a:lnTo>
                  <a:pt x="5301012" y="2002390"/>
                </a:lnTo>
                <a:lnTo>
                  <a:pt x="5217408" y="2002390"/>
                </a:lnTo>
                <a:lnTo>
                  <a:pt x="5155762" y="1912519"/>
                </a:lnTo>
                <a:lnTo>
                  <a:pt x="5111515" y="1912519"/>
                </a:lnTo>
                <a:lnTo>
                  <a:pt x="5111515" y="2002390"/>
                </a:lnTo>
                <a:lnTo>
                  <a:pt x="5042161" y="2002390"/>
                </a:lnTo>
                <a:lnTo>
                  <a:pt x="5042161" y="1716748"/>
                </a:lnTo>
                <a:close/>
                <a:moveTo>
                  <a:pt x="5171605" y="1855750"/>
                </a:moveTo>
                <a:cubicBezTo>
                  <a:pt x="5203241" y="1855750"/>
                  <a:pt x="5220653" y="1839932"/>
                  <a:pt x="5220653" y="1816189"/>
                </a:cubicBezTo>
                <a:cubicBezTo>
                  <a:pt x="5220653" y="1791176"/>
                  <a:pt x="5201419" y="1776819"/>
                  <a:pt x="5171605" y="1776819"/>
                </a:cubicBezTo>
                <a:lnTo>
                  <a:pt x="5111522" y="1776819"/>
                </a:lnTo>
                <a:lnTo>
                  <a:pt x="5111522" y="1855756"/>
                </a:lnTo>
                <a:lnTo>
                  <a:pt x="5171605" y="1855756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3A861-BE38-26B6-7CA3-ECCB0D6F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A89D12-4F33-44AF-85FC-689FEAF79A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9EBE6D-87D6-B10F-3749-C5F07A5542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15199" y="2743200"/>
            <a:ext cx="4391025" cy="3048000"/>
          </a:xfrm>
        </p:spPr>
        <p:txBody>
          <a:bodyPr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Image and text headline, 28pt</a:t>
            </a:r>
          </a:p>
          <a:p>
            <a:pPr lvl="1"/>
            <a:r>
              <a:rPr lang="en-US" dirty="0"/>
              <a:t>Second level description, 12pt</a:t>
            </a:r>
          </a:p>
        </p:txBody>
      </p:sp>
    </p:spTree>
    <p:extLst>
      <p:ext uri="{BB962C8B-B14F-4D97-AF65-F5344CB8AC3E}">
        <p14:creationId xmlns:p14="http://schemas.microsoft.com/office/powerpoint/2010/main" val="13278456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image free layout">
    <p:bg>
      <p:bgPr>
        <a:gradFill>
          <a:gsLst>
            <a:gs pos="0">
              <a:srgbClr val="FFCCDD"/>
            </a:gs>
            <a:gs pos="100000">
              <a:srgbClr val="FFF1CC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D27E04-DEA7-545B-2A2F-AF2F2AF737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4892040"/>
          </a:xfrm>
        </p:spPr>
        <p:txBody>
          <a:bodyPr lIns="548640" tIns="548640" rIns="548640"/>
          <a:lstStyle>
            <a:lvl1pPr marL="0" indent="0">
              <a:buNone/>
              <a:defRPr/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D2DE1-751E-D734-5E0A-CF9F48A74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Equinix, Inc.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1870D-8142-341E-8B6C-8FC6118D3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rtress_black_logo">
            <a:extLst>
              <a:ext uri="{FF2B5EF4-FFF2-40B4-BE49-F238E27FC236}">
                <a16:creationId xmlns:a16="http://schemas.microsoft.com/office/drawing/2014/main" id="{0511CCC0-E87E-F76B-D8D0-B4555257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279660" y="6432345"/>
            <a:ext cx="429768" cy="236423"/>
          </a:xfrm>
          <a:custGeom>
            <a:avLst/>
            <a:gdLst>
              <a:gd name="connsiteX0" fmla="*/ 2743098 w 5430360"/>
              <a:gd name="connsiteY0" fmla="*/ 159239 h 2987338"/>
              <a:gd name="connsiteX1" fmla="*/ 2743098 w 5430360"/>
              <a:gd name="connsiteY1" fmla="*/ 2557831 h 2987338"/>
              <a:gd name="connsiteX2" fmla="*/ 3048063 w 5430360"/>
              <a:gd name="connsiteY2" fmla="*/ 2451780 h 2987338"/>
              <a:gd name="connsiteX3" fmla="*/ 3048063 w 5430360"/>
              <a:gd name="connsiteY3" fmla="*/ 265944 h 2987338"/>
              <a:gd name="connsiteX4" fmla="*/ 3962635 w 5430360"/>
              <a:gd name="connsiteY4" fmla="*/ 585254 h 2987338"/>
              <a:gd name="connsiteX5" fmla="*/ 3962635 w 5430360"/>
              <a:gd name="connsiteY5" fmla="*/ 2132470 h 2987338"/>
              <a:gd name="connsiteX6" fmla="*/ 4267137 w 5430360"/>
              <a:gd name="connsiteY6" fmla="*/ 2025948 h 2987338"/>
              <a:gd name="connsiteX7" fmla="*/ 4267137 w 5430360"/>
              <a:gd name="connsiteY7" fmla="*/ 691496 h 2987338"/>
              <a:gd name="connsiteX8" fmla="*/ 4571969 w 5430360"/>
              <a:gd name="connsiteY8" fmla="*/ 798220 h 2987338"/>
              <a:gd name="connsiteX9" fmla="*/ 4571969 w 5430360"/>
              <a:gd name="connsiteY9" fmla="*/ 2242585 h 2987338"/>
              <a:gd name="connsiteX10" fmla="*/ 3657607 w 5430360"/>
              <a:gd name="connsiteY10" fmla="*/ 2561705 h 2987338"/>
              <a:gd name="connsiteX11" fmla="*/ 3657607 w 5430360"/>
              <a:gd name="connsiteY11" fmla="*/ 801529 h 2987338"/>
              <a:gd name="connsiteX12" fmla="*/ 3353264 w 5430360"/>
              <a:gd name="connsiteY12" fmla="*/ 695268 h 2987338"/>
              <a:gd name="connsiteX13" fmla="*/ 3353264 w 5430360"/>
              <a:gd name="connsiteY13" fmla="*/ 2668219 h 2987338"/>
              <a:gd name="connsiteX14" fmla="*/ 2438432 w 5430360"/>
              <a:gd name="connsiteY14" fmla="*/ 2987339 h 2987338"/>
              <a:gd name="connsiteX15" fmla="*/ 2438432 w 5430360"/>
              <a:gd name="connsiteY15" fmla="*/ 375882 h 2987338"/>
              <a:gd name="connsiteX16" fmla="*/ 2286102 w 5430360"/>
              <a:gd name="connsiteY16" fmla="*/ 322701 h 2987338"/>
              <a:gd name="connsiteX17" fmla="*/ 2133848 w 5430360"/>
              <a:gd name="connsiteY17" fmla="*/ 375882 h 2987338"/>
              <a:gd name="connsiteX18" fmla="*/ 2133848 w 5430360"/>
              <a:gd name="connsiteY18" fmla="*/ 2987339 h 2987338"/>
              <a:gd name="connsiteX19" fmla="*/ 1219441 w 5430360"/>
              <a:gd name="connsiteY19" fmla="*/ 2668219 h 2987338"/>
              <a:gd name="connsiteX20" fmla="*/ 1219441 w 5430360"/>
              <a:gd name="connsiteY20" fmla="*/ 695268 h 2987338"/>
              <a:gd name="connsiteX21" fmla="*/ 914489 w 5430360"/>
              <a:gd name="connsiteY21" fmla="*/ 801529 h 2987338"/>
              <a:gd name="connsiteX22" fmla="*/ 914489 w 5430360"/>
              <a:gd name="connsiteY22" fmla="*/ 2561711 h 2987338"/>
              <a:gd name="connsiteX23" fmla="*/ 0 w 5430360"/>
              <a:gd name="connsiteY23" fmla="*/ 2242585 h 2987338"/>
              <a:gd name="connsiteX24" fmla="*/ 0 w 5430360"/>
              <a:gd name="connsiteY24" fmla="*/ 798220 h 2987338"/>
              <a:gd name="connsiteX25" fmla="*/ 305054 w 5430360"/>
              <a:gd name="connsiteY25" fmla="*/ 691496 h 2987338"/>
              <a:gd name="connsiteX26" fmla="*/ 305054 w 5430360"/>
              <a:gd name="connsiteY26" fmla="*/ 2025942 h 2987338"/>
              <a:gd name="connsiteX27" fmla="*/ 609721 w 5430360"/>
              <a:gd name="connsiteY27" fmla="*/ 2132463 h 2987338"/>
              <a:gd name="connsiteX28" fmla="*/ 609721 w 5430360"/>
              <a:gd name="connsiteY28" fmla="*/ 585248 h 2987338"/>
              <a:gd name="connsiteX29" fmla="*/ 1524127 w 5430360"/>
              <a:gd name="connsiteY29" fmla="*/ 265938 h 2987338"/>
              <a:gd name="connsiteX30" fmla="*/ 1524127 w 5430360"/>
              <a:gd name="connsiteY30" fmla="*/ 2451773 h 2987338"/>
              <a:gd name="connsiteX31" fmla="*/ 1828895 w 5430360"/>
              <a:gd name="connsiteY31" fmla="*/ 2557825 h 2987338"/>
              <a:gd name="connsiteX32" fmla="*/ 1828895 w 5430360"/>
              <a:gd name="connsiteY32" fmla="*/ 159239 h 2987338"/>
              <a:gd name="connsiteX33" fmla="*/ 2286102 w 5430360"/>
              <a:gd name="connsiteY33" fmla="*/ 0 h 2987338"/>
              <a:gd name="connsiteX34" fmla="*/ 2743098 w 5430360"/>
              <a:gd name="connsiteY34" fmla="*/ 159239 h 2987338"/>
              <a:gd name="connsiteX35" fmla="*/ 5155769 w 5430360"/>
              <a:gd name="connsiteY35" fmla="*/ 2141487 h 2987338"/>
              <a:gd name="connsiteX36" fmla="*/ 4881271 w 5430360"/>
              <a:gd name="connsiteY36" fmla="*/ 1866691 h 2987338"/>
              <a:gd name="connsiteX37" fmla="*/ 4881271 w 5430360"/>
              <a:gd name="connsiteY37" fmla="*/ 1865332 h 2987338"/>
              <a:gd name="connsiteX38" fmla="*/ 5155769 w 5430360"/>
              <a:gd name="connsiteY38" fmla="*/ 1588789 h 2987338"/>
              <a:gd name="connsiteX39" fmla="*/ 5430361 w 5430360"/>
              <a:gd name="connsiteY39" fmla="*/ 1863560 h 2987338"/>
              <a:gd name="connsiteX40" fmla="*/ 5430361 w 5430360"/>
              <a:gd name="connsiteY40" fmla="*/ 1865325 h 2987338"/>
              <a:gd name="connsiteX41" fmla="*/ 5155769 w 5430360"/>
              <a:gd name="connsiteY41" fmla="*/ 2141487 h 2987338"/>
              <a:gd name="connsiteX42" fmla="*/ 5155769 w 5430360"/>
              <a:gd name="connsiteY42" fmla="*/ 2111312 h 2987338"/>
              <a:gd name="connsiteX43" fmla="*/ 5398726 w 5430360"/>
              <a:gd name="connsiteY43" fmla="*/ 1865332 h 2987338"/>
              <a:gd name="connsiteX44" fmla="*/ 5398726 w 5430360"/>
              <a:gd name="connsiteY44" fmla="*/ 1863567 h 2987338"/>
              <a:gd name="connsiteX45" fmla="*/ 5155769 w 5430360"/>
              <a:gd name="connsiteY45" fmla="*/ 1619060 h 2987338"/>
              <a:gd name="connsiteX46" fmla="*/ 4912913 w 5430360"/>
              <a:gd name="connsiteY46" fmla="*/ 1865332 h 2987338"/>
              <a:gd name="connsiteX47" fmla="*/ 4912913 w 5430360"/>
              <a:gd name="connsiteY47" fmla="*/ 1866691 h 2987338"/>
              <a:gd name="connsiteX48" fmla="*/ 5155769 w 5430360"/>
              <a:gd name="connsiteY48" fmla="*/ 2111312 h 2987338"/>
              <a:gd name="connsiteX49" fmla="*/ 5042161 w 5430360"/>
              <a:gd name="connsiteY49" fmla="*/ 1716748 h 2987338"/>
              <a:gd name="connsiteX50" fmla="*/ 5176298 w 5430360"/>
              <a:gd name="connsiteY50" fmla="*/ 1716748 h 2987338"/>
              <a:gd name="connsiteX51" fmla="*/ 5291538 w 5430360"/>
              <a:gd name="connsiteY51" fmla="*/ 1811681 h 2987338"/>
              <a:gd name="connsiteX52" fmla="*/ 5228362 w 5430360"/>
              <a:gd name="connsiteY52" fmla="*/ 1899907 h 2987338"/>
              <a:gd name="connsiteX53" fmla="*/ 5301012 w 5430360"/>
              <a:gd name="connsiteY53" fmla="*/ 2002390 h 2987338"/>
              <a:gd name="connsiteX54" fmla="*/ 5217408 w 5430360"/>
              <a:gd name="connsiteY54" fmla="*/ 2002390 h 2987338"/>
              <a:gd name="connsiteX55" fmla="*/ 5155762 w 5430360"/>
              <a:gd name="connsiteY55" fmla="*/ 1912519 h 2987338"/>
              <a:gd name="connsiteX56" fmla="*/ 5111515 w 5430360"/>
              <a:gd name="connsiteY56" fmla="*/ 1912519 h 2987338"/>
              <a:gd name="connsiteX57" fmla="*/ 5111515 w 5430360"/>
              <a:gd name="connsiteY57" fmla="*/ 2002390 h 2987338"/>
              <a:gd name="connsiteX58" fmla="*/ 5042161 w 5430360"/>
              <a:gd name="connsiteY58" fmla="*/ 2002390 h 2987338"/>
              <a:gd name="connsiteX59" fmla="*/ 5042161 w 5430360"/>
              <a:gd name="connsiteY59" fmla="*/ 1716748 h 2987338"/>
              <a:gd name="connsiteX60" fmla="*/ 5171605 w 5430360"/>
              <a:gd name="connsiteY60" fmla="*/ 1855750 h 2987338"/>
              <a:gd name="connsiteX61" fmla="*/ 5220653 w 5430360"/>
              <a:gd name="connsiteY61" fmla="*/ 1816189 h 2987338"/>
              <a:gd name="connsiteX62" fmla="*/ 5171605 w 5430360"/>
              <a:gd name="connsiteY62" fmla="*/ 1776819 h 2987338"/>
              <a:gd name="connsiteX63" fmla="*/ 5111522 w 5430360"/>
              <a:gd name="connsiteY63" fmla="*/ 1776819 h 2987338"/>
              <a:gd name="connsiteX64" fmla="*/ 5111522 w 5430360"/>
              <a:gd name="connsiteY64" fmla="*/ 1855756 h 2987338"/>
              <a:gd name="connsiteX65" fmla="*/ 5171605 w 5430360"/>
              <a:gd name="connsiteY65" fmla="*/ 1855756 h 298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5430360" h="2987338">
                <a:moveTo>
                  <a:pt x="2743098" y="159239"/>
                </a:moveTo>
                <a:lnTo>
                  <a:pt x="2743098" y="2557831"/>
                </a:lnTo>
                <a:lnTo>
                  <a:pt x="3048063" y="2451780"/>
                </a:lnTo>
                <a:lnTo>
                  <a:pt x="3048063" y="265944"/>
                </a:lnTo>
                <a:lnTo>
                  <a:pt x="3962635" y="585254"/>
                </a:lnTo>
                <a:lnTo>
                  <a:pt x="3962635" y="2132470"/>
                </a:lnTo>
                <a:lnTo>
                  <a:pt x="4267137" y="2025948"/>
                </a:lnTo>
                <a:lnTo>
                  <a:pt x="4267137" y="691496"/>
                </a:lnTo>
                <a:lnTo>
                  <a:pt x="4571969" y="798220"/>
                </a:lnTo>
                <a:lnTo>
                  <a:pt x="4571969" y="2242585"/>
                </a:lnTo>
                <a:lnTo>
                  <a:pt x="3657607" y="2561705"/>
                </a:lnTo>
                <a:lnTo>
                  <a:pt x="3657607" y="801529"/>
                </a:lnTo>
                <a:lnTo>
                  <a:pt x="3353264" y="695268"/>
                </a:lnTo>
                <a:lnTo>
                  <a:pt x="3353264" y="2668219"/>
                </a:lnTo>
                <a:lnTo>
                  <a:pt x="2438432" y="2987339"/>
                </a:lnTo>
                <a:lnTo>
                  <a:pt x="2438432" y="375882"/>
                </a:lnTo>
                <a:lnTo>
                  <a:pt x="2286102" y="322701"/>
                </a:lnTo>
                <a:lnTo>
                  <a:pt x="2133848" y="375882"/>
                </a:lnTo>
                <a:lnTo>
                  <a:pt x="2133848" y="2987339"/>
                </a:lnTo>
                <a:lnTo>
                  <a:pt x="1219441" y="2668219"/>
                </a:lnTo>
                <a:lnTo>
                  <a:pt x="1219441" y="695268"/>
                </a:lnTo>
                <a:lnTo>
                  <a:pt x="914489" y="801529"/>
                </a:lnTo>
                <a:lnTo>
                  <a:pt x="914489" y="2561711"/>
                </a:lnTo>
                <a:lnTo>
                  <a:pt x="0" y="2242585"/>
                </a:lnTo>
                <a:lnTo>
                  <a:pt x="0" y="798220"/>
                </a:lnTo>
                <a:lnTo>
                  <a:pt x="305054" y="691496"/>
                </a:lnTo>
                <a:lnTo>
                  <a:pt x="305054" y="2025942"/>
                </a:lnTo>
                <a:lnTo>
                  <a:pt x="609721" y="2132463"/>
                </a:lnTo>
                <a:lnTo>
                  <a:pt x="609721" y="585248"/>
                </a:lnTo>
                <a:lnTo>
                  <a:pt x="1524127" y="265938"/>
                </a:lnTo>
                <a:lnTo>
                  <a:pt x="1524127" y="2451773"/>
                </a:lnTo>
                <a:lnTo>
                  <a:pt x="1828895" y="2557825"/>
                </a:lnTo>
                <a:lnTo>
                  <a:pt x="1828895" y="159239"/>
                </a:lnTo>
                <a:lnTo>
                  <a:pt x="2286102" y="0"/>
                </a:lnTo>
                <a:lnTo>
                  <a:pt x="2743098" y="159239"/>
                </a:lnTo>
                <a:close/>
                <a:moveTo>
                  <a:pt x="5155769" y="2141487"/>
                </a:moveTo>
                <a:cubicBezTo>
                  <a:pt x="5001044" y="2141487"/>
                  <a:pt x="4881271" y="2016544"/>
                  <a:pt x="4881271" y="1866691"/>
                </a:cubicBezTo>
                <a:lnTo>
                  <a:pt x="4881271" y="1865332"/>
                </a:lnTo>
                <a:cubicBezTo>
                  <a:pt x="4881271" y="1715288"/>
                  <a:pt x="5002702" y="1588789"/>
                  <a:pt x="5155769" y="1588789"/>
                </a:cubicBezTo>
                <a:cubicBezTo>
                  <a:pt x="5310334" y="1588789"/>
                  <a:pt x="5430361" y="1713630"/>
                  <a:pt x="5430361" y="1863560"/>
                </a:cubicBezTo>
                <a:lnTo>
                  <a:pt x="5430361" y="1865325"/>
                </a:lnTo>
                <a:cubicBezTo>
                  <a:pt x="5430361" y="2014893"/>
                  <a:pt x="5308937" y="2141487"/>
                  <a:pt x="5155769" y="2141487"/>
                </a:cubicBezTo>
                <a:moveTo>
                  <a:pt x="5155769" y="2111312"/>
                </a:moveTo>
                <a:cubicBezTo>
                  <a:pt x="5293036" y="2111312"/>
                  <a:pt x="5398726" y="1999164"/>
                  <a:pt x="5398726" y="1865332"/>
                </a:cubicBezTo>
                <a:lnTo>
                  <a:pt x="5398726" y="1863567"/>
                </a:lnTo>
                <a:cubicBezTo>
                  <a:pt x="5398726" y="1729365"/>
                  <a:pt x="5294573" y="1619060"/>
                  <a:pt x="5155769" y="1619060"/>
                </a:cubicBezTo>
                <a:cubicBezTo>
                  <a:pt x="5018437" y="1619060"/>
                  <a:pt x="4912913" y="1731112"/>
                  <a:pt x="4912913" y="1865332"/>
                </a:cubicBezTo>
                <a:lnTo>
                  <a:pt x="4912913" y="1866691"/>
                </a:lnTo>
                <a:cubicBezTo>
                  <a:pt x="4912913" y="2001012"/>
                  <a:pt x="5017040" y="2111312"/>
                  <a:pt x="5155769" y="2111312"/>
                </a:cubicBezTo>
                <a:moveTo>
                  <a:pt x="5042161" y="1716748"/>
                </a:moveTo>
                <a:lnTo>
                  <a:pt x="5176298" y="1716748"/>
                </a:lnTo>
                <a:cubicBezTo>
                  <a:pt x="5242433" y="1716748"/>
                  <a:pt x="5291538" y="1747031"/>
                  <a:pt x="5291538" y="1811681"/>
                </a:cubicBezTo>
                <a:cubicBezTo>
                  <a:pt x="5291538" y="1857407"/>
                  <a:pt x="5266347" y="1887220"/>
                  <a:pt x="5228362" y="1899907"/>
                </a:cubicBezTo>
                <a:lnTo>
                  <a:pt x="5301012" y="2002390"/>
                </a:lnTo>
                <a:lnTo>
                  <a:pt x="5217408" y="2002390"/>
                </a:lnTo>
                <a:lnTo>
                  <a:pt x="5155762" y="1912519"/>
                </a:lnTo>
                <a:lnTo>
                  <a:pt x="5111515" y="1912519"/>
                </a:lnTo>
                <a:lnTo>
                  <a:pt x="5111515" y="2002390"/>
                </a:lnTo>
                <a:lnTo>
                  <a:pt x="5042161" y="2002390"/>
                </a:lnTo>
                <a:lnTo>
                  <a:pt x="5042161" y="1716748"/>
                </a:lnTo>
                <a:close/>
                <a:moveTo>
                  <a:pt x="5171605" y="1855750"/>
                </a:moveTo>
                <a:cubicBezTo>
                  <a:pt x="5203241" y="1855750"/>
                  <a:pt x="5220653" y="1839932"/>
                  <a:pt x="5220653" y="1816189"/>
                </a:cubicBezTo>
                <a:cubicBezTo>
                  <a:pt x="5220653" y="1791176"/>
                  <a:pt x="5201419" y="1776819"/>
                  <a:pt x="5171605" y="1776819"/>
                </a:cubicBezTo>
                <a:lnTo>
                  <a:pt x="5111522" y="1776819"/>
                </a:lnTo>
                <a:lnTo>
                  <a:pt x="5111522" y="1855756"/>
                </a:lnTo>
                <a:lnTo>
                  <a:pt x="5171605" y="1855756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77BA4-2FCC-5C45-C6A3-984BFDCF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9D12-4F33-44AF-85FC-689FEAF79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212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ic 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A9B8A9-125E-717F-8693-B0CF4422F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F0AEC-31E5-6FDF-3D1F-80C1BC776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Equinix,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F41CC-8969-0F9C-57F4-579EBF0F5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9D12-4F33-44AF-85FC-689FEAF79A4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979B2-2C5B-87C8-DFB8-5E22B70EE89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81738" y="519110"/>
            <a:ext cx="5359401" cy="274320"/>
          </a:xfrm>
        </p:spPr>
        <p:txBody>
          <a:bodyPr/>
          <a:lstStyle>
            <a:lvl1pPr marL="0" indent="0" algn="r">
              <a:buNone/>
              <a:defRPr sz="1200" b="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Industry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Lorem ipsum dolor sit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12pt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117B15-0E5D-E8D5-1F6D-79C8405101D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49275" y="547693"/>
            <a:ext cx="1645920" cy="374904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Strategic Partner logo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51BA1AC-24B5-EE9F-E5FB-9A1465ECE33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9275" y="1834776"/>
            <a:ext cx="11091863" cy="4337424"/>
          </a:xfrm>
        </p:spPr>
        <p:txBody>
          <a:bodyPr/>
          <a:lstStyle>
            <a:lvl1pPr marL="0" indent="0">
              <a:buNone/>
              <a:defRPr sz="1400" b="1"/>
            </a:lvl1pPr>
            <a:lvl2pPr marL="0" indent="0">
              <a:spcBef>
                <a:spcPts val="1000"/>
              </a:spcBef>
              <a:buNone/>
              <a:defRPr sz="1200"/>
            </a:lvl2pPr>
            <a:lvl3pPr marL="182880" indent="-182880">
              <a:buFont typeface="Arial" panose="020B0604020202020204" pitchFamily="34" charset="0"/>
              <a:buChar char="•"/>
              <a:defRPr sz="1200"/>
            </a:lvl3pPr>
            <a:lvl4pPr marL="365760" indent="-182880">
              <a:spcBef>
                <a:spcPts val="800"/>
              </a:spcBef>
              <a:buFont typeface="Arial" panose="020B0604020202020204" pitchFamily="34" charset="0"/>
              <a:buChar char="–"/>
              <a:defRPr sz="1100"/>
            </a:lvl4pPr>
            <a:lvl5pPr marL="548640" indent="-182880">
              <a:spcBef>
                <a:spcPts val="700"/>
              </a:spcBef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 dirty="0"/>
              <a:t>First level, title / </a:t>
            </a:r>
            <a:r>
              <a:rPr lang="en-US" dirty="0" err="1"/>
              <a:t>subheader</a:t>
            </a:r>
            <a:r>
              <a:rPr lang="en-US" dirty="0"/>
              <a:t>, 14pt</a:t>
            </a:r>
          </a:p>
          <a:p>
            <a:pPr lvl="1"/>
            <a:r>
              <a:rPr lang="en-US" dirty="0"/>
              <a:t>Second level, 12pt description text</a:t>
            </a:r>
          </a:p>
          <a:p>
            <a:pPr lvl="2"/>
            <a:r>
              <a:rPr lang="en-US" dirty="0"/>
              <a:t>Third level, 12pt bulleted text</a:t>
            </a:r>
          </a:p>
          <a:p>
            <a:pPr lvl="3"/>
            <a:r>
              <a:rPr lang="en-US" dirty="0"/>
              <a:t>Fourth level, 11pt bulleted text</a:t>
            </a:r>
          </a:p>
          <a:p>
            <a:pPr lvl="4"/>
            <a:r>
              <a:rPr lang="en-US" dirty="0"/>
              <a:t>Fifth level, 11pt bulleted text</a:t>
            </a:r>
          </a:p>
        </p:txBody>
      </p:sp>
    </p:spTree>
    <p:extLst>
      <p:ext uri="{BB962C8B-B14F-4D97-AF65-F5344CB8AC3E}">
        <p14:creationId xmlns:p14="http://schemas.microsoft.com/office/powerpoint/2010/main" val="31339388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135DD1-3FB3-9255-88AD-1D700D81E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00E5BE-C741-1904-0651-A79718480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Equinix, Inc.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E9A9A-7034-E13C-175C-D9FBF10C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9D12-4F33-44AF-85FC-689FEAF79A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CA5A1C9-8553-DDBB-FA0E-F156254A8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52769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BD677-8C98-8A35-16B5-D479428C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0C8EC-0191-F005-C74A-E318A887E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Equinix,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100D2-C04F-30F6-DEA4-3D1DF775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9D12-4F33-44AF-85FC-689FEAF79A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2437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raphic 8">
            <a:extLst>
              <a:ext uri="{FF2B5EF4-FFF2-40B4-BE49-F238E27FC236}">
                <a16:creationId xmlns:a16="http://schemas.microsoft.com/office/drawing/2014/main" id="{4489F60E-7BDF-CD21-FD18-47709622A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>
            <a:off x="63" y="857"/>
            <a:ext cx="12189091" cy="6856375"/>
          </a:xfrm>
          <a:custGeom>
            <a:avLst/>
            <a:gdLst>
              <a:gd name="connsiteX0" fmla="*/ 10252102 w 12189091"/>
              <a:gd name="connsiteY0" fmla="*/ 5209940 h 6856375"/>
              <a:gd name="connsiteX1" fmla="*/ 10898218 w 12189091"/>
              <a:gd name="connsiteY1" fmla="*/ 5444717 h 6856375"/>
              <a:gd name="connsiteX2" fmla="*/ 10898510 w 12189091"/>
              <a:gd name="connsiteY2" fmla="*/ 5914385 h 6856375"/>
              <a:gd name="connsiteX3" fmla="*/ 10252102 w 12189091"/>
              <a:gd name="connsiteY3" fmla="*/ 6149035 h 6856375"/>
              <a:gd name="connsiteX4" fmla="*/ 9607065 w 12189091"/>
              <a:gd name="connsiteY4" fmla="*/ 5914652 h 6856375"/>
              <a:gd name="connsiteX5" fmla="*/ 9605986 w 12189091"/>
              <a:gd name="connsiteY5" fmla="*/ 5444704 h 6856375"/>
              <a:gd name="connsiteX6" fmla="*/ 10252102 w 12189091"/>
              <a:gd name="connsiteY6" fmla="*/ 5209940 h 6856375"/>
              <a:gd name="connsiteX7" fmla="*/ 8315595 w 12189091"/>
              <a:gd name="connsiteY7" fmla="*/ 5914931 h 6856375"/>
              <a:gd name="connsiteX8" fmla="*/ 8960632 w 12189091"/>
              <a:gd name="connsiteY8" fmla="*/ 6149314 h 6856375"/>
              <a:gd name="connsiteX9" fmla="*/ 9607052 w 12189091"/>
              <a:gd name="connsiteY9" fmla="*/ 5914664 h 6856375"/>
              <a:gd name="connsiteX10" fmla="*/ 9606735 w 12189091"/>
              <a:gd name="connsiteY10" fmla="*/ 5444996 h 6856375"/>
              <a:gd name="connsiteX11" fmla="*/ 8960632 w 12189091"/>
              <a:gd name="connsiteY11" fmla="*/ 5210219 h 6856375"/>
              <a:gd name="connsiteX12" fmla="*/ 8314516 w 12189091"/>
              <a:gd name="connsiteY12" fmla="*/ 5444996 h 6856375"/>
              <a:gd name="connsiteX13" fmla="*/ 12187047 w 12189091"/>
              <a:gd name="connsiteY13" fmla="*/ 5915718 h 6856375"/>
              <a:gd name="connsiteX14" fmla="*/ 11540944 w 12189091"/>
              <a:gd name="connsiteY14" fmla="*/ 6150483 h 6856375"/>
              <a:gd name="connsiteX15" fmla="*/ 11542011 w 12189091"/>
              <a:gd name="connsiteY15" fmla="*/ 6620443 h 6856375"/>
              <a:gd name="connsiteX16" fmla="*/ 12187047 w 12189091"/>
              <a:gd name="connsiteY16" fmla="*/ 6854826 h 6856375"/>
              <a:gd name="connsiteX17" fmla="*/ 10252102 w 12189091"/>
              <a:gd name="connsiteY17" fmla="*/ 5209940 h 6856375"/>
              <a:gd name="connsiteX18" fmla="*/ 10252255 w 12189091"/>
              <a:gd name="connsiteY18" fmla="*/ 6148362 h 6856375"/>
              <a:gd name="connsiteX19" fmla="*/ 8314516 w 12189091"/>
              <a:gd name="connsiteY19" fmla="*/ 5444996 h 6856375"/>
              <a:gd name="connsiteX20" fmla="*/ 9607040 w 12189091"/>
              <a:gd name="connsiteY20" fmla="*/ 5914664 h 6856375"/>
              <a:gd name="connsiteX21" fmla="*/ 9606748 w 12189091"/>
              <a:gd name="connsiteY21" fmla="*/ 5444996 h 6856375"/>
              <a:gd name="connsiteX22" fmla="*/ 8315608 w 12189091"/>
              <a:gd name="connsiteY22" fmla="*/ 5914943 h 6856375"/>
              <a:gd name="connsiteX23" fmla="*/ 10252255 w 12189091"/>
              <a:gd name="connsiteY23" fmla="*/ 6856286 h 6856375"/>
              <a:gd name="connsiteX24" fmla="*/ 10251963 w 12189091"/>
              <a:gd name="connsiteY24" fmla="*/ 6148362 h 6856375"/>
              <a:gd name="connsiteX25" fmla="*/ 9605834 w 12189091"/>
              <a:gd name="connsiteY25" fmla="*/ 5913585 h 6856375"/>
              <a:gd name="connsiteX26" fmla="*/ 8959730 w 12189091"/>
              <a:gd name="connsiteY26" fmla="*/ 6148362 h 6856375"/>
              <a:gd name="connsiteX27" fmla="*/ 8960797 w 12189091"/>
              <a:gd name="connsiteY27" fmla="*/ 6856286 h 6856375"/>
              <a:gd name="connsiteX28" fmla="*/ 8960632 w 12189091"/>
              <a:gd name="connsiteY28" fmla="*/ 5210206 h 6856375"/>
              <a:gd name="connsiteX29" fmla="*/ 8959730 w 12189091"/>
              <a:gd name="connsiteY29" fmla="*/ 6148362 h 6856375"/>
              <a:gd name="connsiteX30" fmla="*/ 11762935 w 12189091"/>
              <a:gd name="connsiteY30" fmla="*/ 6854826 h 6856375"/>
              <a:gd name="connsiteX31" fmla="*/ 11545249 w 12189091"/>
              <a:gd name="connsiteY31" fmla="*/ 6775738 h 6856375"/>
              <a:gd name="connsiteX32" fmla="*/ 11323333 w 12189091"/>
              <a:gd name="connsiteY32" fmla="*/ 6856375 h 6856375"/>
              <a:gd name="connsiteX33" fmla="*/ 9609351 w 12189091"/>
              <a:gd name="connsiteY33" fmla="*/ 4977600 h 6856375"/>
              <a:gd name="connsiteX34" fmla="*/ 10251797 w 12189091"/>
              <a:gd name="connsiteY34" fmla="*/ 4740271 h 6856375"/>
              <a:gd name="connsiteX35" fmla="*/ 9605681 w 12189091"/>
              <a:gd name="connsiteY35" fmla="*/ 4505507 h 6856375"/>
              <a:gd name="connsiteX36" fmla="*/ 8959578 w 12189091"/>
              <a:gd name="connsiteY36" fmla="*/ 4740271 h 6856375"/>
              <a:gd name="connsiteX37" fmla="*/ 9609351 w 12189091"/>
              <a:gd name="connsiteY37" fmla="*/ 4977600 h 6856375"/>
              <a:gd name="connsiteX38" fmla="*/ 9609351 w 12189091"/>
              <a:gd name="connsiteY38" fmla="*/ 5133479 h 6856375"/>
              <a:gd name="connsiteX39" fmla="*/ 10251797 w 12189091"/>
              <a:gd name="connsiteY39" fmla="*/ 4896150 h 6856375"/>
              <a:gd name="connsiteX40" fmla="*/ 9605681 w 12189091"/>
              <a:gd name="connsiteY40" fmla="*/ 4661386 h 6856375"/>
              <a:gd name="connsiteX41" fmla="*/ 8959578 w 12189091"/>
              <a:gd name="connsiteY41" fmla="*/ 4896150 h 6856375"/>
              <a:gd name="connsiteX42" fmla="*/ 9609351 w 12189091"/>
              <a:gd name="connsiteY42" fmla="*/ 5133479 h 6856375"/>
              <a:gd name="connsiteX43" fmla="*/ 9609351 w 12189091"/>
              <a:gd name="connsiteY43" fmla="*/ 5289346 h 6856375"/>
              <a:gd name="connsiteX44" fmla="*/ 10251797 w 12189091"/>
              <a:gd name="connsiteY44" fmla="*/ 5052029 h 6856375"/>
              <a:gd name="connsiteX45" fmla="*/ 9605681 w 12189091"/>
              <a:gd name="connsiteY45" fmla="*/ 4817252 h 6856375"/>
              <a:gd name="connsiteX46" fmla="*/ 8959578 w 12189091"/>
              <a:gd name="connsiteY46" fmla="*/ 5052029 h 6856375"/>
              <a:gd name="connsiteX47" fmla="*/ 9609351 w 12189091"/>
              <a:gd name="connsiteY47" fmla="*/ 5289346 h 6856375"/>
              <a:gd name="connsiteX48" fmla="*/ 9609351 w 12189091"/>
              <a:gd name="connsiteY48" fmla="*/ 5445212 h 6856375"/>
              <a:gd name="connsiteX49" fmla="*/ 10251797 w 12189091"/>
              <a:gd name="connsiteY49" fmla="*/ 5207895 h 6856375"/>
              <a:gd name="connsiteX50" fmla="*/ 9605681 w 12189091"/>
              <a:gd name="connsiteY50" fmla="*/ 4973119 h 6856375"/>
              <a:gd name="connsiteX51" fmla="*/ 8959578 w 12189091"/>
              <a:gd name="connsiteY51" fmla="*/ 5207895 h 6856375"/>
              <a:gd name="connsiteX52" fmla="*/ 9609351 w 12189091"/>
              <a:gd name="connsiteY52" fmla="*/ 5445212 h 6856375"/>
              <a:gd name="connsiteX53" fmla="*/ 12189092 w 12189091"/>
              <a:gd name="connsiteY53" fmla="*/ 6856362 h 6856375"/>
              <a:gd name="connsiteX54" fmla="*/ 11542976 w 12189091"/>
              <a:gd name="connsiteY54" fmla="*/ 6621586 h 6856375"/>
              <a:gd name="connsiteX55" fmla="*/ 10896872 w 12189091"/>
              <a:gd name="connsiteY55" fmla="*/ 6856362 h 6856375"/>
              <a:gd name="connsiteX56" fmla="*/ 11543141 w 12189091"/>
              <a:gd name="connsiteY56" fmla="*/ 6616748 h 6856375"/>
              <a:gd name="connsiteX57" fmla="*/ 11543141 w 12189091"/>
              <a:gd name="connsiteY57" fmla="*/ 6856286 h 6856375"/>
              <a:gd name="connsiteX58" fmla="*/ 6376587 w 12189091"/>
              <a:gd name="connsiteY58" fmla="*/ 6148819 h 6856375"/>
              <a:gd name="connsiteX59" fmla="*/ 6377666 w 12189091"/>
              <a:gd name="connsiteY59" fmla="*/ 6618767 h 6856375"/>
              <a:gd name="connsiteX60" fmla="*/ 7022691 w 12189091"/>
              <a:gd name="connsiteY60" fmla="*/ 6853150 h 6856375"/>
              <a:gd name="connsiteX61" fmla="*/ 7669111 w 12189091"/>
              <a:gd name="connsiteY61" fmla="*/ 6618487 h 6856375"/>
              <a:gd name="connsiteX62" fmla="*/ 7668807 w 12189091"/>
              <a:gd name="connsiteY62" fmla="*/ 6148832 h 6856375"/>
              <a:gd name="connsiteX63" fmla="*/ 7022691 w 12189091"/>
              <a:gd name="connsiteY63" fmla="*/ 5914055 h 6856375"/>
              <a:gd name="connsiteX64" fmla="*/ 6376587 w 12189091"/>
              <a:gd name="connsiteY64" fmla="*/ 6148819 h 6856375"/>
              <a:gd name="connsiteX65" fmla="*/ 6377653 w 12189091"/>
              <a:gd name="connsiteY65" fmla="*/ 6618767 h 6856375"/>
              <a:gd name="connsiteX66" fmla="*/ 7668781 w 12189091"/>
              <a:gd name="connsiteY66" fmla="*/ 6148819 h 6856375"/>
              <a:gd name="connsiteX67" fmla="*/ 8311583 w 12189091"/>
              <a:gd name="connsiteY67" fmla="*/ 5444564 h 6856375"/>
              <a:gd name="connsiteX68" fmla="*/ 7665480 w 12189091"/>
              <a:gd name="connsiteY68" fmla="*/ 5209787 h 6856375"/>
              <a:gd name="connsiteX69" fmla="*/ 7019364 w 12189091"/>
              <a:gd name="connsiteY69" fmla="*/ 5444564 h 6856375"/>
              <a:gd name="connsiteX70" fmla="*/ 7020443 w 12189091"/>
              <a:gd name="connsiteY70" fmla="*/ 5914512 h 6856375"/>
              <a:gd name="connsiteX71" fmla="*/ 7665480 w 12189091"/>
              <a:gd name="connsiteY71" fmla="*/ 6148895 h 6856375"/>
              <a:gd name="connsiteX72" fmla="*/ 8311900 w 12189091"/>
              <a:gd name="connsiteY72" fmla="*/ 5914245 h 6856375"/>
              <a:gd name="connsiteX73" fmla="*/ 12187949 w 12189091"/>
              <a:gd name="connsiteY73" fmla="*/ 4978807 h 6856375"/>
              <a:gd name="connsiteX74" fmla="*/ 11541846 w 12189091"/>
              <a:gd name="connsiteY74" fmla="*/ 4744030 h 6856375"/>
              <a:gd name="connsiteX75" fmla="*/ 10895742 w 12189091"/>
              <a:gd name="connsiteY75" fmla="*/ 4978807 h 6856375"/>
              <a:gd name="connsiteX76" fmla="*/ 10896809 w 12189091"/>
              <a:gd name="connsiteY76" fmla="*/ 5448767 h 6856375"/>
              <a:gd name="connsiteX77" fmla="*/ 11541846 w 12189091"/>
              <a:gd name="connsiteY77" fmla="*/ 5683150 h 6856375"/>
              <a:gd name="connsiteX78" fmla="*/ 12188266 w 12189091"/>
              <a:gd name="connsiteY78" fmla="*/ 5448488 h 6856375"/>
              <a:gd name="connsiteX79" fmla="*/ 7019859 w 12189091"/>
              <a:gd name="connsiteY79" fmla="*/ 5445389 h 6856375"/>
              <a:gd name="connsiteX80" fmla="*/ 8312383 w 12189091"/>
              <a:gd name="connsiteY80" fmla="*/ 5915058 h 6856375"/>
              <a:gd name="connsiteX81" fmla="*/ 8310884 w 12189091"/>
              <a:gd name="connsiteY81" fmla="*/ 6856286 h 6856375"/>
              <a:gd name="connsiteX82" fmla="*/ 8312180 w 12189091"/>
              <a:gd name="connsiteY82" fmla="*/ 5444374 h 6856375"/>
              <a:gd name="connsiteX83" fmla="*/ 7022678 w 12189091"/>
              <a:gd name="connsiteY83" fmla="*/ 5914042 h 6856375"/>
              <a:gd name="connsiteX84" fmla="*/ 8960226 w 12189091"/>
              <a:gd name="connsiteY84" fmla="*/ 6619871 h 6856375"/>
              <a:gd name="connsiteX85" fmla="*/ 8959908 w 12189091"/>
              <a:gd name="connsiteY85" fmla="*/ 6150203 h 6856375"/>
              <a:gd name="connsiteX86" fmla="*/ 8313805 w 12189091"/>
              <a:gd name="connsiteY86" fmla="*/ 5915426 h 6856375"/>
              <a:gd name="connsiteX87" fmla="*/ 7667702 w 12189091"/>
              <a:gd name="connsiteY87" fmla="*/ 6150203 h 6856375"/>
              <a:gd name="connsiteX88" fmla="*/ 7668768 w 12189091"/>
              <a:gd name="connsiteY88" fmla="*/ 6620150 h 6856375"/>
              <a:gd name="connsiteX89" fmla="*/ 5083873 w 12189091"/>
              <a:gd name="connsiteY89" fmla="*/ 6148705 h 6856375"/>
              <a:gd name="connsiteX90" fmla="*/ 5084939 w 12189091"/>
              <a:gd name="connsiteY90" fmla="*/ 6618665 h 6856375"/>
              <a:gd name="connsiteX91" fmla="*/ 5729976 w 12189091"/>
              <a:gd name="connsiteY91" fmla="*/ 6853048 h 6856375"/>
              <a:gd name="connsiteX92" fmla="*/ 6376396 w 12189091"/>
              <a:gd name="connsiteY92" fmla="*/ 6618386 h 6856375"/>
              <a:gd name="connsiteX93" fmla="*/ 6376384 w 12189091"/>
              <a:gd name="connsiteY93" fmla="*/ 6618373 h 6856375"/>
              <a:gd name="connsiteX94" fmla="*/ 5083873 w 12189091"/>
              <a:gd name="connsiteY94" fmla="*/ 6148705 h 6856375"/>
              <a:gd name="connsiteX95" fmla="*/ 6376079 w 12189091"/>
              <a:gd name="connsiteY95" fmla="*/ 6148705 h 6856375"/>
              <a:gd name="connsiteX96" fmla="*/ 5084939 w 12189091"/>
              <a:gd name="connsiteY96" fmla="*/ 6618665 h 6856375"/>
              <a:gd name="connsiteX97" fmla="*/ 7022843 w 12189091"/>
              <a:gd name="connsiteY97" fmla="*/ 6854483 h 6856375"/>
              <a:gd name="connsiteX98" fmla="*/ 6376727 w 12189091"/>
              <a:gd name="connsiteY98" fmla="*/ 6619706 h 6856375"/>
              <a:gd name="connsiteX99" fmla="*/ 5730623 w 12189091"/>
              <a:gd name="connsiteY99" fmla="*/ 6854483 h 6856375"/>
              <a:gd name="connsiteX100" fmla="*/ 6376727 w 12189091"/>
              <a:gd name="connsiteY100" fmla="*/ 6619706 h 6856375"/>
              <a:gd name="connsiteX101" fmla="*/ 6375838 w 12189091"/>
              <a:gd name="connsiteY101" fmla="*/ 6856286 h 6856375"/>
              <a:gd name="connsiteX102" fmla="*/ 10250337 w 12189091"/>
              <a:gd name="connsiteY102" fmla="*/ 6150483 h 6856375"/>
              <a:gd name="connsiteX103" fmla="*/ 10251404 w 12189091"/>
              <a:gd name="connsiteY103" fmla="*/ 6620443 h 6856375"/>
              <a:gd name="connsiteX104" fmla="*/ 10896440 w 12189091"/>
              <a:gd name="connsiteY104" fmla="*/ 6854826 h 6856375"/>
              <a:gd name="connsiteX105" fmla="*/ 11542862 w 12189091"/>
              <a:gd name="connsiteY105" fmla="*/ 6620164 h 6856375"/>
              <a:gd name="connsiteX106" fmla="*/ 11542570 w 12189091"/>
              <a:gd name="connsiteY106" fmla="*/ 6150495 h 6856375"/>
              <a:gd name="connsiteX107" fmla="*/ 10896440 w 12189091"/>
              <a:gd name="connsiteY107" fmla="*/ 5915731 h 6856375"/>
              <a:gd name="connsiteX108" fmla="*/ 10250337 w 12189091"/>
              <a:gd name="connsiteY108" fmla="*/ 6150483 h 6856375"/>
              <a:gd name="connsiteX109" fmla="*/ 10250337 w 12189091"/>
              <a:gd name="connsiteY109" fmla="*/ 6150483 h 6856375"/>
              <a:gd name="connsiteX110" fmla="*/ 11542862 w 12189091"/>
              <a:gd name="connsiteY110" fmla="*/ 6620150 h 6856375"/>
              <a:gd name="connsiteX111" fmla="*/ 7668768 w 12189091"/>
              <a:gd name="connsiteY111" fmla="*/ 6150203 h 6856375"/>
              <a:gd name="connsiteX112" fmla="*/ 8959908 w 12189091"/>
              <a:gd name="connsiteY112" fmla="*/ 6620150 h 6856375"/>
              <a:gd name="connsiteX113" fmla="*/ 9602748 w 12189091"/>
              <a:gd name="connsiteY113" fmla="*/ 6380447 h 6856375"/>
              <a:gd name="connsiteX114" fmla="*/ 10251416 w 12189091"/>
              <a:gd name="connsiteY114" fmla="*/ 6620443 h 6856375"/>
              <a:gd name="connsiteX115" fmla="*/ 11542544 w 12189091"/>
              <a:gd name="connsiteY115" fmla="*/ 6150483 h 6856375"/>
              <a:gd name="connsiteX116" fmla="*/ 10896453 w 12189091"/>
              <a:gd name="connsiteY116" fmla="*/ 5915718 h 6856375"/>
              <a:gd name="connsiteX117" fmla="*/ 10895552 w 12189091"/>
              <a:gd name="connsiteY117" fmla="*/ 6853861 h 6856375"/>
              <a:gd name="connsiteX118" fmla="*/ 8959578 w 12189091"/>
              <a:gd name="connsiteY118" fmla="*/ 4740271 h 6856375"/>
              <a:gd name="connsiteX119" fmla="*/ 8960645 w 12189091"/>
              <a:gd name="connsiteY119" fmla="*/ 5210232 h 6856375"/>
              <a:gd name="connsiteX120" fmla="*/ 9605681 w 12189091"/>
              <a:gd name="connsiteY120" fmla="*/ 5444615 h 6856375"/>
              <a:gd name="connsiteX121" fmla="*/ 10252102 w 12189091"/>
              <a:gd name="connsiteY121" fmla="*/ 5209952 h 6856375"/>
              <a:gd name="connsiteX122" fmla="*/ 10251797 w 12189091"/>
              <a:gd name="connsiteY122" fmla="*/ 4740284 h 6856375"/>
              <a:gd name="connsiteX123" fmla="*/ 9605681 w 12189091"/>
              <a:gd name="connsiteY123" fmla="*/ 4505520 h 6856375"/>
              <a:gd name="connsiteX124" fmla="*/ 8959578 w 12189091"/>
              <a:gd name="connsiteY124" fmla="*/ 4740271 h 6856375"/>
              <a:gd name="connsiteX125" fmla="*/ 12187352 w 12189091"/>
              <a:gd name="connsiteY125" fmla="*/ 6493601 h 6856375"/>
              <a:gd name="connsiteX126" fmla="*/ 12029950 w 12189091"/>
              <a:gd name="connsiteY126" fmla="*/ 6328530 h 6856375"/>
              <a:gd name="connsiteX127" fmla="*/ 11750061 w 12189091"/>
              <a:gd name="connsiteY127" fmla="*/ 6341925 h 6856375"/>
              <a:gd name="connsiteX128" fmla="*/ 11544804 w 12189091"/>
              <a:gd name="connsiteY128" fmla="*/ 6151206 h 6856375"/>
              <a:gd name="connsiteX129" fmla="*/ 2585798 w 12189091"/>
              <a:gd name="connsiteY129" fmla="*/ 1638 h 6856375"/>
              <a:gd name="connsiteX130" fmla="*/ 3230821 w 12189091"/>
              <a:gd name="connsiteY130" fmla="*/ 236021 h 6856375"/>
              <a:gd name="connsiteX131" fmla="*/ 3877242 w 12189091"/>
              <a:gd name="connsiteY131" fmla="*/ 1359 h 6856375"/>
              <a:gd name="connsiteX132" fmla="*/ 3230987 w 12189091"/>
              <a:gd name="connsiteY132" fmla="*/ 0 h 6856375"/>
              <a:gd name="connsiteX133" fmla="*/ 3230987 w 12189091"/>
              <a:gd name="connsiteY133" fmla="*/ 237939 h 6856375"/>
              <a:gd name="connsiteX134" fmla="*/ 3876544 w 12189091"/>
              <a:gd name="connsiteY134" fmla="*/ 1359 h 6856375"/>
              <a:gd name="connsiteX135" fmla="*/ 4521568 w 12189091"/>
              <a:gd name="connsiteY135" fmla="*/ 235742 h 6856375"/>
              <a:gd name="connsiteX136" fmla="*/ 5167989 w 12189091"/>
              <a:gd name="connsiteY136" fmla="*/ 1079 h 6856375"/>
              <a:gd name="connsiteX137" fmla="*/ 4522965 w 12189091"/>
              <a:gd name="connsiteY137" fmla="*/ 0 h 6856375"/>
              <a:gd name="connsiteX138" fmla="*/ 4522965 w 12189091"/>
              <a:gd name="connsiteY138" fmla="*/ 236567 h 6856375"/>
              <a:gd name="connsiteX139" fmla="*/ 649278 w 12189091"/>
              <a:gd name="connsiteY139" fmla="*/ 235577 h 6856375"/>
              <a:gd name="connsiteX140" fmla="*/ 644453 w 12189091"/>
              <a:gd name="connsiteY140" fmla="*/ 0 h 6856375"/>
              <a:gd name="connsiteX141" fmla="*/ 4241 w 12189091"/>
              <a:gd name="connsiteY141" fmla="*/ 1194 h 6856375"/>
              <a:gd name="connsiteX142" fmla="*/ 649278 w 12189091"/>
              <a:gd name="connsiteY142" fmla="*/ 235577 h 6856375"/>
              <a:gd name="connsiteX143" fmla="*/ 1295698 w 12189091"/>
              <a:gd name="connsiteY143" fmla="*/ 914 h 6856375"/>
              <a:gd name="connsiteX144" fmla="*/ 4522648 w 12189091"/>
              <a:gd name="connsiteY144" fmla="*/ 236224 h 6856375"/>
              <a:gd name="connsiteX145" fmla="*/ 4523727 w 12189091"/>
              <a:gd name="connsiteY145" fmla="*/ 706172 h 6856375"/>
              <a:gd name="connsiteX146" fmla="*/ 5168751 w 12189091"/>
              <a:gd name="connsiteY146" fmla="*/ 940556 h 6856375"/>
              <a:gd name="connsiteX147" fmla="*/ 5815171 w 12189091"/>
              <a:gd name="connsiteY147" fmla="*/ 705893 h 6856375"/>
              <a:gd name="connsiteX148" fmla="*/ 5814867 w 12189091"/>
              <a:gd name="connsiteY148" fmla="*/ 236224 h 6856375"/>
              <a:gd name="connsiteX149" fmla="*/ 5168751 w 12189091"/>
              <a:gd name="connsiteY149" fmla="*/ 1460 h 6856375"/>
              <a:gd name="connsiteX150" fmla="*/ 4522648 w 12189091"/>
              <a:gd name="connsiteY150" fmla="*/ 236224 h 6856375"/>
              <a:gd name="connsiteX151" fmla="*/ 4522648 w 12189091"/>
              <a:gd name="connsiteY151" fmla="*/ 236224 h 6856375"/>
              <a:gd name="connsiteX152" fmla="*/ 5815171 w 12189091"/>
              <a:gd name="connsiteY152" fmla="*/ 705893 h 6856375"/>
              <a:gd name="connsiteX153" fmla="*/ 5814867 w 12189091"/>
              <a:gd name="connsiteY153" fmla="*/ 236224 h 6856375"/>
              <a:gd name="connsiteX154" fmla="*/ 4523727 w 12189091"/>
              <a:gd name="connsiteY154" fmla="*/ 706172 h 6856375"/>
              <a:gd name="connsiteX155" fmla="*/ 1294365 w 12189091"/>
              <a:gd name="connsiteY155" fmla="*/ 1638 h 6856375"/>
              <a:gd name="connsiteX156" fmla="*/ 1939402 w 12189091"/>
              <a:gd name="connsiteY156" fmla="*/ 236021 h 6856375"/>
              <a:gd name="connsiteX157" fmla="*/ 2585823 w 12189091"/>
              <a:gd name="connsiteY157" fmla="*/ 1359 h 6856375"/>
              <a:gd name="connsiteX158" fmla="*/ 1939389 w 12189091"/>
              <a:gd name="connsiteY158" fmla="*/ 279 h 6856375"/>
              <a:gd name="connsiteX159" fmla="*/ 1938488 w 12189091"/>
              <a:gd name="connsiteY159" fmla="*/ 235056 h 6856375"/>
              <a:gd name="connsiteX160" fmla="*/ 5814486 w 12189091"/>
              <a:gd name="connsiteY160" fmla="*/ 0 h 6856375"/>
              <a:gd name="connsiteX161" fmla="*/ 5813584 w 12189091"/>
              <a:gd name="connsiteY161" fmla="*/ 233698 h 6856375"/>
              <a:gd name="connsiteX162" fmla="*/ 1079 w 12189091"/>
              <a:gd name="connsiteY162" fmla="*/ 1408967 h 6856375"/>
              <a:gd name="connsiteX163" fmla="*/ 646103 w 12189091"/>
              <a:gd name="connsiteY163" fmla="*/ 1643350 h 6856375"/>
              <a:gd name="connsiteX164" fmla="*/ 1292524 w 12189091"/>
              <a:gd name="connsiteY164" fmla="*/ 1408687 h 6856375"/>
              <a:gd name="connsiteX165" fmla="*/ 1292219 w 12189091"/>
              <a:gd name="connsiteY165" fmla="*/ 939019 h 6856375"/>
              <a:gd name="connsiteX166" fmla="*/ 646103 w 12189091"/>
              <a:gd name="connsiteY166" fmla="*/ 704242 h 6856375"/>
              <a:gd name="connsiteX167" fmla="*/ 0 w 12189091"/>
              <a:gd name="connsiteY167" fmla="*/ 939019 h 6856375"/>
              <a:gd name="connsiteX168" fmla="*/ 0 w 12189091"/>
              <a:gd name="connsiteY168" fmla="*/ 2347681 h 6856375"/>
              <a:gd name="connsiteX169" fmla="*/ 646421 w 12189091"/>
              <a:gd name="connsiteY169" fmla="*/ 2113019 h 6856375"/>
              <a:gd name="connsiteX170" fmla="*/ 646116 w 12189091"/>
              <a:gd name="connsiteY170" fmla="*/ 1643350 h 6856375"/>
              <a:gd name="connsiteX171" fmla="*/ 0 w 12189091"/>
              <a:gd name="connsiteY171" fmla="*/ 1408573 h 6856375"/>
              <a:gd name="connsiteX172" fmla="*/ 3230428 w 12189091"/>
              <a:gd name="connsiteY172" fmla="*/ 235932 h 6856375"/>
              <a:gd name="connsiteX173" fmla="*/ 3231494 w 12189091"/>
              <a:gd name="connsiteY173" fmla="*/ 705880 h 6856375"/>
              <a:gd name="connsiteX174" fmla="*/ 3876531 w 12189091"/>
              <a:gd name="connsiteY174" fmla="*/ 940263 h 6856375"/>
              <a:gd name="connsiteX175" fmla="*/ 4522952 w 12189091"/>
              <a:gd name="connsiteY175" fmla="*/ 705601 h 6856375"/>
              <a:gd name="connsiteX176" fmla="*/ 4522648 w 12189091"/>
              <a:gd name="connsiteY176" fmla="*/ 235932 h 6856375"/>
              <a:gd name="connsiteX177" fmla="*/ 3876531 w 12189091"/>
              <a:gd name="connsiteY177" fmla="*/ 1155 h 6856375"/>
              <a:gd name="connsiteX178" fmla="*/ 3230428 w 12189091"/>
              <a:gd name="connsiteY178" fmla="*/ 235932 h 6856375"/>
              <a:gd name="connsiteX179" fmla="*/ 1937955 w 12189091"/>
              <a:gd name="connsiteY179" fmla="*/ 1172323 h 6856375"/>
              <a:gd name="connsiteX180" fmla="*/ 1939021 w 12189091"/>
              <a:gd name="connsiteY180" fmla="*/ 1642271 h 6856375"/>
              <a:gd name="connsiteX181" fmla="*/ 2584058 w 12189091"/>
              <a:gd name="connsiteY181" fmla="*/ 1876654 h 6856375"/>
              <a:gd name="connsiteX182" fmla="*/ 3230479 w 12189091"/>
              <a:gd name="connsiteY182" fmla="*/ 1641992 h 6856375"/>
              <a:gd name="connsiteX183" fmla="*/ 3230174 w 12189091"/>
              <a:gd name="connsiteY183" fmla="*/ 1172323 h 6856375"/>
              <a:gd name="connsiteX184" fmla="*/ 2584058 w 12189091"/>
              <a:gd name="connsiteY184" fmla="*/ 937546 h 6856375"/>
              <a:gd name="connsiteX185" fmla="*/ 1937955 w 12189091"/>
              <a:gd name="connsiteY185" fmla="*/ 1172323 h 6856375"/>
              <a:gd name="connsiteX186" fmla="*/ 3230428 w 12189091"/>
              <a:gd name="connsiteY186" fmla="*/ 705601 h 6856375"/>
              <a:gd name="connsiteX187" fmla="*/ 3231494 w 12189091"/>
              <a:gd name="connsiteY187" fmla="*/ 1175548 h 6856375"/>
              <a:gd name="connsiteX188" fmla="*/ 3876531 w 12189091"/>
              <a:gd name="connsiteY188" fmla="*/ 1409932 h 6856375"/>
              <a:gd name="connsiteX189" fmla="*/ 4522952 w 12189091"/>
              <a:gd name="connsiteY189" fmla="*/ 1175269 h 6856375"/>
              <a:gd name="connsiteX190" fmla="*/ 4522648 w 12189091"/>
              <a:gd name="connsiteY190" fmla="*/ 705601 h 6856375"/>
              <a:gd name="connsiteX191" fmla="*/ 3876531 w 12189091"/>
              <a:gd name="connsiteY191" fmla="*/ 470824 h 6856375"/>
              <a:gd name="connsiteX192" fmla="*/ 3230428 w 12189091"/>
              <a:gd name="connsiteY192" fmla="*/ 705601 h 6856375"/>
              <a:gd name="connsiteX193" fmla="*/ 0 w 12189091"/>
              <a:gd name="connsiteY193" fmla="*/ 938816 h 6856375"/>
              <a:gd name="connsiteX194" fmla="*/ 1292524 w 12189091"/>
              <a:gd name="connsiteY194" fmla="*/ 1408484 h 6856375"/>
              <a:gd name="connsiteX195" fmla="*/ 1292219 w 12189091"/>
              <a:gd name="connsiteY195" fmla="*/ 938816 h 6856375"/>
              <a:gd name="connsiteX196" fmla="*/ 1079 w 12189091"/>
              <a:gd name="connsiteY196" fmla="*/ 1408764 h 6856375"/>
              <a:gd name="connsiteX197" fmla="*/ 646268 w 12189091"/>
              <a:gd name="connsiteY197" fmla="*/ 235056 h 6856375"/>
              <a:gd name="connsiteX198" fmla="*/ 647335 w 12189091"/>
              <a:gd name="connsiteY198" fmla="*/ 705004 h 6856375"/>
              <a:gd name="connsiteX199" fmla="*/ 1292372 w 12189091"/>
              <a:gd name="connsiteY199" fmla="*/ 939387 h 6856375"/>
              <a:gd name="connsiteX200" fmla="*/ 1292372 w 12189091"/>
              <a:gd name="connsiteY200" fmla="*/ 279 h 6856375"/>
              <a:gd name="connsiteX201" fmla="*/ 1291470 w 12189091"/>
              <a:gd name="connsiteY201" fmla="*/ 938422 h 6856375"/>
              <a:gd name="connsiteX202" fmla="*/ 1292918 w 12189091"/>
              <a:gd name="connsiteY202" fmla="*/ 937940 h 6856375"/>
              <a:gd name="connsiteX203" fmla="*/ 3230479 w 12189091"/>
              <a:gd name="connsiteY203" fmla="*/ 1641992 h 6856375"/>
              <a:gd name="connsiteX204" fmla="*/ 1289363 w 12189091"/>
              <a:gd name="connsiteY204" fmla="*/ 1409056 h 6856375"/>
              <a:gd name="connsiteX205" fmla="*/ 2583829 w 12189091"/>
              <a:gd name="connsiteY205" fmla="*/ 1876972 h 6856375"/>
              <a:gd name="connsiteX206" fmla="*/ 3230479 w 12189091"/>
              <a:gd name="connsiteY206" fmla="*/ 1641992 h 6856375"/>
              <a:gd name="connsiteX207" fmla="*/ 3227749 w 12189091"/>
              <a:gd name="connsiteY207" fmla="*/ 235209 h 6856375"/>
              <a:gd name="connsiteX208" fmla="*/ 2947847 w 12189091"/>
              <a:gd name="connsiteY208" fmla="*/ 221814 h 6856375"/>
              <a:gd name="connsiteX209" fmla="*/ 2742552 w 12189091"/>
              <a:gd name="connsiteY209" fmla="*/ 412545 h 6856375"/>
              <a:gd name="connsiteX210" fmla="*/ 2462626 w 12189091"/>
              <a:gd name="connsiteY210" fmla="*/ 399150 h 6856375"/>
              <a:gd name="connsiteX211" fmla="*/ 2257356 w 12189091"/>
              <a:gd name="connsiteY211" fmla="*/ 589882 h 6856375"/>
              <a:gd name="connsiteX212" fmla="*/ 1977404 w 12189091"/>
              <a:gd name="connsiteY212" fmla="*/ 576499 h 6856375"/>
              <a:gd name="connsiteX213" fmla="*/ 1772058 w 12189091"/>
              <a:gd name="connsiteY213" fmla="*/ 767257 h 6856375"/>
              <a:gd name="connsiteX214" fmla="*/ 1492055 w 12189091"/>
              <a:gd name="connsiteY214" fmla="*/ 753887 h 6856375"/>
              <a:gd name="connsiteX215" fmla="*/ 1286671 w 12189091"/>
              <a:gd name="connsiteY215" fmla="*/ 944669 h 685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</a:cxnLst>
            <a:rect l="l" t="t" r="r" b="b"/>
            <a:pathLst>
              <a:path w="12189091" h="6856375">
                <a:moveTo>
                  <a:pt x="10252102" y="5209940"/>
                </a:moveTo>
                <a:lnTo>
                  <a:pt x="10898218" y="5444717"/>
                </a:lnTo>
                <a:lnTo>
                  <a:pt x="10898510" y="5914385"/>
                </a:lnTo>
                <a:lnTo>
                  <a:pt x="10252102" y="6149035"/>
                </a:lnTo>
                <a:lnTo>
                  <a:pt x="9607065" y="5914652"/>
                </a:lnTo>
                <a:lnTo>
                  <a:pt x="9605986" y="5444704"/>
                </a:lnTo>
                <a:lnTo>
                  <a:pt x="10252102" y="5209940"/>
                </a:lnTo>
                <a:close/>
                <a:moveTo>
                  <a:pt x="8315595" y="5914931"/>
                </a:moveTo>
                <a:lnTo>
                  <a:pt x="8960632" y="6149314"/>
                </a:lnTo>
                <a:lnTo>
                  <a:pt x="9607052" y="5914664"/>
                </a:lnTo>
                <a:lnTo>
                  <a:pt x="9606735" y="5444996"/>
                </a:lnTo>
                <a:lnTo>
                  <a:pt x="8960632" y="5210219"/>
                </a:lnTo>
                <a:lnTo>
                  <a:pt x="8314516" y="5444996"/>
                </a:lnTo>
                <a:moveTo>
                  <a:pt x="12187047" y="5915718"/>
                </a:moveTo>
                <a:lnTo>
                  <a:pt x="11540944" y="6150483"/>
                </a:lnTo>
                <a:lnTo>
                  <a:pt x="11542011" y="6620443"/>
                </a:lnTo>
                <a:lnTo>
                  <a:pt x="12187047" y="6854826"/>
                </a:lnTo>
                <a:moveTo>
                  <a:pt x="10252102" y="5209940"/>
                </a:moveTo>
                <a:lnTo>
                  <a:pt x="10252255" y="6148362"/>
                </a:lnTo>
                <a:moveTo>
                  <a:pt x="8314516" y="5444996"/>
                </a:moveTo>
                <a:lnTo>
                  <a:pt x="9607040" y="5914664"/>
                </a:lnTo>
                <a:moveTo>
                  <a:pt x="9606748" y="5444996"/>
                </a:moveTo>
                <a:lnTo>
                  <a:pt x="8315608" y="5914943"/>
                </a:lnTo>
                <a:moveTo>
                  <a:pt x="10252255" y="6856286"/>
                </a:moveTo>
                <a:lnTo>
                  <a:pt x="10251963" y="6148362"/>
                </a:lnTo>
                <a:lnTo>
                  <a:pt x="9605834" y="5913585"/>
                </a:lnTo>
                <a:lnTo>
                  <a:pt x="8959730" y="6148362"/>
                </a:lnTo>
                <a:lnTo>
                  <a:pt x="8960797" y="6856286"/>
                </a:lnTo>
                <a:moveTo>
                  <a:pt x="8960632" y="5210206"/>
                </a:moveTo>
                <a:lnTo>
                  <a:pt x="8959730" y="6148362"/>
                </a:lnTo>
                <a:moveTo>
                  <a:pt x="11762935" y="6854826"/>
                </a:moveTo>
                <a:lnTo>
                  <a:pt x="11545249" y="6775738"/>
                </a:lnTo>
                <a:lnTo>
                  <a:pt x="11323333" y="6856375"/>
                </a:lnTo>
                <a:moveTo>
                  <a:pt x="9609351" y="4977600"/>
                </a:moveTo>
                <a:lnTo>
                  <a:pt x="10251797" y="4740271"/>
                </a:lnTo>
                <a:lnTo>
                  <a:pt x="9605681" y="4505507"/>
                </a:lnTo>
                <a:lnTo>
                  <a:pt x="8959578" y="4740271"/>
                </a:lnTo>
                <a:lnTo>
                  <a:pt x="9609351" y="4977600"/>
                </a:lnTo>
                <a:close/>
                <a:moveTo>
                  <a:pt x="9609351" y="5133479"/>
                </a:moveTo>
                <a:lnTo>
                  <a:pt x="10251797" y="4896150"/>
                </a:lnTo>
                <a:lnTo>
                  <a:pt x="9605681" y="4661386"/>
                </a:lnTo>
                <a:lnTo>
                  <a:pt x="8959578" y="4896150"/>
                </a:lnTo>
                <a:lnTo>
                  <a:pt x="9609351" y="5133479"/>
                </a:lnTo>
                <a:close/>
                <a:moveTo>
                  <a:pt x="9609351" y="5289346"/>
                </a:moveTo>
                <a:lnTo>
                  <a:pt x="10251797" y="5052029"/>
                </a:lnTo>
                <a:lnTo>
                  <a:pt x="9605681" y="4817252"/>
                </a:lnTo>
                <a:lnTo>
                  <a:pt x="8959578" y="5052029"/>
                </a:lnTo>
                <a:lnTo>
                  <a:pt x="9609351" y="5289346"/>
                </a:lnTo>
                <a:close/>
                <a:moveTo>
                  <a:pt x="9609351" y="5445212"/>
                </a:moveTo>
                <a:lnTo>
                  <a:pt x="10251797" y="5207895"/>
                </a:lnTo>
                <a:lnTo>
                  <a:pt x="9605681" y="4973119"/>
                </a:lnTo>
                <a:lnTo>
                  <a:pt x="8959578" y="5207895"/>
                </a:lnTo>
                <a:lnTo>
                  <a:pt x="9609351" y="5445212"/>
                </a:lnTo>
                <a:close/>
                <a:moveTo>
                  <a:pt x="12189092" y="6856362"/>
                </a:moveTo>
                <a:lnTo>
                  <a:pt x="11542976" y="6621586"/>
                </a:lnTo>
                <a:lnTo>
                  <a:pt x="10896872" y="6856362"/>
                </a:lnTo>
                <a:moveTo>
                  <a:pt x="11543141" y="6616748"/>
                </a:moveTo>
                <a:lnTo>
                  <a:pt x="11543141" y="6856286"/>
                </a:lnTo>
                <a:moveTo>
                  <a:pt x="6376587" y="6148819"/>
                </a:moveTo>
                <a:lnTo>
                  <a:pt x="6377666" y="6618767"/>
                </a:lnTo>
                <a:lnTo>
                  <a:pt x="7022691" y="6853150"/>
                </a:lnTo>
                <a:lnTo>
                  <a:pt x="7669111" y="6618487"/>
                </a:lnTo>
                <a:lnTo>
                  <a:pt x="7668807" y="6148832"/>
                </a:lnTo>
                <a:lnTo>
                  <a:pt x="7022691" y="5914055"/>
                </a:lnTo>
                <a:lnTo>
                  <a:pt x="6376587" y="6148819"/>
                </a:lnTo>
                <a:close/>
                <a:moveTo>
                  <a:pt x="6377653" y="6618767"/>
                </a:moveTo>
                <a:lnTo>
                  <a:pt x="7668781" y="6148819"/>
                </a:lnTo>
                <a:moveTo>
                  <a:pt x="8311583" y="5444564"/>
                </a:moveTo>
                <a:lnTo>
                  <a:pt x="7665480" y="5209787"/>
                </a:lnTo>
                <a:lnTo>
                  <a:pt x="7019364" y="5444564"/>
                </a:lnTo>
                <a:lnTo>
                  <a:pt x="7020443" y="5914512"/>
                </a:lnTo>
                <a:lnTo>
                  <a:pt x="7665480" y="6148895"/>
                </a:lnTo>
                <a:lnTo>
                  <a:pt x="8311900" y="5914245"/>
                </a:lnTo>
                <a:moveTo>
                  <a:pt x="12187949" y="4978807"/>
                </a:moveTo>
                <a:lnTo>
                  <a:pt x="11541846" y="4744030"/>
                </a:lnTo>
                <a:lnTo>
                  <a:pt x="10895742" y="4978807"/>
                </a:lnTo>
                <a:lnTo>
                  <a:pt x="10896809" y="5448767"/>
                </a:lnTo>
                <a:lnTo>
                  <a:pt x="11541846" y="5683150"/>
                </a:lnTo>
                <a:lnTo>
                  <a:pt x="12188266" y="5448488"/>
                </a:lnTo>
                <a:moveTo>
                  <a:pt x="7019859" y="5445389"/>
                </a:moveTo>
                <a:lnTo>
                  <a:pt x="8312383" y="5915058"/>
                </a:lnTo>
                <a:moveTo>
                  <a:pt x="8310884" y="6856286"/>
                </a:moveTo>
                <a:lnTo>
                  <a:pt x="8312180" y="5444374"/>
                </a:lnTo>
                <a:lnTo>
                  <a:pt x="7022678" y="5914042"/>
                </a:lnTo>
                <a:moveTo>
                  <a:pt x="8960226" y="6619871"/>
                </a:moveTo>
                <a:lnTo>
                  <a:pt x="8959908" y="6150203"/>
                </a:lnTo>
                <a:lnTo>
                  <a:pt x="8313805" y="5915426"/>
                </a:lnTo>
                <a:lnTo>
                  <a:pt x="7667702" y="6150203"/>
                </a:lnTo>
                <a:lnTo>
                  <a:pt x="7668768" y="6620150"/>
                </a:lnTo>
                <a:moveTo>
                  <a:pt x="5083873" y="6148705"/>
                </a:moveTo>
                <a:lnTo>
                  <a:pt x="5084939" y="6618665"/>
                </a:lnTo>
                <a:lnTo>
                  <a:pt x="5729976" y="6853048"/>
                </a:lnTo>
                <a:lnTo>
                  <a:pt x="6376396" y="6618386"/>
                </a:lnTo>
                <a:moveTo>
                  <a:pt x="6376384" y="6618373"/>
                </a:moveTo>
                <a:lnTo>
                  <a:pt x="5083873" y="6148705"/>
                </a:lnTo>
                <a:moveTo>
                  <a:pt x="6376079" y="6148705"/>
                </a:moveTo>
                <a:lnTo>
                  <a:pt x="5084939" y="6618665"/>
                </a:lnTo>
                <a:moveTo>
                  <a:pt x="7022843" y="6854483"/>
                </a:moveTo>
                <a:lnTo>
                  <a:pt x="6376727" y="6619706"/>
                </a:lnTo>
                <a:lnTo>
                  <a:pt x="5730623" y="6854483"/>
                </a:lnTo>
                <a:moveTo>
                  <a:pt x="6376727" y="6619706"/>
                </a:moveTo>
                <a:lnTo>
                  <a:pt x="6375838" y="6856286"/>
                </a:lnTo>
                <a:moveTo>
                  <a:pt x="10250337" y="6150483"/>
                </a:moveTo>
                <a:lnTo>
                  <a:pt x="10251404" y="6620443"/>
                </a:lnTo>
                <a:lnTo>
                  <a:pt x="10896440" y="6854826"/>
                </a:lnTo>
                <a:lnTo>
                  <a:pt x="11542862" y="6620164"/>
                </a:lnTo>
                <a:lnTo>
                  <a:pt x="11542570" y="6150495"/>
                </a:lnTo>
                <a:lnTo>
                  <a:pt x="10896440" y="5915731"/>
                </a:lnTo>
                <a:lnTo>
                  <a:pt x="10250337" y="6150483"/>
                </a:lnTo>
                <a:close/>
                <a:moveTo>
                  <a:pt x="10250337" y="6150483"/>
                </a:moveTo>
                <a:lnTo>
                  <a:pt x="11542862" y="6620150"/>
                </a:lnTo>
                <a:moveTo>
                  <a:pt x="7668768" y="6150203"/>
                </a:moveTo>
                <a:lnTo>
                  <a:pt x="8959908" y="6620150"/>
                </a:lnTo>
                <a:lnTo>
                  <a:pt x="9602748" y="6380447"/>
                </a:lnTo>
                <a:lnTo>
                  <a:pt x="10251416" y="6620443"/>
                </a:lnTo>
                <a:lnTo>
                  <a:pt x="11542544" y="6150483"/>
                </a:lnTo>
                <a:moveTo>
                  <a:pt x="10896453" y="5915718"/>
                </a:moveTo>
                <a:lnTo>
                  <a:pt x="10895552" y="6853861"/>
                </a:lnTo>
                <a:moveTo>
                  <a:pt x="8959578" y="4740271"/>
                </a:moveTo>
                <a:lnTo>
                  <a:pt x="8960645" y="5210232"/>
                </a:lnTo>
                <a:lnTo>
                  <a:pt x="9605681" y="5444615"/>
                </a:lnTo>
                <a:lnTo>
                  <a:pt x="10252102" y="5209952"/>
                </a:lnTo>
                <a:lnTo>
                  <a:pt x="10251797" y="4740284"/>
                </a:lnTo>
                <a:lnTo>
                  <a:pt x="9605681" y="4505520"/>
                </a:lnTo>
                <a:lnTo>
                  <a:pt x="8959578" y="4740271"/>
                </a:lnTo>
                <a:close/>
                <a:moveTo>
                  <a:pt x="12187352" y="6493601"/>
                </a:moveTo>
                <a:cubicBezTo>
                  <a:pt x="12121875" y="6443309"/>
                  <a:pt x="12131550" y="6365668"/>
                  <a:pt x="12029950" y="6328530"/>
                </a:cubicBezTo>
                <a:cubicBezTo>
                  <a:pt x="11908657" y="6284192"/>
                  <a:pt x="11871353" y="6386262"/>
                  <a:pt x="11750061" y="6341925"/>
                </a:cubicBezTo>
                <a:cubicBezTo>
                  <a:pt x="11628781" y="6297588"/>
                  <a:pt x="11666084" y="6195531"/>
                  <a:pt x="11544804" y="6151206"/>
                </a:cubicBezTo>
                <a:moveTo>
                  <a:pt x="2585798" y="1638"/>
                </a:moveTo>
                <a:lnTo>
                  <a:pt x="3230821" y="236021"/>
                </a:lnTo>
                <a:lnTo>
                  <a:pt x="3877242" y="1359"/>
                </a:lnTo>
                <a:moveTo>
                  <a:pt x="3230987" y="0"/>
                </a:moveTo>
                <a:lnTo>
                  <a:pt x="3230987" y="237939"/>
                </a:lnTo>
                <a:moveTo>
                  <a:pt x="3876544" y="1359"/>
                </a:moveTo>
                <a:lnTo>
                  <a:pt x="4521568" y="235742"/>
                </a:lnTo>
                <a:lnTo>
                  <a:pt x="5167989" y="1079"/>
                </a:lnTo>
                <a:moveTo>
                  <a:pt x="4522965" y="0"/>
                </a:moveTo>
                <a:lnTo>
                  <a:pt x="4522965" y="236567"/>
                </a:lnTo>
                <a:moveTo>
                  <a:pt x="649278" y="235577"/>
                </a:moveTo>
                <a:lnTo>
                  <a:pt x="644453" y="0"/>
                </a:lnTo>
                <a:moveTo>
                  <a:pt x="4241" y="1194"/>
                </a:moveTo>
                <a:lnTo>
                  <a:pt x="649278" y="235577"/>
                </a:lnTo>
                <a:lnTo>
                  <a:pt x="1295698" y="914"/>
                </a:lnTo>
                <a:moveTo>
                  <a:pt x="4522648" y="236224"/>
                </a:moveTo>
                <a:lnTo>
                  <a:pt x="4523727" y="706172"/>
                </a:lnTo>
                <a:lnTo>
                  <a:pt x="5168751" y="940556"/>
                </a:lnTo>
                <a:lnTo>
                  <a:pt x="5815171" y="705893"/>
                </a:lnTo>
                <a:lnTo>
                  <a:pt x="5814867" y="236224"/>
                </a:lnTo>
                <a:lnTo>
                  <a:pt x="5168751" y="1460"/>
                </a:lnTo>
                <a:lnTo>
                  <a:pt x="4522648" y="236224"/>
                </a:lnTo>
                <a:close/>
                <a:moveTo>
                  <a:pt x="4522648" y="236224"/>
                </a:moveTo>
                <a:lnTo>
                  <a:pt x="5815171" y="705893"/>
                </a:lnTo>
                <a:moveTo>
                  <a:pt x="5814867" y="236224"/>
                </a:moveTo>
                <a:lnTo>
                  <a:pt x="4523727" y="706172"/>
                </a:lnTo>
                <a:moveTo>
                  <a:pt x="1294365" y="1638"/>
                </a:moveTo>
                <a:lnTo>
                  <a:pt x="1939402" y="236021"/>
                </a:lnTo>
                <a:lnTo>
                  <a:pt x="2585823" y="1359"/>
                </a:lnTo>
                <a:moveTo>
                  <a:pt x="1939389" y="279"/>
                </a:moveTo>
                <a:lnTo>
                  <a:pt x="1938488" y="235056"/>
                </a:lnTo>
                <a:moveTo>
                  <a:pt x="5814486" y="0"/>
                </a:moveTo>
                <a:lnTo>
                  <a:pt x="5813584" y="233698"/>
                </a:lnTo>
                <a:moveTo>
                  <a:pt x="1079" y="1408967"/>
                </a:moveTo>
                <a:lnTo>
                  <a:pt x="646103" y="1643350"/>
                </a:lnTo>
                <a:lnTo>
                  <a:pt x="1292524" y="1408687"/>
                </a:lnTo>
                <a:lnTo>
                  <a:pt x="1292219" y="939019"/>
                </a:lnTo>
                <a:lnTo>
                  <a:pt x="646103" y="704242"/>
                </a:lnTo>
                <a:lnTo>
                  <a:pt x="0" y="939019"/>
                </a:lnTo>
                <a:moveTo>
                  <a:pt x="0" y="2347681"/>
                </a:moveTo>
                <a:lnTo>
                  <a:pt x="646421" y="2113019"/>
                </a:lnTo>
                <a:lnTo>
                  <a:pt x="646116" y="1643350"/>
                </a:lnTo>
                <a:lnTo>
                  <a:pt x="0" y="1408573"/>
                </a:lnTo>
                <a:moveTo>
                  <a:pt x="3230428" y="235932"/>
                </a:moveTo>
                <a:lnTo>
                  <a:pt x="3231494" y="705880"/>
                </a:lnTo>
                <a:lnTo>
                  <a:pt x="3876531" y="940263"/>
                </a:lnTo>
                <a:lnTo>
                  <a:pt x="4522952" y="705601"/>
                </a:lnTo>
                <a:lnTo>
                  <a:pt x="4522648" y="235932"/>
                </a:lnTo>
                <a:lnTo>
                  <a:pt x="3876531" y="1155"/>
                </a:lnTo>
                <a:lnTo>
                  <a:pt x="3230428" y="235932"/>
                </a:lnTo>
                <a:close/>
                <a:moveTo>
                  <a:pt x="1937955" y="1172323"/>
                </a:moveTo>
                <a:lnTo>
                  <a:pt x="1939021" y="1642271"/>
                </a:lnTo>
                <a:lnTo>
                  <a:pt x="2584058" y="1876654"/>
                </a:lnTo>
                <a:lnTo>
                  <a:pt x="3230479" y="1641992"/>
                </a:lnTo>
                <a:lnTo>
                  <a:pt x="3230174" y="1172323"/>
                </a:lnTo>
                <a:lnTo>
                  <a:pt x="2584058" y="937546"/>
                </a:lnTo>
                <a:lnTo>
                  <a:pt x="1937955" y="1172323"/>
                </a:lnTo>
                <a:close/>
                <a:moveTo>
                  <a:pt x="3230428" y="705601"/>
                </a:moveTo>
                <a:lnTo>
                  <a:pt x="3231494" y="1175548"/>
                </a:lnTo>
                <a:lnTo>
                  <a:pt x="3876531" y="1409932"/>
                </a:lnTo>
                <a:lnTo>
                  <a:pt x="4522952" y="1175269"/>
                </a:lnTo>
                <a:lnTo>
                  <a:pt x="4522648" y="705601"/>
                </a:lnTo>
                <a:lnTo>
                  <a:pt x="3876531" y="470824"/>
                </a:lnTo>
                <a:lnTo>
                  <a:pt x="3230428" y="705601"/>
                </a:lnTo>
                <a:close/>
                <a:moveTo>
                  <a:pt x="0" y="938816"/>
                </a:moveTo>
                <a:lnTo>
                  <a:pt x="1292524" y="1408484"/>
                </a:lnTo>
                <a:moveTo>
                  <a:pt x="1292219" y="938816"/>
                </a:moveTo>
                <a:lnTo>
                  <a:pt x="1079" y="1408764"/>
                </a:lnTo>
                <a:moveTo>
                  <a:pt x="646268" y="235056"/>
                </a:moveTo>
                <a:lnTo>
                  <a:pt x="647335" y="705004"/>
                </a:lnTo>
                <a:lnTo>
                  <a:pt x="1292372" y="939387"/>
                </a:lnTo>
                <a:moveTo>
                  <a:pt x="1292372" y="279"/>
                </a:moveTo>
                <a:lnTo>
                  <a:pt x="1291470" y="938422"/>
                </a:lnTo>
                <a:moveTo>
                  <a:pt x="1292918" y="937940"/>
                </a:moveTo>
                <a:lnTo>
                  <a:pt x="3230479" y="1641992"/>
                </a:lnTo>
                <a:moveTo>
                  <a:pt x="1289363" y="1409056"/>
                </a:moveTo>
                <a:lnTo>
                  <a:pt x="2583829" y="1876972"/>
                </a:lnTo>
                <a:lnTo>
                  <a:pt x="3230479" y="1641992"/>
                </a:lnTo>
                <a:moveTo>
                  <a:pt x="3227749" y="235209"/>
                </a:moveTo>
                <a:cubicBezTo>
                  <a:pt x="3106456" y="279546"/>
                  <a:pt x="3069140" y="177476"/>
                  <a:pt x="2947847" y="221814"/>
                </a:cubicBezTo>
                <a:cubicBezTo>
                  <a:pt x="2826555" y="266138"/>
                  <a:pt x="2863858" y="368208"/>
                  <a:pt x="2742552" y="412545"/>
                </a:cubicBezTo>
                <a:cubicBezTo>
                  <a:pt x="2621234" y="456883"/>
                  <a:pt x="2583931" y="354813"/>
                  <a:pt x="2462626" y="399150"/>
                </a:cubicBezTo>
                <a:cubicBezTo>
                  <a:pt x="2341333" y="443487"/>
                  <a:pt x="2378649" y="545557"/>
                  <a:pt x="2257356" y="589882"/>
                </a:cubicBezTo>
                <a:cubicBezTo>
                  <a:pt x="2136038" y="634219"/>
                  <a:pt x="2098735" y="532149"/>
                  <a:pt x="1977404" y="576499"/>
                </a:cubicBezTo>
                <a:cubicBezTo>
                  <a:pt x="1856073" y="620849"/>
                  <a:pt x="1893389" y="722907"/>
                  <a:pt x="1772058" y="767257"/>
                </a:cubicBezTo>
                <a:cubicBezTo>
                  <a:pt x="1650714" y="811607"/>
                  <a:pt x="1613398" y="709537"/>
                  <a:pt x="1492055" y="753887"/>
                </a:cubicBezTo>
                <a:cubicBezTo>
                  <a:pt x="1370711" y="798249"/>
                  <a:pt x="1408014" y="900307"/>
                  <a:pt x="1286671" y="944669"/>
                </a:cubicBezTo>
              </a:path>
            </a:pathLst>
          </a:custGeom>
          <a:noFill/>
          <a:ln w="12690" cap="flat">
            <a:solidFill>
              <a:srgbClr val="2F354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vert_logo_grp" descr="That is the end of the presentation.">
            <a:extLst>
              <a:ext uri="{FF2B5EF4-FFF2-40B4-BE49-F238E27FC236}">
                <a16:creationId xmlns:a16="http://schemas.microsoft.com/office/drawing/2014/main" id="{0CB43144-7496-E12F-FA93-E8BF4C9E5BF3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404360" y="2557715"/>
            <a:ext cx="3383280" cy="1634994"/>
            <a:chOff x="5513695" y="815830"/>
            <a:chExt cx="4571796" cy="2209353"/>
          </a:xfrm>
        </p:grpSpPr>
        <p:sp>
          <p:nvSpPr>
            <p:cNvPr id="6" name="Equinix_white">
              <a:extLst>
                <a:ext uri="{FF2B5EF4-FFF2-40B4-BE49-F238E27FC236}">
                  <a16:creationId xmlns:a16="http://schemas.microsoft.com/office/drawing/2014/main" id="{1554168B-740A-C755-1882-5ED8D3782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black">
            <a:xfrm>
              <a:off x="5513695" y="2504926"/>
              <a:ext cx="4571796" cy="520257"/>
            </a:xfrm>
            <a:custGeom>
              <a:avLst/>
              <a:gdLst>
                <a:gd name="connsiteX0" fmla="*/ 404209 w 4571796"/>
                <a:gd name="connsiteY0" fmla="*/ 18887 h 520257"/>
                <a:gd name="connsiteX1" fmla="*/ 404209 w 4571796"/>
                <a:gd name="connsiteY1" fmla="*/ 79924 h 520257"/>
                <a:gd name="connsiteX2" fmla="*/ 68108 w 4571796"/>
                <a:gd name="connsiteY2" fmla="*/ 79924 h 520257"/>
                <a:gd name="connsiteX3" fmla="*/ 68108 w 4571796"/>
                <a:gd name="connsiteY3" fmla="*/ 212048 h 520257"/>
                <a:gd name="connsiteX4" fmla="*/ 293526 w 4571796"/>
                <a:gd name="connsiteY4" fmla="*/ 212048 h 520257"/>
                <a:gd name="connsiteX5" fmla="*/ 293526 w 4571796"/>
                <a:gd name="connsiteY5" fmla="*/ 273275 h 520257"/>
                <a:gd name="connsiteX6" fmla="*/ 68108 w 4571796"/>
                <a:gd name="connsiteY6" fmla="*/ 273275 h 520257"/>
                <a:gd name="connsiteX7" fmla="*/ 68108 w 4571796"/>
                <a:gd name="connsiteY7" fmla="*/ 425080 h 520257"/>
                <a:gd name="connsiteX8" fmla="*/ 416089 w 4571796"/>
                <a:gd name="connsiteY8" fmla="*/ 425080 h 520257"/>
                <a:gd name="connsiteX9" fmla="*/ 416089 w 4571796"/>
                <a:gd name="connsiteY9" fmla="*/ 485162 h 520257"/>
                <a:gd name="connsiteX10" fmla="*/ 0 w 4571796"/>
                <a:gd name="connsiteY10" fmla="*/ 485162 h 520257"/>
                <a:gd name="connsiteX11" fmla="*/ 0 w 4571796"/>
                <a:gd name="connsiteY11" fmla="*/ 18887 h 520257"/>
                <a:gd name="connsiteX12" fmla="*/ 404209 w 4571796"/>
                <a:gd name="connsiteY12" fmla="*/ 18887 h 520257"/>
                <a:gd name="connsiteX13" fmla="*/ 1846339 w 4571796"/>
                <a:gd name="connsiteY13" fmla="*/ 299412 h 520257"/>
                <a:gd name="connsiteX14" fmla="*/ 1709282 w 4571796"/>
                <a:gd name="connsiteY14" fmla="*/ 437767 h 520257"/>
                <a:gd name="connsiteX15" fmla="*/ 1580063 w 4571796"/>
                <a:gd name="connsiteY15" fmla="*/ 299412 h 520257"/>
                <a:gd name="connsiteX16" fmla="*/ 1580063 w 4571796"/>
                <a:gd name="connsiteY16" fmla="*/ 20116 h 520257"/>
                <a:gd name="connsiteX17" fmla="*/ 1512641 w 4571796"/>
                <a:gd name="connsiteY17" fmla="*/ 20116 h 520257"/>
                <a:gd name="connsiteX18" fmla="*/ 1512641 w 4571796"/>
                <a:gd name="connsiteY18" fmla="*/ 302551 h 520257"/>
                <a:gd name="connsiteX19" fmla="*/ 1708783 w 4571796"/>
                <a:gd name="connsiteY19" fmla="*/ 498999 h 520257"/>
                <a:gd name="connsiteX20" fmla="*/ 1913146 w 4571796"/>
                <a:gd name="connsiteY20" fmla="*/ 302551 h 520257"/>
                <a:gd name="connsiteX21" fmla="*/ 1913146 w 4571796"/>
                <a:gd name="connsiteY21" fmla="*/ 20116 h 520257"/>
                <a:gd name="connsiteX22" fmla="*/ 1846339 w 4571796"/>
                <a:gd name="connsiteY22" fmla="*/ 20116 h 520257"/>
                <a:gd name="connsiteX23" fmla="*/ 1846339 w 4571796"/>
                <a:gd name="connsiteY23" fmla="*/ 299412 h 520257"/>
                <a:gd name="connsiteX24" fmla="*/ 2288572 w 4571796"/>
                <a:gd name="connsiteY24" fmla="*/ 485080 h 520257"/>
                <a:gd name="connsiteX25" fmla="*/ 2355540 w 4571796"/>
                <a:gd name="connsiteY25" fmla="*/ 485080 h 520257"/>
                <a:gd name="connsiteX26" fmla="*/ 2355540 w 4571796"/>
                <a:gd name="connsiteY26" fmla="*/ 18776 h 520257"/>
                <a:gd name="connsiteX27" fmla="*/ 2288572 w 4571796"/>
                <a:gd name="connsiteY27" fmla="*/ 18776 h 520257"/>
                <a:gd name="connsiteX28" fmla="*/ 2288572 w 4571796"/>
                <a:gd name="connsiteY28" fmla="*/ 485080 h 520257"/>
                <a:gd name="connsiteX29" fmla="*/ 3154627 w 4571796"/>
                <a:gd name="connsiteY29" fmla="*/ 18974 h 520257"/>
                <a:gd name="connsiteX30" fmla="*/ 3154627 w 4571796"/>
                <a:gd name="connsiteY30" fmla="*/ 384264 h 520257"/>
                <a:gd name="connsiteX31" fmla="*/ 2823718 w 4571796"/>
                <a:gd name="connsiteY31" fmla="*/ 18971 h 520257"/>
                <a:gd name="connsiteX32" fmla="*/ 2757554 w 4571796"/>
                <a:gd name="connsiteY32" fmla="*/ 18971 h 520257"/>
                <a:gd name="connsiteX33" fmla="*/ 2757554 w 4571796"/>
                <a:gd name="connsiteY33" fmla="*/ 485162 h 520257"/>
                <a:gd name="connsiteX34" fmla="*/ 2824562 w 4571796"/>
                <a:gd name="connsiteY34" fmla="*/ 485162 h 520257"/>
                <a:gd name="connsiteX35" fmla="*/ 2824562 w 4571796"/>
                <a:gd name="connsiteY35" fmla="*/ 116882 h 520257"/>
                <a:gd name="connsiteX36" fmla="*/ 3155965 w 4571796"/>
                <a:gd name="connsiteY36" fmla="*/ 485165 h 520257"/>
                <a:gd name="connsiteX37" fmla="*/ 3221313 w 4571796"/>
                <a:gd name="connsiteY37" fmla="*/ 485165 h 520257"/>
                <a:gd name="connsiteX38" fmla="*/ 3221313 w 4571796"/>
                <a:gd name="connsiteY38" fmla="*/ 18974 h 520257"/>
                <a:gd name="connsiteX39" fmla="*/ 3154627 w 4571796"/>
                <a:gd name="connsiteY39" fmla="*/ 18974 h 520257"/>
                <a:gd name="connsiteX40" fmla="*/ 3627316 w 4571796"/>
                <a:gd name="connsiteY40" fmla="*/ 485080 h 520257"/>
                <a:gd name="connsiteX41" fmla="*/ 3694131 w 4571796"/>
                <a:gd name="connsiteY41" fmla="*/ 485080 h 520257"/>
                <a:gd name="connsiteX42" fmla="*/ 3694131 w 4571796"/>
                <a:gd name="connsiteY42" fmla="*/ 18776 h 520257"/>
                <a:gd name="connsiteX43" fmla="*/ 3627316 w 4571796"/>
                <a:gd name="connsiteY43" fmla="*/ 18776 h 520257"/>
                <a:gd name="connsiteX44" fmla="*/ 3627316 w 4571796"/>
                <a:gd name="connsiteY44" fmla="*/ 485080 h 520257"/>
                <a:gd name="connsiteX45" fmla="*/ 4456524 w 4571796"/>
                <a:gd name="connsiteY45" fmla="*/ 18319 h 520257"/>
                <a:gd name="connsiteX46" fmla="*/ 4302426 w 4571796"/>
                <a:gd name="connsiteY46" fmla="*/ 185908 h 520257"/>
                <a:gd name="connsiteX47" fmla="*/ 4152526 w 4571796"/>
                <a:gd name="connsiteY47" fmla="*/ 18319 h 520257"/>
                <a:gd name="connsiteX48" fmla="*/ 4065160 w 4571796"/>
                <a:gd name="connsiteY48" fmla="*/ 18319 h 520257"/>
                <a:gd name="connsiteX49" fmla="*/ 4252430 w 4571796"/>
                <a:gd name="connsiteY49" fmla="*/ 232306 h 520257"/>
                <a:gd name="connsiteX50" fmla="*/ 4018234 w 4571796"/>
                <a:gd name="connsiteY50" fmla="*/ 485051 h 520257"/>
                <a:gd name="connsiteX51" fmla="*/ 4103696 w 4571796"/>
                <a:gd name="connsiteY51" fmla="*/ 485051 h 520257"/>
                <a:gd name="connsiteX52" fmla="*/ 4295860 w 4571796"/>
                <a:gd name="connsiteY52" fmla="*/ 277562 h 520257"/>
                <a:gd name="connsiteX53" fmla="*/ 4479038 w 4571796"/>
                <a:gd name="connsiteY53" fmla="*/ 485051 h 520257"/>
                <a:gd name="connsiteX54" fmla="*/ 4571797 w 4571796"/>
                <a:gd name="connsiteY54" fmla="*/ 485051 h 520257"/>
                <a:gd name="connsiteX55" fmla="*/ 4344928 w 4571796"/>
                <a:gd name="connsiteY55" fmla="*/ 232182 h 520257"/>
                <a:gd name="connsiteX56" fmla="*/ 4539165 w 4571796"/>
                <a:gd name="connsiteY56" fmla="*/ 18319 h 520257"/>
                <a:gd name="connsiteX57" fmla="*/ 4456524 w 4571796"/>
                <a:gd name="connsiteY57" fmla="*/ 18319 h 520257"/>
                <a:gd name="connsiteX58" fmla="*/ 924908 w 4571796"/>
                <a:gd name="connsiteY58" fmla="*/ 8 h 520257"/>
                <a:gd name="connsiteX59" fmla="*/ 1173255 w 4571796"/>
                <a:gd name="connsiteY59" fmla="*/ 247487 h 520257"/>
                <a:gd name="connsiteX60" fmla="*/ 1173255 w 4571796"/>
                <a:gd name="connsiteY60" fmla="*/ 249267 h 520257"/>
                <a:gd name="connsiteX61" fmla="*/ 1084506 w 4571796"/>
                <a:gd name="connsiteY61" fmla="*/ 443850 h 520257"/>
                <a:gd name="connsiteX62" fmla="*/ 1151010 w 4571796"/>
                <a:gd name="connsiteY62" fmla="*/ 520023 h 520257"/>
                <a:gd name="connsiteX63" fmla="*/ 1073201 w 4571796"/>
                <a:gd name="connsiteY63" fmla="*/ 520258 h 520257"/>
                <a:gd name="connsiteX64" fmla="*/ 1035288 w 4571796"/>
                <a:gd name="connsiteY64" fmla="*/ 476456 h 520257"/>
                <a:gd name="connsiteX65" fmla="*/ 926441 w 4571796"/>
                <a:gd name="connsiteY65" fmla="*/ 502136 h 520257"/>
                <a:gd name="connsiteX66" fmla="*/ 678854 w 4571796"/>
                <a:gd name="connsiteY66" fmla="*/ 254633 h 520257"/>
                <a:gd name="connsiteX67" fmla="*/ 678854 w 4571796"/>
                <a:gd name="connsiteY67" fmla="*/ 252834 h 520257"/>
                <a:gd name="connsiteX68" fmla="*/ 924908 w 4571796"/>
                <a:gd name="connsiteY68" fmla="*/ 8 h 520257"/>
                <a:gd name="connsiteX69" fmla="*/ 1103699 w 4571796"/>
                <a:gd name="connsiteY69" fmla="*/ 249890 h 520257"/>
                <a:gd name="connsiteX70" fmla="*/ 923338 w 4571796"/>
                <a:gd name="connsiteY70" fmla="*/ 59705 h 520257"/>
                <a:gd name="connsiteX71" fmla="*/ 748563 w 4571796"/>
                <a:gd name="connsiteY71" fmla="*/ 250568 h 520257"/>
                <a:gd name="connsiteX72" fmla="*/ 748682 w 4571796"/>
                <a:gd name="connsiteY72" fmla="*/ 252254 h 520257"/>
                <a:gd name="connsiteX73" fmla="*/ 927894 w 4571796"/>
                <a:gd name="connsiteY73" fmla="*/ 441708 h 520257"/>
                <a:gd name="connsiteX74" fmla="*/ 993208 w 4571796"/>
                <a:gd name="connsiteY74" fmla="*/ 428021 h 520257"/>
                <a:gd name="connsiteX75" fmla="*/ 929649 w 4571796"/>
                <a:gd name="connsiteY75" fmla="*/ 355075 h 520257"/>
                <a:gd name="connsiteX76" fmla="*/ 1007273 w 4571796"/>
                <a:gd name="connsiteY76" fmla="*/ 355183 h 520257"/>
                <a:gd name="connsiteX77" fmla="*/ 1043463 w 4571796"/>
                <a:gd name="connsiteY77" fmla="*/ 397146 h 520257"/>
                <a:gd name="connsiteX78" fmla="*/ 1103699 w 4571796"/>
                <a:gd name="connsiteY78" fmla="*/ 251713 h 520257"/>
                <a:gd name="connsiteX79" fmla="*/ 1103699 w 4571796"/>
                <a:gd name="connsiteY79" fmla="*/ 249890 h 520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4571796" h="520257">
                  <a:moveTo>
                    <a:pt x="404209" y="18887"/>
                  </a:moveTo>
                  <a:lnTo>
                    <a:pt x="404209" y="79924"/>
                  </a:lnTo>
                  <a:lnTo>
                    <a:pt x="68108" y="79924"/>
                  </a:lnTo>
                  <a:lnTo>
                    <a:pt x="68108" y="212048"/>
                  </a:lnTo>
                  <a:lnTo>
                    <a:pt x="293526" y="212048"/>
                  </a:lnTo>
                  <a:lnTo>
                    <a:pt x="293526" y="273275"/>
                  </a:lnTo>
                  <a:lnTo>
                    <a:pt x="68108" y="273275"/>
                  </a:lnTo>
                  <a:lnTo>
                    <a:pt x="68108" y="425080"/>
                  </a:lnTo>
                  <a:lnTo>
                    <a:pt x="416089" y="425080"/>
                  </a:lnTo>
                  <a:lnTo>
                    <a:pt x="416089" y="485162"/>
                  </a:lnTo>
                  <a:lnTo>
                    <a:pt x="0" y="485162"/>
                  </a:lnTo>
                  <a:lnTo>
                    <a:pt x="0" y="18887"/>
                  </a:lnTo>
                  <a:lnTo>
                    <a:pt x="404209" y="18887"/>
                  </a:lnTo>
                  <a:close/>
                  <a:moveTo>
                    <a:pt x="1846339" y="299412"/>
                  </a:moveTo>
                  <a:cubicBezTo>
                    <a:pt x="1846339" y="382729"/>
                    <a:pt x="1791190" y="437767"/>
                    <a:pt x="1709282" y="437767"/>
                  </a:cubicBezTo>
                  <a:cubicBezTo>
                    <a:pt x="1629669" y="437767"/>
                    <a:pt x="1580063" y="382080"/>
                    <a:pt x="1580063" y="299412"/>
                  </a:cubicBezTo>
                  <a:lnTo>
                    <a:pt x="1580063" y="20116"/>
                  </a:lnTo>
                  <a:lnTo>
                    <a:pt x="1512641" y="20116"/>
                  </a:lnTo>
                  <a:lnTo>
                    <a:pt x="1512641" y="302551"/>
                  </a:lnTo>
                  <a:cubicBezTo>
                    <a:pt x="1512641" y="429670"/>
                    <a:pt x="1604450" y="498999"/>
                    <a:pt x="1708783" y="498999"/>
                  </a:cubicBezTo>
                  <a:cubicBezTo>
                    <a:pt x="1862959" y="498999"/>
                    <a:pt x="1913146" y="393664"/>
                    <a:pt x="1913146" y="302551"/>
                  </a:cubicBezTo>
                  <a:lnTo>
                    <a:pt x="1913146" y="20116"/>
                  </a:lnTo>
                  <a:lnTo>
                    <a:pt x="1846339" y="20116"/>
                  </a:lnTo>
                  <a:lnTo>
                    <a:pt x="1846339" y="299412"/>
                  </a:lnTo>
                  <a:close/>
                  <a:moveTo>
                    <a:pt x="2288572" y="485080"/>
                  </a:moveTo>
                  <a:lnTo>
                    <a:pt x="2355540" y="485080"/>
                  </a:lnTo>
                  <a:lnTo>
                    <a:pt x="2355540" y="18776"/>
                  </a:lnTo>
                  <a:lnTo>
                    <a:pt x="2288572" y="18776"/>
                  </a:lnTo>
                  <a:lnTo>
                    <a:pt x="2288572" y="485080"/>
                  </a:lnTo>
                  <a:close/>
                  <a:moveTo>
                    <a:pt x="3154627" y="18974"/>
                  </a:moveTo>
                  <a:lnTo>
                    <a:pt x="3154627" y="384264"/>
                  </a:lnTo>
                  <a:lnTo>
                    <a:pt x="2823718" y="18971"/>
                  </a:lnTo>
                  <a:lnTo>
                    <a:pt x="2757554" y="18971"/>
                  </a:lnTo>
                  <a:lnTo>
                    <a:pt x="2757554" y="485162"/>
                  </a:lnTo>
                  <a:lnTo>
                    <a:pt x="2824562" y="485162"/>
                  </a:lnTo>
                  <a:lnTo>
                    <a:pt x="2824562" y="116882"/>
                  </a:lnTo>
                  <a:lnTo>
                    <a:pt x="3155965" y="485165"/>
                  </a:lnTo>
                  <a:lnTo>
                    <a:pt x="3221313" y="485165"/>
                  </a:lnTo>
                  <a:lnTo>
                    <a:pt x="3221313" y="18974"/>
                  </a:lnTo>
                  <a:lnTo>
                    <a:pt x="3154627" y="18974"/>
                  </a:lnTo>
                  <a:close/>
                  <a:moveTo>
                    <a:pt x="3627316" y="485080"/>
                  </a:moveTo>
                  <a:lnTo>
                    <a:pt x="3694131" y="485080"/>
                  </a:lnTo>
                  <a:lnTo>
                    <a:pt x="3694131" y="18776"/>
                  </a:lnTo>
                  <a:lnTo>
                    <a:pt x="3627316" y="18776"/>
                  </a:lnTo>
                  <a:lnTo>
                    <a:pt x="3627316" y="485080"/>
                  </a:lnTo>
                  <a:close/>
                  <a:moveTo>
                    <a:pt x="4456524" y="18319"/>
                  </a:moveTo>
                  <a:lnTo>
                    <a:pt x="4302426" y="185908"/>
                  </a:lnTo>
                  <a:lnTo>
                    <a:pt x="4152526" y="18319"/>
                  </a:lnTo>
                  <a:lnTo>
                    <a:pt x="4065160" y="18319"/>
                  </a:lnTo>
                  <a:lnTo>
                    <a:pt x="4252430" y="232306"/>
                  </a:lnTo>
                  <a:lnTo>
                    <a:pt x="4018234" y="485051"/>
                  </a:lnTo>
                  <a:lnTo>
                    <a:pt x="4103696" y="485051"/>
                  </a:lnTo>
                  <a:lnTo>
                    <a:pt x="4295860" y="277562"/>
                  </a:lnTo>
                  <a:lnTo>
                    <a:pt x="4479038" y="485051"/>
                  </a:lnTo>
                  <a:lnTo>
                    <a:pt x="4571797" y="485051"/>
                  </a:lnTo>
                  <a:lnTo>
                    <a:pt x="4344928" y="232182"/>
                  </a:lnTo>
                  <a:lnTo>
                    <a:pt x="4539165" y="18319"/>
                  </a:lnTo>
                  <a:lnTo>
                    <a:pt x="4456524" y="18319"/>
                  </a:lnTo>
                  <a:close/>
                  <a:moveTo>
                    <a:pt x="924908" y="8"/>
                  </a:moveTo>
                  <a:cubicBezTo>
                    <a:pt x="1063263" y="-1029"/>
                    <a:pt x="1173255" y="102594"/>
                    <a:pt x="1173255" y="247487"/>
                  </a:cubicBezTo>
                  <a:lnTo>
                    <a:pt x="1173255" y="249267"/>
                  </a:lnTo>
                  <a:cubicBezTo>
                    <a:pt x="1173255" y="333859"/>
                    <a:pt x="1138977" y="402235"/>
                    <a:pt x="1084506" y="443850"/>
                  </a:cubicBezTo>
                  <a:lnTo>
                    <a:pt x="1151010" y="520023"/>
                  </a:lnTo>
                  <a:lnTo>
                    <a:pt x="1073201" y="520258"/>
                  </a:lnTo>
                  <a:lnTo>
                    <a:pt x="1035288" y="476456"/>
                  </a:lnTo>
                  <a:cubicBezTo>
                    <a:pt x="1003795" y="492615"/>
                    <a:pt x="961901" y="501862"/>
                    <a:pt x="926441" y="502136"/>
                  </a:cubicBezTo>
                  <a:cubicBezTo>
                    <a:pt x="788542" y="503049"/>
                    <a:pt x="678854" y="400310"/>
                    <a:pt x="678854" y="254633"/>
                  </a:cubicBezTo>
                  <a:lnTo>
                    <a:pt x="678854" y="252834"/>
                  </a:lnTo>
                  <a:cubicBezTo>
                    <a:pt x="678854" y="106034"/>
                    <a:pt x="785943" y="920"/>
                    <a:pt x="924908" y="8"/>
                  </a:cubicBezTo>
                  <a:moveTo>
                    <a:pt x="1103699" y="249890"/>
                  </a:moveTo>
                  <a:cubicBezTo>
                    <a:pt x="1103699" y="139014"/>
                    <a:pt x="1023782" y="58900"/>
                    <a:pt x="923338" y="59705"/>
                  </a:cubicBezTo>
                  <a:cubicBezTo>
                    <a:pt x="823013" y="60201"/>
                    <a:pt x="748563" y="139014"/>
                    <a:pt x="748563" y="250568"/>
                  </a:cubicBezTo>
                  <a:lnTo>
                    <a:pt x="748682" y="252254"/>
                  </a:lnTo>
                  <a:cubicBezTo>
                    <a:pt x="748682" y="361750"/>
                    <a:pt x="828023" y="442360"/>
                    <a:pt x="927894" y="441708"/>
                  </a:cubicBezTo>
                  <a:cubicBezTo>
                    <a:pt x="949675" y="441597"/>
                    <a:pt x="977651" y="435514"/>
                    <a:pt x="993208" y="428021"/>
                  </a:cubicBezTo>
                  <a:lnTo>
                    <a:pt x="929649" y="355075"/>
                  </a:lnTo>
                  <a:lnTo>
                    <a:pt x="1007273" y="355183"/>
                  </a:lnTo>
                  <a:lnTo>
                    <a:pt x="1043463" y="397146"/>
                  </a:lnTo>
                  <a:cubicBezTo>
                    <a:pt x="1082372" y="360531"/>
                    <a:pt x="1103699" y="317642"/>
                    <a:pt x="1103699" y="251713"/>
                  </a:cubicBezTo>
                  <a:lnTo>
                    <a:pt x="1103699" y="249890"/>
                  </a:lnTo>
                  <a:close/>
                </a:path>
              </a:pathLst>
            </a:custGeom>
            <a:solidFill>
              <a:schemeClr val="bg1"/>
            </a:solidFill>
            <a:ln w="26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ortress_red">
              <a:extLst>
                <a:ext uri="{FF2B5EF4-FFF2-40B4-BE49-F238E27FC236}">
                  <a16:creationId xmlns:a16="http://schemas.microsoft.com/office/drawing/2014/main" id="{9F4008A2-6840-D732-4950-C75253F10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black">
            <a:xfrm>
              <a:off x="6885920" y="815830"/>
              <a:ext cx="2256122" cy="1241135"/>
            </a:xfrm>
            <a:custGeom>
              <a:avLst/>
              <a:gdLst>
                <a:gd name="connsiteX0" fmla="*/ 1139663 w 2256122"/>
                <a:gd name="connsiteY0" fmla="*/ 66158 h 1241135"/>
                <a:gd name="connsiteX1" fmla="*/ 1139663 w 2256122"/>
                <a:gd name="connsiteY1" fmla="*/ 1062688 h 1241135"/>
                <a:gd name="connsiteX2" fmla="*/ 1266365 w 2256122"/>
                <a:gd name="connsiteY2" fmla="*/ 1018627 h 1241135"/>
                <a:gd name="connsiteX3" fmla="*/ 1266365 w 2256122"/>
                <a:gd name="connsiteY3" fmla="*/ 110490 h 1241135"/>
                <a:gd name="connsiteX4" fmla="*/ 1646340 w 2256122"/>
                <a:gd name="connsiteY4" fmla="*/ 243152 h 1241135"/>
                <a:gd name="connsiteX5" fmla="*/ 1646340 w 2256122"/>
                <a:gd name="connsiteY5" fmla="*/ 885965 h 1241135"/>
                <a:gd name="connsiteX6" fmla="*/ 1772847 w 2256122"/>
                <a:gd name="connsiteY6" fmla="*/ 841710 h 1241135"/>
                <a:gd name="connsiteX7" fmla="*/ 1772847 w 2256122"/>
                <a:gd name="connsiteY7" fmla="*/ 287292 h 1241135"/>
                <a:gd name="connsiteX8" fmla="*/ 1899496 w 2256122"/>
                <a:gd name="connsiteY8" fmla="*/ 331632 h 1241135"/>
                <a:gd name="connsiteX9" fmla="*/ 1899496 w 2256122"/>
                <a:gd name="connsiteY9" fmla="*/ 931714 h 1241135"/>
                <a:gd name="connsiteX10" fmla="*/ 1519605 w 2256122"/>
                <a:gd name="connsiteY10" fmla="*/ 1064300 h 1241135"/>
                <a:gd name="connsiteX11" fmla="*/ 1519605 w 2256122"/>
                <a:gd name="connsiteY11" fmla="*/ 333009 h 1241135"/>
                <a:gd name="connsiteX12" fmla="*/ 1393162 w 2256122"/>
                <a:gd name="connsiteY12" fmla="*/ 288862 h 1241135"/>
                <a:gd name="connsiteX13" fmla="*/ 1393162 w 2256122"/>
                <a:gd name="connsiteY13" fmla="*/ 1108553 h 1241135"/>
                <a:gd name="connsiteX14" fmla="*/ 1013082 w 2256122"/>
                <a:gd name="connsiteY14" fmla="*/ 1241136 h 1241135"/>
                <a:gd name="connsiteX15" fmla="*/ 1013082 w 2256122"/>
                <a:gd name="connsiteY15" fmla="*/ 156166 h 1241135"/>
                <a:gd name="connsiteX16" fmla="*/ 949794 w 2256122"/>
                <a:gd name="connsiteY16" fmla="*/ 134071 h 1241135"/>
                <a:gd name="connsiteX17" fmla="*/ 886538 w 2256122"/>
                <a:gd name="connsiteY17" fmla="*/ 156166 h 1241135"/>
                <a:gd name="connsiteX18" fmla="*/ 886538 w 2256122"/>
                <a:gd name="connsiteY18" fmla="*/ 1241133 h 1241135"/>
                <a:gd name="connsiteX19" fmla="*/ 506635 w 2256122"/>
                <a:gd name="connsiteY19" fmla="*/ 1108550 h 1241135"/>
                <a:gd name="connsiteX20" fmla="*/ 506635 w 2256122"/>
                <a:gd name="connsiteY20" fmla="*/ 288859 h 1241135"/>
                <a:gd name="connsiteX21" fmla="*/ 379938 w 2256122"/>
                <a:gd name="connsiteY21" fmla="*/ 333007 h 1241135"/>
                <a:gd name="connsiteX22" fmla="*/ 379938 w 2256122"/>
                <a:gd name="connsiteY22" fmla="*/ 1064300 h 1241135"/>
                <a:gd name="connsiteX23" fmla="*/ 0 w 2256122"/>
                <a:gd name="connsiteY23" fmla="*/ 931714 h 1241135"/>
                <a:gd name="connsiteX24" fmla="*/ 0 w 2256122"/>
                <a:gd name="connsiteY24" fmla="*/ 331635 h 1241135"/>
                <a:gd name="connsiteX25" fmla="*/ 126739 w 2256122"/>
                <a:gd name="connsiteY25" fmla="*/ 287295 h 1241135"/>
                <a:gd name="connsiteX26" fmla="*/ 126739 w 2256122"/>
                <a:gd name="connsiteY26" fmla="*/ 841712 h 1241135"/>
                <a:gd name="connsiteX27" fmla="*/ 253317 w 2256122"/>
                <a:gd name="connsiteY27" fmla="*/ 885968 h 1241135"/>
                <a:gd name="connsiteX28" fmla="*/ 253317 w 2256122"/>
                <a:gd name="connsiteY28" fmla="*/ 243155 h 1241135"/>
                <a:gd name="connsiteX29" fmla="*/ 633221 w 2256122"/>
                <a:gd name="connsiteY29" fmla="*/ 110493 h 1241135"/>
                <a:gd name="connsiteX30" fmla="*/ 633221 w 2256122"/>
                <a:gd name="connsiteY30" fmla="*/ 1018630 h 1241135"/>
                <a:gd name="connsiteX31" fmla="*/ 759841 w 2256122"/>
                <a:gd name="connsiteY31" fmla="*/ 1062691 h 1241135"/>
                <a:gd name="connsiteX32" fmla="*/ 759841 w 2256122"/>
                <a:gd name="connsiteY32" fmla="*/ 66158 h 1241135"/>
                <a:gd name="connsiteX33" fmla="*/ 949794 w 2256122"/>
                <a:gd name="connsiteY33" fmla="*/ 0 h 1241135"/>
                <a:gd name="connsiteX34" fmla="*/ 1139663 w 2256122"/>
                <a:gd name="connsiteY34" fmla="*/ 66158 h 1241135"/>
                <a:gd name="connsiteX35" fmla="*/ 2142041 w 2256122"/>
                <a:gd name="connsiteY35" fmla="*/ 889712 h 1241135"/>
                <a:gd name="connsiteX36" fmla="*/ 2027994 w 2256122"/>
                <a:gd name="connsiteY36" fmla="*/ 775544 h 1241135"/>
                <a:gd name="connsiteX37" fmla="*/ 2027994 w 2256122"/>
                <a:gd name="connsiteY37" fmla="*/ 774979 h 1241135"/>
                <a:gd name="connsiteX38" fmla="*/ 2142041 w 2256122"/>
                <a:gd name="connsiteY38" fmla="*/ 660085 h 1241135"/>
                <a:gd name="connsiteX39" fmla="*/ 2256122 w 2256122"/>
                <a:gd name="connsiteY39" fmla="*/ 774243 h 1241135"/>
                <a:gd name="connsiteX40" fmla="*/ 2256122 w 2256122"/>
                <a:gd name="connsiteY40" fmla="*/ 774976 h 1241135"/>
                <a:gd name="connsiteX41" fmla="*/ 2142041 w 2256122"/>
                <a:gd name="connsiteY41" fmla="*/ 889712 h 1241135"/>
                <a:gd name="connsiteX42" fmla="*/ 2142041 w 2256122"/>
                <a:gd name="connsiteY42" fmla="*/ 877175 h 1241135"/>
                <a:gd name="connsiteX43" fmla="*/ 2242982 w 2256122"/>
                <a:gd name="connsiteY43" fmla="*/ 774979 h 1241135"/>
                <a:gd name="connsiteX44" fmla="*/ 2242982 w 2256122"/>
                <a:gd name="connsiteY44" fmla="*/ 774246 h 1241135"/>
                <a:gd name="connsiteX45" fmla="*/ 2142041 w 2256122"/>
                <a:gd name="connsiteY45" fmla="*/ 672662 h 1241135"/>
                <a:gd name="connsiteX46" fmla="*/ 2041143 w 2256122"/>
                <a:gd name="connsiteY46" fmla="*/ 774979 h 1241135"/>
                <a:gd name="connsiteX47" fmla="*/ 2041143 w 2256122"/>
                <a:gd name="connsiteY47" fmla="*/ 775544 h 1241135"/>
                <a:gd name="connsiteX48" fmla="*/ 2142041 w 2256122"/>
                <a:gd name="connsiteY48" fmla="*/ 877175 h 1241135"/>
                <a:gd name="connsiteX49" fmla="*/ 2094841 w 2256122"/>
                <a:gd name="connsiteY49" fmla="*/ 713250 h 1241135"/>
                <a:gd name="connsiteX50" fmla="*/ 2150571 w 2256122"/>
                <a:gd name="connsiteY50" fmla="*/ 713250 h 1241135"/>
                <a:gd name="connsiteX51" fmla="*/ 2198449 w 2256122"/>
                <a:gd name="connsiteY51" fmla="*/ 752692 h 1241135"/>
                <a:gd name="connsiteX52" fmla="*/ 2172201 w 2256122"/>
                <a:gd name="connsiteY52" fmla="*/ 789344 h 1241135"/>
                <a:gd name="connsiteX53" fmla="*/ 2202385 w 2256122"/>
                <a:gd name="connsiteY53" fmla="*/ 831922 h 1241135"/>
                <a:gd name="connsiteX54" fmla="*/ 2167650 w 2256122"/>
                <a:gd name="connsiteY54" fmla="*/ 831922 h 1241135"/>
                <a:gd name="connsiteX55" fmla="*/ 2142041 w 2256122"/>
                <a:gd name="connsiteY55" fmla="*/ 794583 h 1241135"/>
                <a:gd name="connsiteX56" fmla="*/ 2123656 w 2256122"/>
                <a:gd name="connsiteY56" fmla="*/ 794583 h 1241135"/>
                <a:gd name="connsiteX57" fmla="*/ 2123656 w 2256122"/>
                <a:gd name="connsiteY57" fmla="*/ 831922 h 1241135"/>
                <a:gd name="connsiteX58" fmla="*/ 2094839 w 2256122"/>
                <a:gd name="connsiteY58" fmla="*/ 831922 h 1241135"/>
                <a:gd name="connsiteX59" fmla="*/ 2094839 w 2256122"/>
                <a:gd name="connsiteY59" fmla="*/ 713250 h 1241135"/>
                <a:gd name="connsiteX60" fmla="*/ 2148618 w 2256122"/>
                <a:gd name="connsiteY60" fmla="*/ 770998 h 1241135"/>
                <a:gd name="connsiteX61" fmla="*/ 2168996 w 2256122"/>
                <a:gd name="connsiteY61" fmla="*/ 754562 h 1241135"/>
                <a:gd name="connsiteX62" fmla="*/ 2148618 w 2256122"/>
                <a:gd name="connsiteY62" fmla="*/ 738205 h 1241135"/>
                <a:gd name="connsiteX63" fmla="*/ 2123656 w 2256122"/>
                <a:gd name="connsiteY63" fmla="*/ 738205 h 1241135"/>
                <a:gd name="connsiteX64" fmla="*/ 2123656 w 2256122"/>
                <a:gd name="connsiteY64" fmla="*/ 770998 h 1241135"/>
                <a:gd name="connsiteX65" fmla="*/ 2148618 w 2256122"/>
                <a:gd name="connsiteY65" fmla="*/ 770998 h 124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256122" h="1241135">
                  <a:moveTo>
                    <a:pt x="1139663" y="66158"/>
                  </a:moveTo>
                  <a:lnTo>
                    <a:pt x="1139663" y="1062688"/>
                  </a:lnTo>
                  <a:lnTo>
                    <a:pt x="1266365" y="1018627"/>
                  </a:lnTo>
                  <a:lnTo>
                    <a:pt x="1266365" y="110490"/>
                  </a:lnTo>
                  <a:lnTo>
                    <a:pt x="1646340" y="243152"/>
                  </a:lnTo>
                  <a:lnTo>
                    <a:pt x="1646340" y="885965"/>
                  </a:lnTo>
                  <a:lnTo>
                    <a:pt x="1772847" y="841710"/>
                  </a:lnTo>
                  <a:lnTo>
                    <a:pt x="1772847" y="287292"/>
                  </a:lnTo>
                  <a:lnTo>
                    <a:pt x="1899496" y="331632"/>
                  </a:lnTo>
                  <a:lnTo>
                    <a:pt x="1899496" y="931714"/>
                  </a:lnTo>
                  <a:lnTo>
                    <a:pt x="1519605" y="1064300"/>
                  </a:lnTo>
                  <a:lnTo>
                    <a:pt x="1519605" y="333009"/>
                  </a:lnTo>
                  <a:lnTo>
                    <a:pt x="1393162" y="288862"/>
                  </a:lnTo>
                  <a:lnTo>
                    <a:pt x="1393162" y="1108553"/>
                  </a:lnTo>
                  <a:lnTo>
                    <a:pt x="1013082" y="1241136"/>
                  </a:lnTo>
                  <a:lnTo>
                    <a:pt x="1013082" y="156166"/>
                  </a:lnTo>
                  <a:lnTo>
                    <a:pt x="949794" y="134071"/>
                  </a:lnTo>
                  <a:lnTo>
                    <a:pt x="886538" y="156166"/>
                  </a:lnTo>
                  <a:lnTo>
                    <a:pt x="886538" y="1241133"/>
                  </a:lnTo>
                  <a:lnTo>
                    <a:pt x="506635" y="1108550"/>
                  </a:lnTo>
                  <a:lnTo>
                    <a:pt x="506635" y="288859"/>
                  </a:lnTo>
                  <a:lnTo>
                    <a:pt x="379938" y="333007"/>
                  </a:lnTo>
                  <a:lnTo>
                    <a:pt x="379938" y="1064300"/>
                  </a:lnTo>
                  <a:lnTo>
                    <a:pt x="0" y="931714"/>
                  </a:lnTo>
                  <a:lnTo>
                    <a:pt x="0" y="331635"/>
                  </a:lnTo>
                  <a:lnTo>
                    <a:pt x="126739" y="287295"/>
                  </a:lnTo>
                  <a:lnTo>
                    <a:pt x="126739" y="841712"/>
                  </a:lnTo>
                  <a:lnTo>
                    <a:pt x="253317" y="885968"/>
                  </a:lnTo>
                  <a:lnTo>
                    <a:pt x="253317" y="243155"/>
                  </a:lnTo>
                  <a:lnTo>
                    <a:pt x="633221" y="110493"/>
                  </a:lnTo>
                  <a:lnTo>
                    <a:pt x="633221" y="1018630"/>
                  </a:lnTo>
                  <a:lnTo>
                    <a:pt x="759841" y="1062691"/>
                  </a:lnTo>
                  <a:lnTo>
                    <a:pt x="759841" y="66158"/>
                  </a:lnTo>
                  <a:lnTo>
                    <a:pt x="949794" y="0"/>
                  </a:lnTo>
                  <a:lnTo>
                    <a:pt x="1139663" y="66158"/>
                  </a:lnTo>
                  <a:close/>
                  <a:moveTo>
                    <a:pt x="2142041" y="889712"/>
                  </a:moveTo>
                  <a:cubicBezTo>
                    <a:pt x="2077756" y="889712"/>
                    <a:pt x="2027994" y="837805"/>
                    <a:pt x="2027994" y="775544"/>
                  </a:cubicBezTo>
                  <a:lnTo>
                    <a:pt x="2027994" y="774979"/>
                  </a:lnTo>
                  <a:cubicBezTo>
                    <a:pt x="2027994" y="712641"/>
                    <a:pt x="2078445" y="660085"/>
                    <a:pt x="2142041" y="660085"/>
                  </a:cubicBezTo>
                  <a:cubicBezTo>
                    <a:pt x="2206258" y="660085"/>
                    <a:pt x="2256122" y="711952"/>
                    <a:pt x="2256122" y="774243"/>
                  </a:cubicBezTo>
                  <a:lnTo>
                    <a:pt x="2256122" y="774976"/>
                  </a:lnTo>
                  <a:cubicBezTo>
                    <a:pt x="2256122" y="837119"/>
                    <a:pt x="2205678" y="889712"/>
                    <a:pt x="2142041" y="889712"/>
                  </a:cubicBezTo>
                  <a:moveTo>
                    <a:pt x="2142041" y="877175"/>
                  </a:moveTo>
                  <a:cubicBezTo>
                    <a:pt x="2199069" y="877175"/>
                    <a:pt x="2242982" y="830582"/>
                    <a:pt x="2242982" y="774979"/>
                  </a:cubicBezTo>
                  <a:lnTo>
                    <a:pt x="2242982" y="774246"/>
                  </a:lnTo>
                  <a:cubicBezTo>
                    <a:pt x="2242982" y="718490"/>
                    <a:pt x="2199707" y="672662"/>
                    <a:pt x="2142041" y="672662"/>
                  </a:cubicBezTo>
                  <a:cubicBezTo>
                    <a:pt x="2084985" y="672662"/>
                    <a:pt x="2041143" y="719215"/>
                    <a:pt x="2041143" y="774979"/>
                  </a:cubicBezTo>
                  <a:lnTo>
                    <a:pt x="2041143" y="775544"/>
                  </a:lnTo>
                  <a:cubicBezTo>
                    <a:pt x="2041143" y="831349"/>
                    <a:pt x="2084405" y="877175"/>
                    <a:pt x="2142041" y="877175"/>
                  </a:cubicBezTo>
                  <a:moveTo>
                    <a:pt x="2094841" y="713250"/>
                  </a:moveTo>
                  <a:lnTo>
                    <a:pt x="2150571" y="713250"/>
                  </a:lnTo>
                  <a:cubicBezTo>
                    <a:pt x="2178048" y="713250"/>
                    <a:pt x="2198449" y="725829"/>
                    <a:pt x="2198449" y="752692"/>
                  </a:cubicBezTo>
                  <a:cubicBezTo>
                    <a:pt x="2198449" y="771689"/>
                    <a:pt x="2187983" y="784073"/>
                    <a:pt x="2172201" y="789344"/>
                  </a:cubicBezTo>
                  <a:lnTo>
                    <a:pt x="2202385" y="831922"/>
                  </a:lnTo>
                  <a:lnTo>
                    <a:pt x="2167650" y="831922"/>
                  </a:lnTo>
                  <a:lnTo>
                    <a:pt x="2142041" y="794583"/>
                  </a:lnTo>
                  <a:lnTo>
                    <a:pt x="2123656" y="794583"/>
                  </a:lnTo>
                  <a:lnTo>
                    <a:pt x="2123656" y="831922"/>
                  </a:lnTo>
                  <a:lnTo>
                    <a:pt x="2094839" y="831922"/>
                  </a:lnTo>
                  <a:lnTo>
                    <a:pt x="2094839" y="713250"/>
                  </a:lnTo>
                  <a:close/>
                  <a:moveTo>
                    <a:pt x="2148618" y="770998"/>
                  </a:moveTo>
                  <a:cubicBezTo>
                    <a:pt x="2161762" y="770998"/>
                    <a:pt x="2168996" y="764426"/>
                    <a:pt x="2168996" y="754562"/>
                  </a:cubicBezTo>
                  <a:cubicBezTo>
                    <a:pt x="2168996" y="744170"/>
                    <a:pt x="2161005" y="738205"/>
                    <a:pt x="2148618" y="738205"/>
                  </a:cubicBezTo>
                  <a:lnTo>
                    <a:pt x="2123656" y="738205"/>
                  </a:lnTo>
                  <a:lnTo>
                    <a:pt x="2123656" y="770998"/>
                  </a:lnTo>
                  <a:lnTo>
                    <a:pt x="2148618" y="770998"/>
                  </a:lnTo>
                  <a:close/>
                </a:path>
              </a:pathLst>
            </a:custGeom>
            <a:solidFill>
              <a:srgbClr val="E91C24"/>
            </a:solidFill>
            <a:ln w="26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506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70C4B45-B23A-0359-D80A-6D453E99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77BA4-2FCC-5C45-C6A3-984BFDCF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A89D12-4F33-44AF-85FC-689FEAF79A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54F608-30BB-D0EA-C1E6-8C63FFBBF6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3039" y="730250"/>
            <a:ext cx="7687312" cy="2909887"/>
          </a:xfrm>
        </p:spPr>
        <p:txBody>
          <a:bodyPr anchor="b" anchorCtr="0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style, Bold 48pt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CEC2F-A7B2-BAEF-3C35-77D27323E7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63038" y="3749040"/>
            <a:ext cx="6368100" cy="155448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Optional supporting text, Reg 16pt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D2DE1-751E-D734-5E0A-CF9F48A74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2024 Equinix,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2A28C-CD42-F413-8FC9-10AEC46CF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rtress_white_logo">
            <a:extLst>
              <a:ext uri="{FF2B5EF4-FFF2-40B4-BE49-F238E27FC236}">
                <a16:creationId xmlns:a16="http://schemas.microsoft.com/office/drawing/2014/main" id="{C4B9DDDE-4C60-393D-AB13-A3476258B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279660" y="6432345"/>
            <a:ext cx="429768" cy="236423"/>
          </a:xfrm>
          <a:custGeom>
            <a:avLst/>
            <a:gdLst>
              <a:gd name="connsiteX0" fmla="*/ 2743098 w 5430360"/>
              <a:gd name="connsiteY0" fmla="*/ 159239 h 2987338"/>
              <a:gd name="connsiteX1" fmla="*/ 2743098 w 5430360"/>
              <a:gd name="connsiteY1" fmla="*/ 2557831 h 2987338"/>
              <a:gd name="connsiteX2" fmla="*/ 3048063 w 5430360"/>
              <a:gd name="connsiteY2" fmla="*/ 2451780 h 2987338"/>
              <a:gd name="connsiteX3" fmla="*/ 3048063 w 5430360"/>
              <a:gd name="connsiteY3" fmla="*/ 265944 h 2987338"/>
              <a:gd name="connsiteX4" fmla="*/ 3962635 w 5430360"/>
              <a:gd name="connsiteY4" fmla="*/ 585254 h 2987338"/>
              <a:gd name="connsiteX5" fmla="*/ 3962635 w 5430360"/>
              <a:gd name="connsiteY5" fmla="*/ 2132470 h 2987338"/>
              <a:gd name="connsiteX6" fmla="*/ 4267137 w 5430360"/>
              <a:gd name="connsiteY6" fmla="*/ 2025948 h 2987338"/>
              <a:gd name="connsiteX7" fmla="*/ 4267137 w 5430360"/>
              <a:gd name="connsiteY7" fmla="*/ 691496 h 2987338"/>
              <a:gd name="connsiteX8" fmla="*/ 4571969 w 5430360"/>
              <a:gd name="connsiteY8" fmla="*/ 798220 h 2987338"/>
              <a:gd name="connsiteX9" fmla="*/ 4571969 w 5430360"/>
              <a:gd name="connsiteY9" fmla="*/ 2242585 h 2987338"/>
              <a:gd name="connsiteX10" fmla="*/ 3657607 w 5430360"/>
              <a:gd name="connsiteY10" fmla="*/ 2561705 h 2987338"/>
              <a:gd name="connsiteX11" fmla="*/ 3657607 w 5430360"/>
              <a:gd name="connsiteY11" fmla="*/ 801529 h 2987338"/>
              <a:gd name="connsiteX12" fmla="*/ 3353264 w 5430360"/>
              <a:gd name="connsiteY12" fmla="*/ 695268 h 2987338"/>
              <a:gd name="connsiteX13" fmla="*/ 3353264 w 5430360"/>
              <a:gd name="connsiteY13" fmla="*/ 2668219 h 2987338"/>
              <a:gd name="connsiteX14" fmla="*/ 2438432 w 5430360"/>
              <a:gd name="connsiteY14" fmla="*/ 2987339 h 2987338"/>
              <a:gd name="connsiteX15" fmla="*/ 2438432 w 5430360"/>
              <a:gd name="connsiteY15" fmla="*/ 375882 h 2987338"/>
              <a:gd name="connsiteX16" fmla="*/ 2286102 w 5430360"/>
              <a:gd name="connsiteY16" fmla="*/ 322701 h 2987338"/>
              <a:gd name="connsiteX17" fmla="*/ 2133848 w 5430360"/>
              <a:gd name="connsiteY17" fmla="*/ 375882 h 2987338"/>
              <a:gd name="connsiteX18" fmla="*/ 2133848 w 5430360"/>
              <a:gd name="connsiteY18" fmla="*/ 2987339 h 2987338"/>
              <a:gd name="connsiteX19" fmla="*/ 1219441 w 5430360"/>
              <a:gd name="connsiteY19" fmla="*/ 2668219 h 2987338"/>
              <a:gd name="connsiteX20" fmla="*/ 1219441 w 5430360"/>
              <a:gd name="connsiteY20" fmla="*/ 695268 h 2987338"/>
              <a:gd name="connsiteX21" fmla="*/ 914489 w 5430360"/>
              <a:gd name="connsiteY21" fmla="*/ 801529 h 2987338"/>
              <a:gd name="connsiteX22" fmla="*/ 914489 w 5430360"/>
              <a:gd name="connsiteY22" fmla="*/ 2561711 h 2987338"/>
              <a:gd name="connsiteX23" fmla="*/ 0 w 5430360"/>
              <a:gd name="connsiteY23" fmla="*/ 2242585 h 2987338"/>
              <a:gd name="connsiteX24" fmla="*/ 0 w 5430360"/>
              <a:gd name="connsiteY24" fmla="*/ 798220 h 2987338"/>
              <a:gd name="connsiteX25" fmla="*/ 305054 w 5430360"/>
              <a:gd name="connsiteY25" fmla="*/ 691496 h 2987338"/>
              <a:gd name="connsiteX26" fmla="*/ 305054 w 5430360"/>
              <a:gd name="connsiteY26" fmla="*/ 2025942 h 2987338"/>
              <a:gd name="connsiteX27" fmla="*/ 609721 w 5430360"/>
              <a:gd name="connsiteY27" fmla="*/ 2132463 h 2987338"/>
              <a:gd name="connsiteX28" fmla="*/ 609721 w 5430360"/>
              <a:gd name="connsiteY28" fmla="*/ 585248 h 2987338"/>
              <a:gd name="connsiteX29" fmla="*/ 1524127 w 5430360"/>
              <a:gd name="connsiteY29" fmla="*/ 265938 h 2987338"/>
              <a:gd name="connsiteX30" fmla="*/ 1524127 w 5430360"/>
              <a:gd name="connsiteY30" fmla="*/ 2451773 h 2987338"/>
              <a:gd name="connsiteX31" fmla="*/ 1828895 w 5430360"/>
              <a:gd name="connsiteY31" fmla="*/ 2557825 h 2987338"/>
              <a:gd name="connsiteX32" fmla="*/ 1828895 w 5430360"/>
              <a:gd name="connsiteY32" fmla="*/ 159239 h 2987338"/>
              <a:gd name="connsiteX33" fmla="*/ 2286102 w 5430360"/>
              <a:gd name="connsiteY33" fmla="*/ 0 h 2987338"/>
              <a:gd name="connsiteX34" fmla="*/ 2743098 w 5430360"/>
              <a:gd name="connsiteY34" fmla="*/ 159239 h 2987338"/>
              <a:gd name="connsiteX35" fmla="*/ 5155769 w 5430360"/>
              <a:gd name="connsiteY35" fmla="*/ 2141487 h 2987338"/>
              <a:gd name="connsiteX36" fmla="*/ 4881271 w 5430360"/>
              <a:gd name="connsiteY36" fmla="*/ 1866691 h 2987338"/>
              <a:gd name="connsiteX37" fmla="*/ 4881271 w 5430360"/>
              <a:gd name="connsiteY37" fmla="*/ 1865332 h 2987338"/>
              <a:gd name="connsiteX38" fmla="*/ 5155769 w 5430360"/>
              <a:gd name="connsiteY38" fmla="*/ 1588789 h 2987338"/>
              <a:gd name="connsiteX39" fmla="*/ 5430361 w 5430360"/>
              <a:gd name="connsiteY39" fmla="*/ 1863560 h 2987338"/>
              <a:gd name="connsiteX40" fmla="*/ 5430361 w 5430360"/>
              <a:gd name="connsiteY40" fmla="*/ 1865325 h 2987338"/>
              <a:gd name="connsiteX41" fmla="*/ 5155769 w 5430360"/>
              <a:gd name="connsiteY41" fmla="*/ 2141487 h 2987338"/>
              <a:gd name="connsiteX42" fmla="*/ 5155769 w 5430360"/>
              <a:gd name="connsiteY42" fmla="*/ 2111312 h 2987338"/>
              <a:gd name="connsiteX43" fmla="*/ 5398726 w 5430360"/>
              <a:gd name="connsiteY43" fmla="*/ 1865332 h 2987338"/>
              <a:gd name="connsiteX44" fmla="*/ 5398726 w 5430360"/>
              <a:gd name="connsiteY44" fmla="*/ 1863567 h 2987338"/>
              <a:gd name="connsiteX45" fmla="*/ 5155769 w 5430360"/>
              <a:gd name="connsiteY45" fmla="*/ 1619060 h 2987338"/>
              <a:gd name="connsiteX46" fmla="*/ 4912913 w 5430360"/>
              <a:gd name="connsiteY46" fmla="*/ 1865332 h 2987338"/>
              <a:gd name="connsiteX47" fmla="*/ 4912913 w 5430360"/>
              <a:gd name="connsiteY47" fmla="*/ 1866691 h 2987338"/>
              <a:gd name="connsiteX48" fmla="*/ 5155769 w 5430360"/>
              <a:gd name="connsiteY48" fmla="*/ 2111312 h 2987338"/>
              <a:gd name="connsiteX49" fmla="*/ 5042161 w 5430360"/>
              <a:gd name="connsiteY49" fmla="*/ 1716748 h 2987338"/>
              <a:gd name="connsiteX50" fmla="*/ 5176298 w 5430360"/>
              <a:gd name="connsiteY50" fmla="*/ 1716748 h 2987338"/>
              <a:gd name="connsiteX51" fmla="*/ 5291538 w 5430360"/>
              <a:gd name="connsiteY51" fmla="*/ 1811681 h 2987338"/>
              <a:gd name="connsiteX52" fmla="*/ 5228362 w 5430360"/>
              <a:gd name="connsiteY52" fmla="*/ 1899907 h 2987338"/>
              <a:gd name="connsiteX53" fmla="*/ 5301012 w 5430360"/>
              <a:gd name="connsiteY53" fmla="*/ 2002390 h 2987338"/>
              <a:gd name="connsiteX54" fmla="*/ 5217408 w 5430360"/>
              <a:gd name="connsiteY54" fmla="*/ 2002390 h 2987338"/>
              <a:gd name="connsiteX55" fmla="*/ 5155762 w 5430360"/>
              <a:gd name="connsiteY55" fmla="*/ 1912519 h 2987338"/>
              <a:gd name="connsiteX56" fmla="*/ 5111515 w 5430360"/>
              <a:gd name="connsiteY56" fmla="*/ 1912519 h 2987338"/>
              <a:gd name="connsiteX57" fmla="*/ 5111515 w 5430360"/>
              <a:gd name="connsiteY57" fmla="*/ 2002390 h 2987338"/>
              <a:gd name="connsiteX58" fmla="*/ 5042161 w 5430360"/>
              <a:gd name="connsiteY58" fmla="*/ 2002390 h 2987338"/>
              <a:gd name="connsiteX59" fmla="*/ 5042161 w 5430360"/>
              <a:gd name="connsiteY59" fmla="*/ 1716748 h 2987338"/>
              <a:gd name="connsiteX60" fmla="*/ 5171605 w 5430360"/>
              <a:gd name="connsiteY60" fmla="*/ 1855750 h 2987338"/>
              <a:gd name="connsiteX61" fmla="*/ 5220653 w 5430360"/>
              <a:gd name="connsiteY61" fmla="*/ 1816189 h 2987338"/>
              <a:gd name="connsiteX62" fmla="*/ 5171605 w 5430360"/>
              <a:gd name="connsiteY62" fmla="*/ 1776819 h 2987338"/>
              <a:gd name="connsiteX63" fmla="*/ 5111522 w 5430360"/>
              <a:gd name="connsiteY63" fmla="*/ 1776819 h 2987338"/>
              <a:gd name="connsiteX64" fmla="*/ 5111522 w 5430360"/>
              <a:gd name="connsiteY64" fmla="*/ 1855756 h 2987338"/>
              <a:gd name="connsiteX65" fmla="*/ 5171605 w 5430360"/>
              <a:gd name="connsiteY65" fmla="*/ 1855756 h 298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5430360" h="2987338">
                <a:moveTo>
                  <a:pt x="2743098" y="159239"/>
                </a:moveTo>
                <a:lnTo>
                  <a:pt x="2743098" y="2557831"/>
                </a:lnTo>
                <a:lnTo>
                  <a:pt x="3048063" y="2451780"/>
                </a:lnTo>
                <a:lnTo>
                  <a:pt x="3048063" y="265944"/>
                </a:lnTo>
                <a:lnTo>
                  <a:pt x="3962635" y="585254"/>
                </a:lnTo>
                <a:lnTo>
                  <a:pt x="3962635" y="2132470"/>
                </a:lnTo>
                <a:lnTo>
                  <a:pt x="4267137" y="2025948"/>
                </a:lnTo>
                <a:lnTo>
                  <a:pt x="4267137" y="691496"/>
                </a:lnTo>
                <a:lnTo>
                  <a:pt x="4571969" y="798220"/>
                </a:lnTo>
                <a:lnTo>
                  <a:pt x="4571969" y="2242585"/>
                </a:lnTo>
                <a:lnTo>
                  <a:pt x="3657607" y="2561705"/>
                </a:lnTo>
                <a:lnTo>
                  <a:pt x="3657607" y="801529"/>
                </a:lnTo>
                <a:lnTo>
                  <a:pt x="3353264" y="695268"/>
                </a:lnTo>
                <a:lnTo>
                  <a:pt x="3353264" y="2668219"/>
                </a:lnTo>
                <a:lnTo>
                  <a:pt x="2438432" y="2987339"/>
                </a:lnTo>
                <a:lnTo>
                  <a:pt x="2438432" y="375882"/>
                </a:lnTo>
                <a:lnTo>
                  <a:pt x="2286102" y="322701"/>
                </a:lnTo>
                <a:lnTo>
                  <a:pt x="2133848" y="375882"/>
                </a:lnTo>
                <a:lnTo>
                  <a:pt x="2133848" y="2987339"/>
                </a:lnTo>
                <a:lnTo>
                  <a:pt x="1219441" y="2668219"/>
                </a:lnTo>
                <a:lnTo>
                  <a:pt x="1219441" y="695268"/>
                </a:lnTo>
                <a:lnTo>
                  <a:pt x="914489" y="801529"/>
                </a:lnTo>
                <a:lnTo>
                  <a:pt x="914489" y="2561711"/>
                </a:lnTo>
                <a:lnTo>
                  <a:pt x="0" y="2242585"/>
                </a:lnTo>
                <a:lnTo>
                  <a:pt x="0" y="798220"/>
                </a:lnTo>
                <a:lnTo>
                  <a:pt x="305054" y="691496"/>
                </a:lnTo>
                <a:lnTo>
                  <a:pt x="305054" y="2025942"/>
                </a:lnTo>
                <a:lnTo>
                  <a:pt x="609721" y="2132463"/>
                </a:lnTo>
                <a:lnTo>
                  <a:pt x="609721" y="585248"/>
                </a:lnTo>
                <a:lnTo>
                  <a:pt x="1524127" y="265938"/>
                </a:lnTo>
                <a:lnTo>
                  <a:pt x="1524127" y="2451773"/>
                </a:lnTo>
                <a:lnTo>
                  <a:pt x="1828895" y="2557825"/>
                </a:lnTo>
                <a:lnTo>
                  <a:pt x="1828895" y="159239"/>
                </a:lnTo>
                <a:lnTo>
                  <a:pt x="2286102" y="0"/>
                </a:lnTo>
                <a:lnTo>
                  <a:pt x="2743098" y="159239"/>
                </a:lnTo>
                <a:close/>
                <a:moveTo>
                  <a:pt x="5155769" y="2141487"/>
                </a:moveTo>
                <a:cubicBezTo>
                  <a:pt x="5001044" y="2141487"/>
                  <a:pt x="4881271" y="2016544"/>
                  <a:pt x="4881271" y="1866691"/>
                </a:cubicBezTo>
                <a:lnTo>
                  <a:pt x="4881271" y="1865332"/>
                </a:lnTo>
                <a:cubicBezTo>
                  <a:pt x="4881271" y="1715288"/>
                  <a:pt x="5002702" y="1588789"/>
                  <a:pt x="5155769" y="1588789"/>
                </a:cubicBezTo>
                <a:cubicBezTo>
                  <a:pt x="5310334" y="1588789"/>
                  <a:pt x="5430361" y="1713630"/>
                  <a:pt x="5430361" y="1863560"/>
                </a:cubicBezTo>
                <a:lnTo>
                  <a:pt x="5430361" y="1865325"/>
                </a:lnTo>
                <a:cubicBezTo>
                  <a:pt x="5430361" y="2014893"/>
                  <a:pt x="5308937" y="2141487"/>
                  <a:pt x="5155769" y="2141487"/>
                </a:cubicBezTo>
                <a:moveTo>
                  <a:pt x="5155769" y="2111312"/>
                </a:moveTo>
                <a:cubicBezTo>
                  <a:pt x="5293036" y="2111312"/>
                  <a:pt x="5398726" y="1999164"/>
                  <a:pt x="5398726" y="1865332"/>
                </a:cubicBezTo>
                <a:lnTo>
                  <a:pt x="5398726" y="1863567"/>
                </a:lnTo>
                <a:cubicBezTo>
                  <a:pt x="5398726" y="1729365"/>
                  <a:pt x="5294573" y="1619060"/>
                  <a:pt x="5155769" y="1619060"/>
                </a:cubicBezTo>
                <a:cubicBezTo>
                  <a:pt x="5018437" y="1619060"/>
                  <a:pt x="4912913" y="1731112"/>
                  <a:pt x="4912913" y="1865332"/>
                </a:cubicBezTo>
                <a:lnTo>
                  <a:pt x="4912913" y="1866691"/>
                </a:lnTo>
                <a:cubicBezTo>
                  <a:pt x="4912913" y="2001012"/>
                  <a:pt x="5017040" y="2111312"/>
                  <a:pt x="5155769" y="2111312"/>
                </a:cubicBezTo>
                <a:moveTo>
                  <a:pt x="5042161" y="1716748"/>
                </a:moveTo>
                <a:lnTo>
                  <a:pt x="5176298" y="1716748"/>
                </a:lnTo>
                <a:cubicBezTo>
                  <a:pt x="5242433" y="1716748"/>
                  <a:pt x="5291538" y="1747031"/>
                  <a:pt x="5291538" y="1811681"/>
                </a:cubicBezTo>
                <a:cubicBezTo>
                  <a:pt x="5291538" y="1857407"/>
                  <a:pt x="5266347" y="1887220"/>
                  <a:pt x="5228362" y="1899907"/>
                </a:cubicBezTo>
                <a:lnTo>
                  <a:pt x="5301012" y="2002390"/>
                </a:lnTo>
                <a:lnTo>
                  <a:pt x="5217408" y="2002390"/>
                </a:lnTo>
                <a:lnTo>
                  <a:pt x="5155762" y="1912519"/>
                </a:lnTo>
                <a:lnTo>
                  <a:pt x="5111515" y="1912519"/>
                </a:lnTo>
                <a:lnTo>
                  <a:pt x="5111515" y="2002390"/>
                </a:lnTo>
                <a:lnTo>
                  <a:pt x="5042161" y="2002390"/>
                </a:lnTo>
                <a:lnTo>
                  <a:pt x="5042161" y="1716748"/>
                </a:lnTo>
                <a:close/>
                <a:moveTo>
                  <a:pt x="5171605" y="1855750"/>
                </a:moveTo>
                <a:cubicBezTo>
                  <a:pt x="5203241" y="1855750"/>
                  <a:pt x="5220653" y="1839932"/>
                  <a:pt x="5220653" y="1816189"/>
                </a:cubicBezTo>
                <a:cubicBezTo>
                  <a:pt x="5220653" y="1791176"/>
                  <a:pt x="5201419" y="1776819"/>
                  <a:pt x="5171605" y="1776819"/>
                </a:cubicBezTo>
                <a:lnTo>
                  <a:pt x="5111522" y="1776819"/>
                </a:lnTo>
                <a:lnTo>
                  <a:pt x="5111522" y="1855756"/>
                </a:lnTo>
                <a:lnTo>
                  <a:pt x="5171605" y="1855756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5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raphic 46">
            <a:extLst>
              <a:ext uri="{FF2B5EF4-FFF2-40B4-BE49-F238E27FC236}">
                <a16:creationId xmlns:a16="http://schemas.microsoft.com/office/drawing/2014/main" id="{4332D165-7AB4-76AC-313D-67F5E1A94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>
            <a:off x="-977" y="3932652"/>
            <a:ext cx="12191453" cy="2925348"/>
          </a:xfrm>
          <a:custGeom>
            <a:avLst/>
            <a:gdLst>
              <a:gd name="connsiteX0" fmla="*/ 4837 w 12191453"/>
              <a:gd name="connsiteY0" fmla="*/ 2819661 h 2925348"/>
              <a:gd name="connsiteX1" fmla="*/ 3263046 w 12191453"/>
              <a:gd name="connsiteY1" fmla="*/ 1631796 h 2925348"/>
              <a:gd name="connsiteX2" fmla="*/ 3263046 w 12191453"/>
              <a:gd name="connsiteY2" fmla="*/ 1631796 h 2925348"/>
              <a:gd name="connsiteX3" fmla="*/ 8865393 w 12191453"/>
              <a:gd name="connsiteY3" fmla="*/ 1223720 h 2925348"/>
              <a:gd name="connsiteX4" fmla="*/ 8865393 w 12191453"/>
              <a:gd name="connsiteY4" fmla="*/ 1223720 h 2925348"/>
              <a:gd name="connsiteX5" fmla="*/ 8864631 w 12191453"/>
              <a:gd name="connsiteY5" fmla="*/ 408076 h 2925348"/>
              <a:gd name="connsiteX6" fmla="*/ 7744009 w 12191453"/>
              <a:gd name="connsiteY6" fmla="*/ 0 h 2925348"/>
              <a:gd name="connsiteX7" fmla="*/ 6622626 w 12191453"/>
              <a:gd name="connsiteY7" fmla="*/ 408076 h 2925348"/>
              <a:gd name="connsiteX8" fmla="*/ 6624785 w 12191453"/>
              <a:gd name="connsiteY8" fmla="*/ 1224355 h 2925348"/>
              <a:gd name="connsiteX9" fmla="*/ 7743997 w 12191453"/>
              <a:gd name="connsiteY9" fmla="*/ 1631796 h 2925348"/>
              <a:gd name="connsiteX10" fmla="*/ 4382906 w 12191453"/>
              <a:gd name="connsiteY10" fmla="*/ 408711 h 2925348"/>
              <a:gd name="connsiteX11" fmla="*/ 4382906 w 12191453"/>
              <a:gd name="connsiteY11" fmla="*/ 408711 h 2925348"/>
              <a:gd name="connsiteX12" fmla="*/ 4384303 w 12191453"/>
              <a:gd name="connsiteY12" fmla="*/ 1225244 h 2925348"/>
              <a:gd name="connsiteX13" fmla="*/ 5503147 w 12191453"/>
              <a:gd name="connsiteY13" fmla="*/ 1631809 h 2925348"/>
              <a:gd name="connsiteX14" fmla="*/ 6624150 w 12191453"/>
              <a:gd name="connsiteY14" fmla="*/ 1224621 h 2925348"/>
              <a:gd name="connsiteX15" fmla="*/ 6623388 w 12191453"/>
              <a:gd name="connsiteY15" fmla="*/ 408723 h 2925348"/>
              <a:gd name="connsiteX16" fmla="*/ 5503147 w 12191453"/>
              <a:gd name="connsiteY16" fmla="*/ 1536 h 2925348"/>
              <a:gd name="connsiteX17" fmla="*/ 4382906 w 12191453"/>
              <a:gd name="connsiteY17" fmla="*/ 408711 h 2925348"/>
              <a:gd name="connsiteX18" fmla="*/ 12191453 w 12191453"/>
              <a:gd name="connsiteY18" fmla="*/ 1622629 h 2925348"/>
              <a:gd name="connsiteX19" fmla="*/ 11100161 w 12191453"/>
              <a:gd name="connsiteY19" fmla="*/ 1226514 h 2925348"/>
              <a:gd name="connsiteX20" fmla="*/ 9979159 w 12191453"/>
              <a:gd name="connsiteY20" fmla="*/ 1633688 h 2925348"/>
              <a:gd name="connsiteX21" fmla="*/ 9979159 w 12191453"/>
              <a:gd name="connsiteY21" fmla="*/ 1633688 h 2925348"/>
              <a:gd name="connsiteX22" fmla="*/ 9981317 w 12191453"/>
              <a:gd name="connsiteY22" fmla="*/ 2450259 h 2925348"/>
              <a:gd name="connsiteX23" fmla="*/ 11100161 w 12191453"/>
              <a:gd name="connsiteY23" fmla="*/ 2856773 h 2925348"/>
              <a:gd name="connsiteX24" fmla="*/ 12191453 w 12191453"/>
              <a:gd name="connsiteY24" fmla="*/ 2460632 h 2925348"/>
              <a:gd name="connsiteX25" fmla="*/ 7742486 w 12191453"/>
              <a:gd name="connsiteY25" fmla="*/ 0 h 2925348"/>
              <a:gd name="connsiteX26" fmla="*/ 7742486 w 12191453"/>
              <a:gd name="connsiteY26" fmla="*/ 0 h 2925348"/>
              <a:gd name="connsiteX27" fmla="*/ 7742486 w 12191453"/>
              <a:gd name="connsiteY27" fmla="*/ 1630272 h 2925348"/>
              <a:gd name="connsiteX28" fmla="*/ 4382906 w 12191453"/>
              <a:gd name="connsiteY28" fmla="*/ 408330 h 2925348"/>
              <a:gd name="connsiteX29" fmla="*/ 4382906 w 12191453"/>
              <a:gd name="connsiteY29" fmla="*/ 408330 h 2925348"/>
              <a:gd name="connsiteX30" fmla="*/ 6624150 w 12191453"/>
              <a:gd name="connsiteY30" fmla="*/ 1224990 h 2925348"/>
              <a:gd name="connsiteX31" fmla="*/ 6624150 w 12191453"/>
              <a:gd name="connsiteY31" fmla="*/ 408330 h 2925348"/>
              <a:gd name="connsiteX32" fmla="*/ 6624150 w 12191453"/>
              <a:gd name="connsiteY32" fmla="*/ 408330 h 2925348"/>
              <a:gd name="connsiteX33" fmla="*/ 4384430 w 12191453"/>
              <a:gd name="connsiteY33" fmla="*/ 1224990 h 2925348"/>
              <a:gd name="connsiteX34" fmla="*/ 7742486 w 12191453"/>
              <a:gd name="connsiteY34" fmla="*/ 2925349 h 2925348"/>
              <a:gd name="connsiteX35" fmla="*/ 7741724 w 12191453"/>
              <a:gd name="connsiteY35" fmla="*/ 1630272 h 2925348"/>
              <a:gd name="connsiteX36" fmla="*/ 5501242 w 12191453"/>
              <a:gd name="connsiteY36" fmla="*/ 1630272 h 2925348"/>
              <a:gd name="connsiteX37" fmla="*/ 5501242 w 12191453"/>
              <a:gd name="connsiteY37" fmla="*/ 1630272 h 2925348"/>
              <a:gd name="connsiteX38" fmla="*/ 5502639 w 12191453"/>
              <a:gd name="connsiteY38" fmla="*/ 2925349 h 2925348"/>
              <a:gd name="connsiteX39" fmla="*/ 5502766 w 12191453"/>
              <a:gd name="connsiteY39" fmla="*/ 1524 h 2925348"/>
              <a:gd name="connsiteX40" fmla="*/ 5502766 w 12191453"/>
              <a:gd name="connsiteY40" fmla="*/ 1524 h 2925348"/>
              <a:gd name="connsiteX41" fmla="*/ 5501242 w 12191453"/>
              <a:gd name="connsiteY41" fmla="*/ 1630272 h 2925348"/>
              <a:gd name="connsiteX42" fmla="*/ 11103589 w 12191453"/>
              <a:gd name="connsiteY42" fmla="*/ 1224990 h 2925348"/>
              <a:gd name="connsiteX43" fmla="*/ 11102066 w 12191453"/>
              <a:gd name="connsiteY43" fmla="*/ 409854 h 2925348"/>
              <a:gd name="connsiteX44" fmla="*/ 11102066 w 12191453"/>
              <a:gd name="connsiteY44" fmla="*/ 409854 h 2925348"/>
              <a:gd name="connsiteX45" fmla="*/ 12191453 w 12191453"/>
              <a:gd name="connsiteY45" fmla="*/ 12760 h 2925348"/>
              <a:gd name="connsiteX46" fmla="*/ 11102066 w 12191453"/>
              <a:gd name="connsiteY46" fmla="*/ 409841 h 2925348"/>
              <a:gd name="connsiteX47" fmla="*/ 11102066 w 12191453"/>
              <a:gd name="connsiteY47" fmla="*/ 409854 h 2925348"/>
              <a:gd name="connsiteX48" fmla="*/ 11102066 w 12191453"/>
              <a:gd name="connsiteY48" fmla="*/ 409854 h 2925348"/>
              <a:gd name="connsiteX49" fmla="*/ 12191453 w 12191453"/>
              <a:gd name="connsiteY49" fmla="*/ 805804 h 2925348"/>
              <a:gd name="connsiteX50" fmla="*/ 12191453 w 12191453"/>
              <a:gd name="connsiteY50" fmla="*/ 829065 h 2925348"/>
              <a:gd name="connsiteX51" fmla="*/ 12191453 w 12191453"/>
              <a:gd name="connsiteY51" fmla="*/ 829065 h 2925348"/>
              <a:gd name="connsiteX52" fmla="*/ 11103589 w 12191453"/>
              <a:gd name="connsiteY52" fmla="*/ 1224990 h 2925348"/>
              <a:gd name="connsiteX53" fmla="*/ 10547634 w 12191453"/>
              <a:gd name="connsiteY53" fmla="*/ 2925057 h 2925348"/>
              <a:gd name="connsiteX54" fmla="*/ 9987158 w 12191453"/>
              <a:gd name="connsiteY54" fmla="*/ 2721184 h 2925348"/>
              <a:gd name="connsiteX55" fmla="*/ 9428751 w 12191453"/>
              <a:gd name="connsiteY55" fmla="*/ 2925057 h 2925348"/>
              <a:gd name="connsiteX56" fmla="*/ 9428751 w 12191453"/>
              <a:gd name="connsiteY56" fmla="*/ 2925057 h 2925348"/>
              <a:gd name="connsiteX57" fmla="*/ 8863742 w 12191453"/>
              <a:gd name="connsiteY57" fmla="*/ 2925349 h 2925348"/>
              <a:gd name="connsiteX58" fmla="*/ 8862346 w 12191453"/>
              <a:gd name="connsiteY58" fmla="*/ 2859833 h 2925348"/>
              <a:gd name="connsiteX59" fmla="*/ 8862346 w 12191453"/>
              <a:gd name="connsiteY59" fmla="*/ 2859833 h 2925348"/>
              <a:gd name="connsiteX60" fmla="*/ 9983729 w 12191453"/>
              <a:gd name="connsiteY60" fmla="*/ 2443885 h 2925348"/>
              <a:gd name="connsiteX61" fmla="*/ 9983729 w 12191453"/>
              <a:gd name="connsiteY61" fmla="*/ 2443885 h 2925348"/>
              <a:gd name="connsiteX62" fmla="*/ 11100542 w 12191453"/>
              <a:gd name="connsiteY62" fmla="*/ 2858309 h 2925348"/>
              <a:gd name="connsiteX63" fmla="*/ 11100542 w 12191453"/>
              <a:gd name="connsiteY63" fmla="*/ 2858309 h 2925348"/>
              <a:gd name="connsiteX64" fmla="*/ 11283859 w 12191453"/>
              <a:gd name="connsiteY64" fmla="*/ 2925057 h 2925348"/>
              <a:gd name="connsiteX65" fmla="*/ 1021802 w 12191453"/>
              <a:gd name="connsiteY65" fmla="*/ 1631161 h 2925348"/>
              <a:gd name="connsiteX66" fmla="*/ 1021802 w 12191453"/>
              <a:gd name="connsiteY66" fmla="*/ 1631161 h 2925348"/>
              <a:gd name="connsiteX67" fmla="*/ 1023199 w 12191453"/>
              <a:gd name="connsiteY67" fmla="*/ 2447402 h 2925348"/>
              <a:gd name="connsiteX68" fmla="*/ 2142043 w 12191453"/>
              <a:gd name="connsiteY68" fmla="*/ 2853738 h 2925348"/>
              <a:gd name="connsiteX69" fmla="*/ 3263046 w 12191453"/>
              <a:gd name="connsiteY69" fmla="*/ 2446678 h 2925348"/>
              <a:gd name="connsiteX70" fmla="*/ 3262284 w 12191453"/>
              <a:gd name="connsiteY70" fmla="*/ 1631161 h 2925348"/>
              <a:gd name="connsiteX71" fmla="*/ 2142043 w 12191453"/>
              <a:gd name="connsiteY71" fmla="*/ 1223466 h 2925348"/>
              <a:gd name="connsiteX72" fmla="*/ 1021802 w 12191453"/>
              <a:gd name="connsiteY72" fmla="*/ 1631161 h 2925348"/>
              <a:gd name="connsiteX73" fmla="*/ 4385953 w 12191453"/>
              <a:gd name="connsiteY73" fmla="*/ 411377 h 2925348"/>
              <a:gd name="connsiteX74" fmla="*/ 4385953 w 12191453"/>
              <a:gd name="connsiteY74" fmla="*/ 411377 h 2925348"/>
              <a:gd name="connsiteX75" fmla="*/ 3265713 w 12191453"/>
              <a:gd name="connsiteY75" fmla="*/ 3047 h 2925348"/>
              <a:gd name="connsiteX76" fmla="*/ 2144710 w 12191453"/>
              <a:gd name="connsiteY76" fmla="*/ 411377 h 2925348"/>
              <a:gd name="connsiteX77" fmla="*/ 3266093 w 12191453"/>
              <a:gd name="connsiteY77" fmla="*/ 1634843 h 2925348"/>
              <a:gd name="connsiteX78" fmla="*/ 3266093 w 12191453"/>
              <a:gd name="connsiteY78" fmla="*/ 1634843 h 2925348"/>
              <a:gd name="connsiteX79" fmla="*/ 4387477 w 12191453"/>
              <a:gd name="connsiteY79" fmla="*/ 1226514 h 2925348"/>
              <a:gd name="connsiteX80" fmla="*/ 4387477 w 12191453"/>
              <a:gd name="connsiteY80" fmla="*/ 1226514 h 2925348"/>
              <a:gd name="connsiteX81" fmla="*/ 2144710 w 12191453"/>
              <a:gd name="connsiteY81" fmla="*/ 411377 h 2925348"/>
              <a:gd name="connsiteX82" fmla="*/ 2144710 w 12191453"/>
              <a:gd name="connsiteY82" fmla="*/ 411377 h 2925348"/>
              <a:gd name="connsiteX83" fmla="*/ 4385953 w 12191453"/>
              <a:gd name="connsiteY83" fmla="*/ 1226514 h 2925348"/>
              <a:gd name="connsiteX84" fmla="*/ 4385953 w 12191453"/>
              <a:gd name="connsiteY84" fmla="*/ 1226514 h 2925348"/>
              <a:gd name="connsiteX85" fmla="*/ 4384684 w 12191453"/>
              <a:gd name="connsiteY85" fmla="*/ 2925349 h 2925348"/>
              <a:gd name="connsiteX86" fmla="*/ 2146233 w 12191453"/>
              <a:gd name="connsiteY86" fmla="*/ 1226514 h 2925348"/>
              <a:gd name="connsiteX87" fmla="*/ 2146233 w 12191453"/>
              <a:gd name="connsiteY87" fmla="*/ 1226514 h 2925348"/>
              <a:gd name="connsiteX88" fmla="*/ 4385953 w 12191453"/>
              <a:gd name="connsiteY88" fmla="*/ 411377 h 2925348"/>
              <a:gd name="connsiteX89" fmla="*/ 3263046 w 12191453"/>
              <a:gd name="connsiteY89" fmla="*/ 2449942 h 2925348"/>
              <a:gd name="connsiteX90" fmla="*/ 3263046 w 12191453"/>
              <a:gd name="connsiteY90" fmla="*/ 2449942 h 2925348"/>
              <a:gd name="connsiteX91" fmla="*/ 4381128 w 12191453"/>
              <a:gd name="connsiteY91" fmla="*/ 2856786 h 2925348"/>
              <a:gd name="connsiteX92" fmla="*/ 5501242 w 12191453"/>
              <a:gd name="connsiteY92" fmla="*/ 2449243 h 2925348"/>
              <a:gd name="connsiteX93" fmla="*/ 5500481 w 12191453"/>
              <a:gd name="connsiteY93" fmla="*/ 1634843 h 2925348"/>
              <a:gd name="connsiteX94" fmla="*/ 2141662 w 12191453"/>
              <a:gd name="connsiteY94" fmla="*/ 1223720 h 2925348"/>
              <a:gd name="connsiteX95" fmla="*/ 2140901 w 12191453"/>
              <a:gd name="connsiteY95" fmla="*/ 408317 h 2925348"/>
              <a:gd name="connsiteX96" fmla="*/ 4888 w 12191453"/>
              <a:gd name="connsiteY96" fmla="*/ 446852 h 2925348"/>
              <a:gd name="connsiteX97" fmla="*/ 4888 w 12191453"/>
              <a:gd name="connsiteY97" fmla="*/ 446852 h 2925348"/>
              <a:gd name="connsiteX98" fmla="*/ 2141662 w 12191453"/>
              <a:gd name="connsiteY98" fmla="*/ 1223466 h 2925348"/>
              <a:gd name="connsiteX99" fmla="*/ 2140139 w 12191453"/>
              <a:gd name="connsiteY99" fmla="*/ 408330 h 2925348"/>
              <a:gd name="connsiteX100" fmla="*/ 2140139 w 12191453"/>
              <a:gd name="connsiteY100" fmla="*/ 408330 h 2925348"/>
              <a:gd name="connsiteX101" fmla="*/ 0 w 12191453"/>
              <a:gd name="connsiteY101" fmla="*/ 1187217 h 2925348"/>
              <a:gd name="connsiteX102" fmla="*/ 2140901 w 12191453"/>
              <a:gd name="connsiteY102" fmla="*/ 2857726 h 2925348"/>
              <a:gd name="connsiteX103" fmla="*/ 2141662 w 12191453"/>
              <a:gd name="connsiteY103" fmla="*/ 2925349 h 2925348"/>
              <a:gd name="connsiteX104" fmla="*/ 1021802 w 12191453"/>
              <a:gd name="connsiteY104" fmla="*/ 2449980 h 2925348"/>
              <a:gd name="connsiteX105" fmla="*/ 1021802 w 12191453"/>
              <a:gd name="connsiteY105" fmla="*/ 2449980 h 2925348"/>
              <a:gd name="connsiteX106" fmla="*/ 1020279 w 12191453"/>
              <a:gd name="connsiteY106" fmla="*/ 2925349 h 2925348"/>
              <a:gd name="connsiteX107" fmla="*/ 9981444 w 12191453"/>
              <a:gd name="connsiteY107" fmla="*/ 1633700 h 2925348"/>
              <a:gd name="connsiteX108" fmla="*/ 9981444 w 12191453"/>
              <a:gd name="connsiteY108" fmla="*/ 1633700 h 2925348"/>
              <a:gd name="connsiteX109" fmla="*/ 8860822 w 12191453"/>
              <a:gd name="connsiteY109" fmla="*/ 1226514 h 2925348"/>
              <a:gd name="connsiteX110" fmla="*/ 7739439 w 12191453"/>
              <a:gd name="connsiteY110" fmla="*/ 1633700 h 2925348"/>
              <a:gd name="connsiteX111" fmla="*/ 7741598 w 12191453"/>
              <a:gd name="connsiteY111" fmla="*/ 2450272 h 2925348"/>
              <a:gd name="connsiteX112" fmla="*/ 8860822 w 12191453"/>
              <a:gd name="connsiteY112" fmla="*/ 2856786 h 2925348"/>
              <a:gd name="connsiteX113" fmla="*/ 9982206 w 12191453"/>
              <a:gd name="connsiteY113" fmla="*/ 2449573 h 2925348"/>
              <a:gd name="connsiteX114" fmla="*/ 9982206 w 12191453"/>
              <a:gd name="connsiteY114" fmla="*/ 2451503 h 2925348"/>
              <a:gd name="connsiteX115" fmla="*/ 7739439 w 12191453"/>
              <a:gd name="connsiteY115" fmla="*/ 1634843 h 2925348"/>
              <a:gd name="connsiteX116" fmla="*/ 7739439 w 12191453"/>
              <a:gd name="connsiteY116" fmla="*/ 1634843 h 2925348"/>
              <a:gd name="connsiteX117" fmla="*/ 3263046 w 12191453"/>
              <a:gd name="connsiteY117" fmla="*/ 1634843 h 2925348"/>
              <a:gd name="connsiteX118" fmla="*/ 5502512 w 12191453"/>
              <a:gd name="connsiteY118" fmla="*/ 2450805 h 2925348"/>
              <a:gd name="connsiteX119" fmla="*/ 6617420 w 12191453"/>
              <a:gd name="connsiteY119" fmla="*/ 2034400 h 2925348"/>
              <a:gd name="connsiteX120" fmla="*/ 7742740 w 12191453"/>
              <a:gd name="connsiteY120" fmla="*/ 2451503 h 2925348"/>
              <a:gd name="connsiteX121" fmla="*/ 9982206 w 12191453"/>
              <a:gd name="connsiteY121" fmla="*/ 1634843 h 2925348"/>
              <a:gd name="connsiteX122" fmla="*/ 9982206 w 12191453"/>
              <a:gd name="connsiteY122" fmla="*/ 1634843 h 2925348"/>
              <a:gd name="connsiteX123" fmla="*/ 8862346 w 12191453"/>
              <a:gd name="connsiteY123" fmla="*/ 1226514 h 2925348"/>
              <a:gd name="connsiteX124" fmla="*/ 8862346 w 12191453"/>
              <a:gd name="connsiteY124" fmla="*/ 1226514 h 2925348"/>
              <a:gd name="connsiteX125" fmla="*/ 8860822 w 12191453"/>
              <a:gd name="connsiteY125" fmla="*/ 2855262 h 2925348"/>
              <a:gd name="connsiteX126" fmla="*/ 12191453 w 12191453"/>
              <a:gd name="connsiteY126" fmla="*/ 1649762 h 2925348"/>
              <a:gd name="connsiteX127" fmla="*/ 12191453 w 12191453"/>
              <a:gd name="connsiteY127" fmla="*/ 1649762 h 2925348"/>
              <a:gd name="connsiteX128" fmla="*/ 9981317 w 12191453"/>
              <a:gd name="connsiteY128" fmla="*/ 2450272 h 2925348"/>
              <a:gd name="connsiteX129" fmla="*/ 11100542 w 12191453"/>
              <a:gd name="connsiteY129" fmla="*/ 1232608 h 2925348"/>
              <a:gd name="connsiteX130" fmla="*/ 11100542 w 12191453"/>
              <a:gd name="connsiteY130" fmla="*/ 1232608 h 2925348"/>
              <a:gd name="connsiteX131" fmla="*/ 11099019 w 12191453"/>
              <a:gd name="connsiteY131" fmla="*/ 2925349 h 2925348"/>
              <a:gd name="connsiteX132" fmla="*/ 2501 w 12191453"/>
              <a:gd name="connsiteY132" fmla="*/ 1261442 h 2925348"/>
              <a:gd name="connsiteX133" fmla="*/ 1019581 w 12191453"/>
              <a:gd name="connsiteY133" fmla="*/ 1631796 h 2925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12191453" h="2925348">
                <a:moveTo>
                  <a:pt x="4837" y="2819661"/>
                </a:moveTo>
                <a:lnTo>
                  <a:pt x="3263046" y="1631796"/>
                </a:lnTo>
                <a:lnTo>
                  <a:pt x="3263046" y="1631796"/>
                </a:lnTo>
                <a:moveTo>
                  <a:pt x="8865393" y="1223720"/>
                </a:moveTo>
                <a:lnTo>
                  <a:pt x="8865393" y="1223720"/>
                </a:lnTo>
                <a:lnTo>
                  <a:pt x="8864631" y="408076"/>
                </a:lnTo>
                <a:lnTo>
                  <a:pt x="7744009" y="0"/>
                </a:lnTo>
                <a:lnTo>
                  <a:pt x="6622626" y="408076"/>
                </a:lnTo>
                <a:lnTo>
                  <a:pt x="6624785" y="1224355"/>
                </a:lnTo>
                <a:lnTo>
                  <a:pt x="7743997" y="1631796"/>
                </a:lnTo>
                <a:moveTo>
                  <a:pt x="4382906" y="408711"/>
                </a:moveTo>
                <a:lnTo>
                  <a:pt x="4382906" y="408711"/>
                </a:lnTo>
                <a:lnTo>
                  <a:pt x="4384303" y="1225244"/>
                </a:lnTo>
                <a:lnTo>
                  <a:pt x="5503147" y="1631809"/>
                </a:lnTo>
                <a:lnTo>
                  <a:pt x="6624150" y="1224621"/>
                </a:lnTo>
                <a:lnTo>
                  <a:pt x="6623388" y="408723"/>
                </a:lnTo>
                <a:lnTo>
                  <a:pt x="5503147" y="1536"/>
                </a:lnTo>
                <a:lnTo>
                  <a:pt x="4382906" y="408711"/>
                </a:lnTo>
                <a:close/>
                <a:moveTo>
                  <a:pt x="12191453" y="1622629"/>
                </a:moveTo>
                <a:lnTo>
                  <a:pt x="11100161" y="1226514"/>
                </a:lnTo>
                <a:lnTo>
                  <a:pt x="9979159" y="1633688"/>
                </a:lnTo>
                <a:lnTo>
                  <a:pt x="9979159" y="1633688"/>
                </a:lnTo>
                <a:lnTo>
                  <a:pt x="9981317" y="2450259"/>
                </a:lnTo>
                <a:lnTo>
                  <a:pt x="11100161" y="2856773"/>
                </a:lnTo>
                <a:lnTo>
                  <a:pt x="12191453" y="2460632"/>
                </a:lnTo>
                <a:moveTo>
                  <a:pt x="7742486" y="0"/>
                </a:moveTo>
                <a:lnTo>
                  <a:pt x="7742486" y="0"/>
                </a:lnTo>
                <a:lnTo>
                  <a:pt x="7742486" y="1630272"/>
                </a:lnTo>
                <a:moveTo>
                  <a:pt x="4382906" y="408330"/>
                </a:moveTo>
                <a:lnTo>
                  <a:pt x="4382906" y="408330"/>
                </a:lnTo>
                <a:lnTo>
                  <a:pt x="6624150" y="1224990"/>
                </a:lnTo>
                <a:moveTo>
                  <a:pt x="6624150" y="408330"/>
                </a:moveTo>
                <a:lnTo>
                  <a:pt x="6624150" y="408330"/>
                </a:lnTo>
                <a:lnTo>
                  <a:pt x="4384430" y="1224990"/>
                </a:lnTo>
                <a:moveTo>
                  <a:pt x="7742486" y="2925349"/>
                </a:moveTo>
                <a:lnTo>
                  <a:pt x="7741724" y="1630272"/>
                </a:lnTo>
                <a:moveTo>
                  <a:pt x="5501242" y="1630272"/>
                </a:moveTo>
                <a:lnTo>
                  <a:pt x="5501242" y="1630272"/>
                </a:lnTo>
                <a:lnTo>
                  <a:pt x="5502639" y="2925349"/>
                </a:lnTo>
                <a:moveTo>
                  <a:pt x="5502766" y="1524"/>
                </a:moveTo>
                <a:lnTo>
                  <a:pt x="5502766" y="1524"/>
                </a:lnTo>
                <a:lnTo>
                  <a:pt x="5501242" y="1630272"/>
                </a:lnTo>
                <a:moveTo>
                  <a:pt x="11103589" y="1224990"/>
                </a:moveTo>
                <a:lnTo>
                  <a:pt x="11102066" y="409854"/>
                </a:lnTo>
                <a:lnTo>
                  <a:pt x="11102066" y="409854"/>
                </a:lnTo>
                <a:moveTo>
                  <a:pt x="12191453" y="12760"/>
                </a:moveTo>
                <a:lnTo>
                  <a:pt x="11102066" y="409841"/>
                </a:lnTo>
                <a:moveTo>
                  <a:pt x="11102066" y="409854"/>
                </a:moveTo>
                <a:lnTo>
                  <a:pt x="11102066" y="409854"/>
                </a:lnTo>
                <a:lnTo>
                  <a:pt x="12191453" y="805804"/>
                </a:lnTo>
                <a:moveTo>
                  <a:pt x="12191453" y="829065"/>
                </a:moveTo>
                <a:lnTo>
                  <a:pt x="12191453" y="829065"/>
                </a:lnTo>
                <a:lnTo>
                  <a:pt x="11103589" y="1224990"/>
                </a:lnTo>
                <a:moveTo>
                  <a:pt x="10547634" y="2925057"/>
                </a:moveTo>
                <a:lnTo>
                  <a:pt x="9987158" y="2721184"/>
                </a:lnTo>
                <a:lnTo>
                  <a:pt x="9428751" y="2925057"/>
                </a:lnTo>
                <a:lnTo>
                  <a:pt x="9428751" y="2925057"/>
                </a:lnTo>
                <a:moveTo>
                  <a:pt x="8863742" y="2925349"/>
                </a:moveTo>
                <a:lnTo>
                  <a:pt x="8862346" y="2859833"/>
                </a:lnTo>
                <a:lnTo>
                  <a:pt x="8862346" y="2859833"/>
                </a:lnTo>
                <a:moveTo>
                  <a:pt x="9983729" y="2443885"/>
                </a:moveTo>
                <a:lnTo>
                  <a:pt x="9983729" y="2443885"/>
                </a:lnTo>
                <a:moveTo>
                  <a:pt x="11100542" y="2858309"/>
                </a:moveTo>
                <a:lnTo>
                  <a:pt x="11100542" y="2858309"/>
                </a:lnTo>
                <a:lnTo>
                  <a:pt x="11283859" y="2925057"/>
                </a:lnTo>
                <a:moveTo>
                  <a:pt x="1021802" y="1631161"/>
                </a:moveTo>
                <a:lnTo>
                  <a:pt x="1021802" y="1631161"/>
                </a:lnTo>
                <a:lnTo>
                  <a:pt x="1023199" y="2447402"/>
                </a:lnTo>
                <a:lnTo>
                  <a:pt x="2142043" y="2853738"/>
                </a:lnTo>
                <a:lnTo>
                  <a:pt x="3263046" y="2446678"/>
                </a:lnTo>
                <a:lnTo>
                  <a:pt x="3262284" y="1631161"/>
                </a:lnTo>
                <a:lnTo>
                  <a:pt x="2142043" y="1223466"/>
                </a:lnTo>
                <a:lnTo>
                  <a:pt x="1021802" y="1631161"/>
                </a:lnTo>
                <a:close/>
                <a:moveTo>
                  <a:pt x="4385953" y="411377"/>
                </a:moveTo>
                <a:lnTo>
                  <a:pt x="4385953" y="411377"/>
                </a:lnTo>
                <a:lnTo>
                  <a:pt x="3265713" y="3047"/>
                </a:lnTo>
                <a:lnTo>
                  <a:pt x="2144710" y="411377"/>
                </a:lnTo>
                <a:moveTo>
                  <a:pt x="3266093" y="1634843"/>
                </a:moveTo>
                <a:lnTo>
                  <a:pt x="3266093" y="1634843"/>
                </a:lnTo>
                <a:lnTo>
                  <a:pt x="4387477" y="1226514"/>
                </a:lnTo>
                <a:moveTo>
                  <a:pt x="4387477" y="1226514"/>
                </a:moveTo>
                <a:lnTo>
                  <a:pt x="2144710" y="411377"/>
                </a:lnTo>
                <a:lnTo>
                  <a:pt x="2144710" y="411377"/>
                </a:lnTo>
                <a:moveTo>
                  <a:pt x="4385953" y="1226514"/>
                </a:moveTo>
                <a:lnTo>
                  <a:pt x="4385953" y="1226514"/>
                </a:lnTo>
                <a:lnTo>
                  <a:pt x="4384684" y="2925349"/>
                </a:lnTo>
                <a:moveTo>
                  <a:pt x="2146233" y="1226514"/>
                </a:moveTo>
                <a:lnTo>
                  <a:pt x="2146233" y="1226514"/>
                </a:lnTo>
                <a:lnTo>
                  <a:pt x="4385953" y="411377"/>
                </a:lnTo>
                <a:moveTo>
                  <a:pt x="3263046" y="2449942"/>
                </a:moveTo>
                <a:lnTo>
                  <a:pt x="3263046" y="2449942"/>
                </a:lnTo>
                <a:lnTo>
                  <a:pt x="4381128" y="2856786"/>
                </a:lnTo>
                <a:lnTo>
                  <a:pt x="5501242" y="2449243"/>
                </a:lnTo>
                <a:lnTo>
                  <a:pt x="5500481" y="1634843"/>
                </a:lnTo>
                <a:moveTo>
                  <a:pt x="2141662" y="1223720"/>
                </a:moveTo>
                <a:lnTo>
                  <a:pt x="2140901" y="408317"/>
                </a:lnTo>
                <a:moveTo>
                  <a:pt x="4888" y="446852"/>
                </a:moveTo>
                <a:lnTo>
                  <a:pt x="4888" y="446852"/>
                </a:lnTo>
                <a:lnTo>
                  <a:pt x="2141662" y="1223466"/>
                </a:lnTo>
                <a:moveTo>
                  <a:pt x="2140139" y="408330"/>
                </a:moveTo>
                <a:lnTo>
                  <a:pt x="2140139" y="408330"/>
                </a:lnTo>
                <a:lnTo>
                  <a:pt x="0" y="1187217"/>
                </a:lnTo>
                <a:moveTo>
                  <a:pt x="2140901" y="2857726"/>
                </a:moveTo>
                <a:lnTo>
                  <a:pt x="2141662" y="2925349"/>
                </a:lnTo>
                <a:moveTo>
                  <a:pt x="1021802" y="2449980"/>
                </a:moveTo>
                <a:lnTo>
                  <a:pt x="1021802" y="2449980"/>
                </a:lnTo>
                <a:lnTo>
                  <a:pt x="1020279" y="2925349"/>
                </a:lnTo>
                <a:moveTo>
                  <a:pt x="9981444" y="1633700"/>
                </a:moveTo>
                <a:lnTo>
                  <a:pt x="9981444" y="1633700"/>
                </a:lnTo>
                <a:lnTo>
                  <a:pt x="8860822" y="1226514"/>
                </a:lnTo>
                <a:lnTo>
                  <a:pt x="7739439" y="1633700"/>
                </a:lnTo>
                <a:lnTo>
                  <a:pt x="7741598" y="2450272"/>
                </a:lnTo>
                <a:lnTo>
                  <a:pt x="8860822" y="2856786"/>
                </a:lnTo>
                <a:lnTo>
                  <a:pt x="9982206" y="2449573"/>
                </a:lnTo>
                <a:moveTo>
                  <a:pt x="9982206" y="2451503"/>
                </a:moveTo>
                <a:lnTo>
                  <a:pt x="7739439" y="1634843"/>
                </a:lnTo>
                <a:lnTo>
                  <a:pt x="7739439" y="1634843"/>
                </a:lnTo>
                <a:moveTo>
                  <a:pt x="3263046" y="1634843"/>
                </a:moveTo>
                <a:lnTo>
                  <a:pt x="5502512" y="2450805"/>
                </a:lnTo>
                <a:lnTo>
                  <a:pt x="6617420" y="2034400"/>
                </a:lnTo>
                <a:lnTo>
                  <a:pt x="7742740" y="2451503"/>
                </a:lnTo>
                <a:lnTo>
                  <a:pt x="9982206" y="1634843"/>
                </a:lnTo>
                <a:lnTo>
                  <a:pt x="9982206" y="1634843"/>
                </a:lnTo>
                <a:moveTo>
                  <a:pt x="8862346" y="1226514"/>
                </a:moveTo>
                <a:lnTo>
                  <a:pt x="8862346" y="1226514"/>
                </a:lnTo>
                <a:lnTo>
                  <a:pt x="8860822" y="2855262"/>
                </a:lnTo>
                <a:moveTo>
                  <a:pt x="12191453" y="1649762"/>
                </a:moveTo>
                <a:lnTo>
                  <a:pt x="12191453" y="1649762"/>
                </a:lnTo>
                <a:lnTo>
                  <a:pt x="9981317" y="2450272"/>
                </a:lnTo>
                <a:moveTo>
                  <a:pt x="11100542" y="1232608"/>
                </a:moveTo>
                <a:lnTo>
                  <a:pt x="11100542" y="1232608"/>
                </a:lnTo>
                <a:lnTo>
                  <a:pt x="11099019" y="2925349"/>
                </a:lnTo>
                <a:moveTo>
                  <a:pt x="2501" y="1261442"/>
                </a:moveTo>
                <a:lnTo>
                  <a:pt x="1019581" y="1631796"/>
                </a:lnTo>
              </a:path>
            </a:pathLst>
          </a:custGeom>
          <a:noFill/>
          <a:ln w="9518" cap="flat">
            <a:solidFill>
              <a:srgbClr val="2F354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07E2C-ABED-A310-E66D-D1BEBD11C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A89D12-4F33-44AF-85FC-689FEAF79A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5D38071-7343-D0DD-EBDF-64B24CD220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Agenda, </a:t>
            </a:r>
            <a:br>
              <a:rPr lang="en-US" dirty="0"/>
            </a:br>
            <a:r>
              <a:rPr lang="en-US" dirty="0"/>
              <a:t>Bold 30pt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217EF-03EF-4D4C-F0A7-C31CEA9AC26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8640" y="1466850"/>
            <a:ext cx="5360035" cy="58991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First level, 16pt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0FB82-33FE-FAE0-42EA-5A069CD64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2024 Equinix,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C1734-7417-FD72-6EE6-BE088ED3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fortress_white_logo">
            <a:extLst>
              <a:ext uri="{FF2B5EF4-FFF2-40B4-BE49-F238E27FC236}">
                <a16:creationId xmlns:a16="http://schemas.microsoft.com/office/drawing/2014/main" id="{F1533B5D-7581-A9A5-BB30-D1FCA2069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279660" y="6432345"/>
            <a:ext cx="429768" cy="236423"/>
          </a:xfrm>
          <a:custGeom>
            <a:avLst/>
            <a:gdLst>
              <a:gd name="connsiteX0" fmla="*/ 2743098 w 5430360"/>
              <a:gd name="connsiteY0" fmla="*/ 159239 h 2987338"/>
              <a:gd name="connsiteX1" fmla="*/ 2743098 w 5430360"/>
              <a:gd name="connsiteY1" fmla="*/ 2557831 h 2987338"/>
              <a:gd name="connsiteX2" fmla="*/ 3048063 w 5430360"/>
              <a:gd name="connsiteY2" fmla="*/ 2451780 h 2987338"/>
              <a:gd name="connsiteX3" fmla="*/ 3048063 w 5430360"/>
              <a:gd name="connsiteY3" fmla="*/ 265944 h 2987338"/>
              <a:gd name="connsiteX4" fmla="*/ 3962635 w 5430360"/>
              <a:gd name="connsiteY4" fmla="*/ 585254 h 2987338"/>
              <a:gd name="connsiteX5" fmla="*/ 3962635 w 5430360"/>
              <a:gd name="connsiteY5" fmla="*/ 2132470 h 2987338"/>
              <a:gd name="connsiteX6" fmla="*/ 4267137 w 5430360"/>
              <a:gd name="connsiteY6" fmla="*/ 2025948 h 2987338"/>
              <a:gd name="connsiteX7" fmla="*/ 4267137 w 5430360"/>
              <a:gd name="connsiteY7" fmla="*/ 691496 h 2987338"/>
              <a:gd name="connsiteX8" fmla="*/ 4571969 w 5430360"/>
              <a:gd name="connsiteY8" fmla="*/ 798220 h 2987338"/>
              <a:gd name="connsiteX9" fmla="*/ 4571969 w 5430360"/>
              <a:gd name="connsiteY9" fmla="*/ 2242585 h 2987338"/>
              <a:gd name="connsiteX10" fmla="*/ 3657607 w 5430360"/>
              <a:gd name="connsiteY10" fmla="*/ 2561705 h 2987338"/>
              <a:gd name="connsiteX11" fmla="*/ 3657607 w 5430360"/>
              <a:gd name="connsiteY11" fmla="*/ 801529 h 2987338"/>
              <a:gd name="connsiteX12" fmla="*/ 3353264 w 5430360"/>
              <a:gd name="connsiteY12" fmla="*/ 695268 h 2987338"/>
              <a:gd name="connsiteX13" fmla="*/ 3353264 w 5430360"/>
              <a:gd name="connsiteY13" fmla="*/ 2668219 h 2987338"/>
              <a:gd name="connsiteX14" fmla="*/ 2438432 w 5430360"/>
              <a:gd name="connsiteY14" fmla="*/ 2987339 h 2987338"/>
              <a:gd name="connsiteX15" fmla="*/ 2438432 w 5430360"/>
              <a:gd name="connsiteY15" fmla="*/ 375882 h 2987338"/>
              <a:gd name="connsiteX16" fmla="*/ 2286102 w 5430360"/>
              <a:gd name="connsiteY16" fmla="*/ 322701 h 2987338"/>
              <a:gd name="connsiteX17" fmla="*/ 2133848 w 5430360"/>
              <a:gd name="connsiteY17" fmla="*/ 375882 h 2987338"/>
              <a:gd name="connsiteX18" fmla="*/ 2133848 w 5430360"/>
              <a:gd name="connsiteY18" fmla="*/ 2987339 h 2987338"/>
              <a:gd name="connsiteX19" fmla="*/ 1219441 w 5430360"/>
              <a:gd name="connsiteY19" fmla="*/ 2668219 h 2987338"/>
              <a:gd name="connsiteX20" fmla="*/ 1219441 w 5430360"/>
              <a:gd name="connsiteY20" fmla="*/ 695268 h 2987338"/>
              <a:gd name="connsiteX21" fmla="*/ 914489 w 5430360"/>
              <a:gd name="connsiteY21" fmla="*/ 801529 h 2987338"/>
              <a:gd name="connsiteX22" fmla="*/ 914489 w 5430360"/>
              <a:gd name="connsiteY22" fmla="*/ 2561711 h 2987338"/>
              <a:gd name="connsiteX23" fmla="*/ 0 w 5430360"/>
              <a:gd name="connsiteY23" fmla="*/ 2242585 h 2987338"/>
              <a:gd name="connsiteX24" fmla="*/ 0 w 5430360"/>
              <a:gd name="connsiteY24" fmla="*/ 798220 h 2987338"/>
              <a:gd name="connsiteX25" fmla="*/ 305054 w 5430360"/>
              <a:gd name="connsiteY25" fmla="*/ 691496 h 2987338"/>
              <a:gd name="connsiteX26" fmla="*/ 305054 w 5430360"/>
              <a:gd name="connsiteY26" fmla="*/ 2025942 h 2987338"/>
              <a:gd name="connsiteX27" fmla="*/ 609721 w 5430360"/>
              <a:gd name="connsiteY27" fmla="*/ 2132463 h 2987338"/>
              <a:gd name="connsiteX28" fmla="*/ 609721 w 5430360"/>
              <a:gd name="connsiteY28" fmla="*/ 585248 h 2987338"/>
              <a:gd name="connsiteX29" fmla="*/ 1524127 w 5430360"/>
              <a:gd name="connsiteY29" fmla="*/ 265938 h 2987338"/>
              <a:gd name="connsiteX30" fmla="*/ 1524127 w 5430360"/>
              <a:gd name="connsiteY30" fmla="*/ 2451773 h 2987338"/>
              <a:gd name="connsiteX31" fmla="*/ 1828895 w 5430360"/>
              <a:gd name="connsiteY31" fmla="*/ 2557825 h 2987338"/>
              <a:gd name="connsiteX32" fmla="*/ 1828895 w 5430360"/>
              <a:gd name="connsiteY32" fmla="*/ 159239 h 2987338"/>
              <a:gd name="connsiteX33" fmla="*/ 2286102 w 5430360"/>
              <a:gd name="connsiteY33" fmla="*/ 0 h 2987338"/>
              <a:gd name="connsiteX34" fmla="*/ 2743098 w 5430360"/>
              <a:gd name="connsiteY34" fmla="*/ 159239 h 2987338"/>
              <a:gd name="connsiteX35" fmla="*/ 5155769 w 5430360"/>
              <a:gd name="connsiteY35" fmla="*/ 2141487 h 2987338"/>
              <a:gd name="connsiteX36" fmla="*/ 4881271 w 5430360"/>
              <a:gd name="connsiteY36" fmla="*/ 1866691 h 2987338"/>
              <a:gd name="connsiteX37" fmla="*/ 4881271 w 5430360"/>
              <a:gd name="connsiteY37" fmla="*/ 1865332 h 2987338"/>
              <a:gd name="connsiteX38" fmla="*/ 5155769 w 5430360"/>
              <a:gd name="connsiteY38" fmla="*/ 1588789 h 2987338"/>
              <a:gd name="connsiteX39" fmla="*/ 5430361 w 5430360"/>
              <a:gd name="connsiteY39" fmla="*/ 1863560 h 2987338"/>
              <a:gd name="connsiteX40" fmla="*/ 5430361 w 5430360"/>
              <a:gd name="connsiteY40" fmla="*/ 1865325 h 2987338"/>
              <a:gd name="connsiteX41" fmla="*/ 5155769 w 5430360"/>
              <a:gd name="connsiteY41" fmla="*/ 2141487 h 2987338"/>
              <a:gd name="connsiteX42" fmla="*/ 5155769 w 5430360"/>
              <a:gd name="connsiteY42" fmla="*/ 2111312 h 2987338"/>
              <a:gd name="connsiteX43" fmla="*/ 5398726 w 5430360"/>
              <a:gd name="connsiteY43" fmla="*/ 1865332 h 2987338"/>
              <a:gd name="connsiteX44" fmla="*/ 5398726 w 5430360"/>
              <a:gd name="connsiteY44" fmla="*/ 1863567 h 2987338"/>
              <a:gd name="connsiteX45" fmla="*/ 5155769 w 5430360"/>
              <a:gd name="connsiteY45" fmla="*/ 1619060 h 2987338"/>
              <a:gd name="connsiteX46" fmla="*/ 4912913 w 5430360"/>
              <a:gd name="connsiteY46" fmla="*/ 1865332 h 2987338"/>
              <a:gd name="connsiteX47" fmla="*/ 4912913 w 5430360"/>
              <a:gd name="connsiteY47" fmla="*/ 1866691 h 2987338"/>
              <a:gd name="connsiteX48" fmla="*/ 5155769 w 5430360"/>
              <a:gd name="connsiteY48" fmla="*/ 2111312 h 2987338"/>
              <a:gd name="connsiteX49" fmla="*/ 5042161 w 5430360"/>
              <a:gd name="connsiteY49" fmla="*/ 1716748 h 2987338"/>
              <a:gd name="connsiteX50" fmla="*/ 5176298 w 5430360"/>
              <a:gd name="connsiteY50" fmla="*/ 1716748 h 2987338"/>
              <a:gd name="connsiteX51" fmla="*/ 5291538 w 5430360"/>
              <a:gd name="connsiteY51" fmla="*/ 1811681 h 2987338"/>
              <a:gd name="connsiteX52" fmla="*/ 5228362 w 5430360"/>
              <a:gd name="connsiteY52" fmla="*/ 1899907 h 2987338"/>
              <a:gd name="connsiteX53" fmla="*/ 5301012 w 5430360"/>
              <a:gd name="connsiteY53" fmla="*/ 2002390 h 2987338"/>
              <a:gd name="connsiteX54" fmla="*/ 5217408 w 5430360"/>
              <a:gd name="connsiteY54" fmla="*/ 2002390 h 2987338"/>
              <a:gd name="connsiteX55" fmla="*/ 5155762 w 5430360"/>
              <a:gd name="connsiteY55" fmla="*/ 1912519 h 2987338"/>
              <a:gd name="connsiteX56" fmla="*/ 5111515 w 5430360"/>
              <a:gd name="connsiteY56" fmla="*/ 1912519 h 2987338"/>
              <a:gd name="connsiteX57" fmla="*/ 5111515 w 5430360"/>
              <a:gd name="connsiteY57" fmla="*/ 2002390 h 2987338"/>
              <a:gd name="connsiteX58" fmla="*/ 5042161 w 5430360"/>
              <a:gd name="connsiteY58" fmla="*/ 2002390 h 2987338"/>
              <a:gd name="connsiteX59" fmla="*/ 5042161 w 5430360"/>
              <a:gd name="connsiteY59" fmla="*/ 1716748 h 2987338"/>
              <a:gd name="connsiteX60" fmla="*/ 5171605 w 5430360"/>
              <a:gd name="connsiteY60" fmla="*/ 1855750 h 2987338"/>
              <a:gd name="connsiteX61" fmla="*/ 5220653 w 5430360"/>
              <a:gd name="connsiteY61" fmla="*/ 1816189 h 2987338"/>
              <a:gd name="connsiteX62" fmla="*/ 5171605 w 5430360"/>
              <a:gd name="connsiteY62" fmla="*/ 1776819 h 2987338"/>
              <a:gd name="connsiteX63" fmla="*/ 5111522 w 5430360"/>
              <a:gd name="connsiteY63" fmla="*/ 1776819 h 2987338"/>
              <a:gd name="connsiteX64" fmla="*/ 5111522 w 5430360"/>
              <a:gd name="connsiteY64" fmla="*/ 1855756 h 2987338"/>
              <a:gd name="connsiteX65" fmla="*/ 5171605 w 5430360"/>
              <a:gd name="connsiteY65" fmla="*/ 1855756 h 298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5430360" h="2987338">
                <a:moveTo>
                  <a:pt x="2743098" y="159239"/>
                </a:moveTo>
                <a:lnTo>
                  <a:pt x="2743098" y="2557831"/>
                </a:lnTo>
                <a:lnTo>
                  <a:pt x="3048063" y="2451780"/>
                </a:lnTo>
                <a:lnTo>
                  <a:pt x="3048063" y="265944"/>
                </a:lnTo>
                <a:lnTo>
                  <a:pt x="3962635" y="585254"/>
                </a:lnTo>
                <a:lnTo>
                  <a:pt x="3962635" y="2132470"/>
                </a:lnTo>
                <a:lnTo>
                  <a:pt x="4267137" y="2025948"/>
                </a:lnTo>
                <a:lnTo>
                  <a:pt x="4267137" y="691496"/>
                </a:lnTo>
                <a:lnTo>
                  <a:pt x="4571969" y="798220"/>
                </a:lnTo>
                <a:lnTo>
                  <a:pt x="4571969" y="2242585"/>
                </a:lnTo>
                <a:lnTo>
                  <a:pt x="3657607" y="2561705"/>
                </a:lnTo>
                <a:lnTo>
                  <a:pt x="3657607" y="801529"/>
                </a:lnTo>
                <a:lnTo>
                  <a:pt x="3353264" y="695268"/>
                </a:lnTo>
                <a:lnTo>
                  <a:pt x="3353264" y="2668219"/>
                </a:lnTo>
                <a:lnTo>
                  <a:pt x="2438432" y="2987339"/>
                </a:lnTo>
                <a:lnTo>
                  <a:pt x="2438432" y="375882"/>
                </a:lnTo>
                <a:lnTo>
                  <a:pt x="2286102" y="322701"/>
                </a:lnTo>
                <a:lnTo>
                  <a:pt x="2133848" y="375882"/>
                </a:lnTo>
                <a:lnTo>
                  <a:pt x="2133848" y="2987339"/>
                </a:lnTo>
                <a:lnTo>
                  <a:pt x="1219441" y="2668219"/>
                </a:lnTo>
                <a:lnTo>
                  <a:pt x="1219441" y="695268"/>
                </a:lnTo>
                <a:lnTo>
                  <a:pt x="914489" y="801529"/>
                </a:lnTo>
                <a:lnTo>
                  <a:pt x="914489" y="2561711"/>
                </a:lnTo>
                <a:lnTo>
                  <a:pt x="0" y="2242585"/>
                </a:lnTo>
                <a:lnTo>
                  <a:pt x="0" y="798220"/>
                </a:lnTo>
                <a:lnTo>
                  <a:pt x="305054" y="691496"/>
                </a:lnTo>
                <a:lnTo>
                  <a:pt x="305054" y="2025942"/>
                </a:lnTo>
                <a:lnTo>
                  <a:pt x="609721" y="2132463"/>
                </a:lnTo>
                <a:lnTo>
                  <a:pt x="609721" y="585248"/>
                </a:lnTo>
                <a:lnTo>
                  <a:pt x="1524127" y="265938"/>
                </a:lnTo>
                <a:lnTo>
                  <a:pt x="1524127" y="2451773"/>
                </a:lnTo>
                <a:lnTo>
                  <a:pt x="1828895" y="2557825"/>
                </a:lnTo>
                <a:lnTo>
                  <a:pt x="1828895" y="159239"/>
                </a:lnTo>
                <a:lnTo>
                  <a:pt x="2286102" y="0"/>
                </a:lnTo>
                <a:lnTo>
                  <a:pt x="2743098" y="159239"/>
                </a:lnTo>
                <a:close/>
                <a:moveTo>
                  <a:pt x="5155769" y="2141487"/>
                </a:moveTo>
                <a:cubicBezTo>
                  <a:pt x="5001044" y="2141487"/>
                  <a:pt x="4881271" y="2016544"/>
                  <a:pt x="4881271" y="1866691"/>
                </a:cubicBezTo>
                <a:lnTo>
                  <a:pt x="4881271" y="1865332"/>
                </a:lnTo>
                <a:cubicBezTo>
                  <a:pt x="4881271" y="1715288"/>
                  <a:pt x="5002702" y="1588789"/>
                  <a:pt x="5155769" y="1588789"/>
                </a:cubicBezTo>
                <a:cubicBezTo>
                  <a:pt x="5310334" y="1588789"/>
                  <a:pt x="5430361" y="1713630"/>
                  <a:pt x="5430361" y="1863560"/>
                </a:cubicBezTo>
                <a:lnTo>
                  <a:pt x="5430361" y="1865325"/>
                </a:lnTo>
                <a:cubicBezTo>
                  <a:pt x="5430361" y="2014893"/>
                  <a:pt x="5308937" y="2141487"/>
                  <a:pt x="5155769" y="2141487"/>
                </a:cubicBezTo>
                <a:moveTo>
                  <a:pt x="5155769" y="2111312"/>
                </a:moveTo>
                <a:cubicBezTo>
                  <a:pt x="5293036" y="2111312"/>
                  <a:pt x="5398726" y="1999164"/>
                  <a:pt x="5398726" y="1865332"/>
                </a:cubicBezTo>
                <a:lnTo>
                  <a:pt x="5398726" y="1863567"/>
                </a:lnTo>
                <a:cubicBezTo>
                  <a:pt x="5398726" y="1729365"/>
                  <a:pt x="5294573" y="1619060"/>
                  <a:pt x="5155769" y="1619060"/>
                </a:cubicBezTo>
                <a:cubicBezTo>
                  <a:pt x="5018437" y="1619060"/>
                  <a:pt x="4912913" y="1731112"/>
                  <a:pt x="4912913" y="1865332"/>
                </a:cubicBezTo>
                <a:lnTo>
                  <a:pt x="4912913" y="1866691"/>
                </a:lnTo>
                <a:cubicBezTo>
                  <a:pt x="4912913" y="2001012"/>
                  <a:pt x="5017040" y="2111312"/>
                  <a:pt x="5155769" y="2111312"/>
                </a:cubicBezTo>
                <a:moveTo>
                  <a:pt x="5042161" y="1716748"/>
                </a:moveTo>
                <a:lnTo>
                  <a:pt x="5176298" y="1716748"/>
                </a:lnTo>
                <a:cubicBezTo>
                  <a:pt x="5242433" y="1716748"/>
                  <a:pt x="5291538" y="1747031"/>
                  <a:pt x="5291538" y="1811681"/>
                </a:cubicBezTo>
                <a:cubicBezTo>
                  <a:pt x="5291538" y="1857407"/>
                  <a:pt x="5266347" y="1887220"/>
                  <a:pt x="5228362" y="1899907"/>
                </a:cubicBezTo>
                <a:lnTo>
                  <a:pt x="5301012" y="2002390"/>
                </a:lnTo>
                <a:lnTo>
                  <a:pt x="5217408" y="2002390"/>
                </a:lnTo>
                <a:lnTo>
                  <a:pt x="5155762" y="1912519"/>
                </a:lnTo>
                <a:lnTo>
                  <a:pt x="5111515" y="1912519"/>
                </a:lnTo>
                <a:lnTo>
                  <a:pt x="5111515" y="2002390"/>
                </a:lnTo>
                <a:lnTo>
                  <a:pt x="5042161" y="2002390"/>
                </a:lnTo>
                <a:lnTo>
                  <a:pt x="5042161" y="1716748"/>
                </a:lnTo>
                <a:close/>
                <a:moveTo>
                  <a:pt x="5171605" y="1855750"/>
                </a:moveTo>
                <a:cubicBezTo>
                  <a:pt x="5203241" y="1855750"/>
                  <a:pt x="5220653" y="1839932"/>
                  <a:pt x="5220653" y="1816189"/>
                </a:cubicBezTo>
                <a:cubicBezTo>
                  <a:pt x="5220653" y="1791176"/>
                  <a:pt x="5201419" y="1776819"/>
                  <a:pt x="5171605" y="1776819"/>
                </a:cubicBezTo>
                <a:lnTo>
                  <a:pt x="5111522" y="1776819"/>
                </a:lnTo>
                <a:lnTo>
                  <a:pt x="5111522" y="1855756"/>
                </a:lnTo>
                <a:lnTo>
                  <a:pt x="5171605" y="1855756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98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0FB82-33FE-FAE0-42EA-5A069CD64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Equinix, Inc.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8E189C2-3D56-EA28-01E3-E9488BEA1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07E2C-ABED-A310-E66D-D1BEBD11C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9D12-4F33-44AF-85FC-689FEAF79A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3B86C44-7744-677C-D37F-393ED0D8F6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text, </a:t>
            </a:r>
            <a:br>
              <a:rPr lang="en-US" dirty="0"/>
            </a:br>
            <a:r>
              <a:rPr lang="en-US" dirty="0"/>
              <a:t>30pt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CDEA1-BF0A-2A9A-57B3-4A5965938C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52450" y="1466850"/>
            <a:ext cx="11088688" cy="47053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First level, bold 14pt no bullet</a:t>
            </a:r>
          </a:p>
          <a:p>
            <a:pPr lvl="1"/>
            <a:r>
              <a:rPr lang="en-US" dirty="0"/>
              <a:t>Second level, reg 14pt no bullet</a:t>
            </a:r>
          </a:p>
          <a:p>
            <a:pPr lvl="2"/>
            <a:r>
              <a:rPr lang="en-US" dirty="0"/>
              <a:t>Third level, reg 14pt first bullet</a:t>
            </a:r>
          </a:p>
          <a:p>
            <a:pPr lvl="3"/>
            <a:r>
              <a:rPr lang="en-US" dirty="0"/>
              <a:t>Fourth level, reg 12pt second bullet</a:t>
            </a:r>
          </a:p>
          <a:p>
            <a:pPr lvl="4"/>
            <a:r>
              <a:rPr lang="en-US" dirty="0"/>
              <a:t>Fifth level, reg 11pt third bullet</a:t>
            </a:r>
          </a:p>
        </p:txBody>
      </p:sp>
    </p:spTree>
    <p:extLst>
      <p:ext uri="{BB962C8B-B14F-4D97-AF65-F5344CB8AC3E}">
        <p14:creationId xmlns:p14="http://schemas.microsoft.com/office/powerpoint/2010/main" val="80282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 Light Blue">
    <p:bg>
      <p:bgPr>
        <a:solidFill>
          <a:srgbClr val="C7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0FB82-33FE-FAE0-42EA-5A069CD64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Equinix, Inc.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8E189C2-3D56-EA28-01E3-E9488BEA1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07E2C-ABED-A310-E66D-D1BEBD11C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9D12-4F33-44AF-85FC-689FEAF79A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3B86C44-7744-677C-D37F-393ED0D8F6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text, </a:t>
            </a:r>
            <a:br>
              <a:rPr lang="en-US" dirty="0"/>
            </a:br>
            <a:r>
              <a:rPr lang="en-US" dirty="0"/>
              <a:t>30pt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CDEA1-BF0A-2A9A-57B3-4A5965938C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52450" y="1466850"/>
            <a:ext cx="11088688" cy="47053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First level, bold 14pt no bullet</a:t>
            </a:r>
          </a:p>
          <a:p>
            <a:pPr lvl="1"/>
            <a:r>
              <a:rPr lang="en-US" dirty="0"/>
              <a:t>Second level, reg 14pt no bullet</a:t>
            </a:r>
          </a:p>
          <a:p>
            <a:pPr lvl="2"/>
            <a:r>
              <a:rPr lang="en-US" dirty="0"/>
              <a:t>Third level, reg 14pt first bullet</a:t>
            </a:r>
          </a:p>
          <a:p>
            <a:pPr lvl="3"/>
            <a:r>
              <a:rPr lang="en-US" dirty="0"/>
              <a:t>Fourth level, reg 12pt second bullet</a:t>
            </a:r>
          </a:p>
          <a:p>
            <a:pPr lvl="4"/>
            <a:r>
              <a:rPr lang="en-US" dirty="0"/>
              <a:t>Fifth level, reg 11pt third bullet</a:t>
            </a:r>
          </a:p>
        </p:txBody>
      </p:sp>
    </p:spTree>
    <p:extLst>
      <p:ext uri="{BB962C8B-B14F-4D97-AF65-F5344CB8AC3E}">
        <p14:creationId xmlns:p14="http://schemas.microsoft.com/office/powerpoint/2010/main" val="378659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 Light Green">
    <p:bg>
      <p:bgPr>
        <a:solidFill>
          <a:srgbClr val="DFFB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0FB82-33FE-FAE0-42EA-5A069CD64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Equinix, Inc.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8E189C2-3D56-EA28-01E3-E9488BEA1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07E2C-ABED-A310-E66D-D1BEBD11C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9D12-4F33-44AF-85FC-689FEAF79A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3B86C44-7744-677C-D37F-393ED0D8F6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text, </a:t>
            </a:r>
            <a:br>
              <a:rPr lang="en-US" dirty="0"/>
            </a:br>
            <a:r>
              <a:rPr lang="en-US" dirty="0"/>
              <a:t>30pt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CDEA1-BF0A-2A9A-57B3-4A5965938C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52450" y="1466850"/>
            <a:ext cx="11088688" cy="47053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First level, bold 14pt no bullet</a:t>
            </a:r>
          </a:p>
          <a:p>
            <a:pPr lvl="1"/>
            <a:r>
              <a:rPr lang="en-US" dirty="0"/>
              <a:t>Second level, reg 14pt no bullet</a:t>
            </a:r>
          </a:p>
          <a:p>
            <a:pPr lvl="2"/>
            <a:r>
              <a:rPr lang="en-US" dirty="0"/>
              <a:t>Third level, reg 14pt first bullet</a:t>
            </a:r>
          </a:p>
          <a:p>
            <a:pPr lvl="3"/>
            <a:r>
              <a:rPr lang="en-US" dirty="0"/>
              <a:t>Fourth level, reg 12pt second bullet</a:t>
            </a:r>
          </a:p>
          <a:p>
            <a:pPr lvl="4"/>
            <a:r>
              <a:rPr lang="en-US" dirty="0"/>
              <a:t>Fifth level, reg 11pt third bullet</a:t>
            </a:r>
          </a:p>
        </p:txBody>
      </p:sp>
    </p:spTree>
    <p:extLst>
      <p:ext uri="{BB962C8B-B14F-4D97-AF65-F5344CB8AC3E}">
        <p14:creationId xmlns:p14="http://schemas.microsoft.com/office/powerpoint/2010/main" val="77189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 Light Yellow">
    <p:bg>
      <p:bgPr>
        <a:solidFill>
          <a:srgbClr val="FFF1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0FB82-33FE-FAE0-42EA-5A069CD64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Equinix, Inc.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8E189C2-3D56-EA28-01E3-E9488BEA1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07E2C-ABED-A310-E66D-D1BEBD11C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9D12-4F33-44AF-85FC-689FEAF79A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3B86C44-7744-677C-D37F-393ED0D8F6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text, </a:t>
            </a:r>
            <a:br>
              <a:rPr lang="en-US" dirty="0"/>
            </a:br>
            <a:r>
              <a:rPr lang="en-US" dirty="0"/>
              <a:t>30pt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CDEA1-BF0A-2A9A-57B3-4A5965938C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52450" y="1466850"/>
            <a:ext cx="11088688" cy="47053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First level, bold 14pt no bullet</a:t>
            </a:r>
          </a:p>
          <a:p>
            <a:pPr lvl="1"/>
            <a:r>
              <a:rPr lang="en-US" dirty="0"/>
              <a:t>Second level, reg 14pt no bullet</a:t>
            </a:r>
          </a:p>
          <a:p>
            <a:pPr lvl="2"/>
            <a:r>
              <a:rPr lang="en-US" dirty="0"/>
              <a:t>Third level, reg 14pt first bullet</a:t>
            </a:r>
          </a:p>
          <a:p>
            <a:pPr lvl="3"/>
            <a:r>
              <a:rPr lang="en-US" dirty="0"/>
              <a:t>Fourth level, reg 12pt second bullet</a:t>
            </a:r>
          </a:p>
          <a:p>
            <a:pPr lvl="4"/>
            <a:r>
              <a:rPr lang="en-US" dirty="0"/>
              <a:t>Fifth level, reg 11pt third bullet</a:t>
            </a:r>
          </a:p>
        </p:txBody>
      </p:sp>
    </p:spTree>
    <p:extLst>
      <p:ext uri="{BB962C8B-B14F-4D97-AF65-F5344CB8AC3E}">
        <p14:creationId xmlns:p14="http://schemas.microsoft.com/office/powerpoint/2010/main" val="312998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tress_black_logo">
            <a:extLst>
              <a:ext uri="{FF2B5EF4-FFF2-40B4-BE49-F238E27FC236}">
                <a16:creationId xmlns:a16="http://schemas.microsoft.com/office/drawing/2014/main" id="{A541C233-9CFB-39FC-B267-2DA54A5B6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279660" y="6432345"/>
            <a:ext cx="429768" cy="236423"/>
          </a:xfrm>
          <a:custGeom>
            <a:avLst/>
            <a:gdLst>
              <a:gd name="connsiteX0" fmla="*/ 2743098 w 5430360"/>
              <a:gd name="connsiteY0" fmla="*/ 159239 h 2987338"/>
              <a:gd name="connsiteX1" fmla="*/ 2743098 w 5430360"/>
              <a:gd name="connsiteY1" fmla="*/ 2557831 h 2987338"/>
              <a:gd name="connsiteX2" fmla="*/ 3048063 w 5430360"/>
              <a:gd name="connsiteY2" fmla="*/ 2451780 h 2987338"/>
              <a:gd name="connsiteX3" fmla="*/ 3048063 w 5430360"/>
              <a:gd name="connsiteY3" fmla="*/ 265944 h 2987338"/>
              <a:gd name="connsiteX4" fmla="*/ 3962635 w 5430360"/>
              <a:gd name="connsiteY4" fmla="*/ 585254 h 2987338"/>
              <a:gd name="connsiteX5" fmla="*/ 3962635 w 5430360"/>
              <a:gd name="connsiteY5" fmla="*/ 2132470 h 2987338"/>
              <a:gd name="connsiteX6" fmla="*/ 4267137 w 5430360"/>
              <a:gd name="connsiteY6" fmla="*/ 2025948 h 2987338"/>
              <a:gd name="connsiteX7" fmla="*/ 4267137 w 5430360"/>
              <a:gd name="connsiteY7" fmla="*/ 691496 h 2987338"/>
              <a:gd name="connsiteX8" fmla="*/ 4571969 w 5430360"/>
              <a:gd name="connsiteY8" fmla="*/ 798220 h 2987338"/>
              <a:gd name="connsiteX9" fmla="*/ 4571969 w 5430360"/>
              <a:gd name="connsiteY9" fmla="*/ 2242585 h 2987338"/>
              <a:gd name="connsiteX10" fmla="*/ 3657607 w 5430360"/>
              <a:gd name="connsiteY10" fmla="*/ 2561705 h 2987338"/>
              <a:gd name="connsiteX11" fmla="*/ 3657607 w 5430360"/>
              <a:gd name="connsiteY11" fmla="*/ 801529 h 2987338"/>
              <a:gd name="connsiteX12" fmla="*/ 3353264 w 5430360"/>
              <a:gd name="connsiteY12" fmla="*/ 695268 h 2987338"/>
              <a:gd name="connsiteX13" fmla="*/ 3353264 w 5430360"/>
              <a:gd name="connsiteY13" fmla="*/ 2668219 h 2987338"/>
              <a:gd name="connsiteX14" fmla="*/ 2438432 w 5430360"/>
              <a:gd name="connsiteY14" fmla="*/ 2987339 h 2987338"/>
              <a:gd name="connsiteX15" fmla="*/ 2438432 w 5430360"/>
              <a:gd name="connsiteY15" fmla="*/ 375882 h 2987338"/>
              <a:gd name="connsiteX16" fmla="*/ 2286102 w 5430360"/>
              <a:gd name="connsiteY16" fmla="*/ 322701 h 2987338"/>
              <a:gd name="connsiteX17" fmla="*/ 2133848 w 5430360"/>
              <a:gd name="connsiteY17" fmla="*/ 375882 h 2987338"/>
              <a:gd name="connsiteX18" fmla="*/ 2133848 w 5430360"/>
              <a:gd name="connsiteY18" fmla="*/ 2987339 h 2987338"/>
              <a:gd name="connsiteX19" fmla="*/ 1219441 w 5430360"/>
              <a:gd name="connsiteY19" fmla="*/ 2668219 h 2987338"/>
              <a:gd name="connsiteX20" fmla="*/ 1219441 w 5430360"/>
              <a:gd name="connsiteY20" fmla="*/ 695268 h 2987338"/>
              <a:gd name="connsiteX21" fmla="*/ 914489 w 5430360"/>
              <a:gd name="connsiteY21" fmla="*/ 801529 h 2987338"/>
              <a:gd name="connsiteX22" fmla="*/ 914489 w 5430360"/>
              <a:gd name="connsiteY22" fmla="*/ 2561711 h 2987338"/>
              <a:gd name="connsiteX23" fmla="*/ 0 w 5430360"/>
              <a:gd name="connsiteY23" fmla="*/ 2242585 h 2987338"/>
              <a:gd name="connsiteX24" fmla="*/ 0 w 5430360"/>
              <a:gd name="connsiteY24" fmla="*/ 798220 h 2987338"/>
              <a:gd name="connsiteX25" fmla="*/ 305054 w 5430360"/>
              <a:gd name="connsiteY25" fmla="*/ 691496 h 2987338"/>
              <a:gd name="connsiteX26" fmla="*/ 305054 w 5430360"/>
              <a:gd name="connsiteY26" fmla="*/ 2025942 h 2987338"/>
              <a:gd name="connsiteX27" fmla="*/ 609721 w 5430360"/>
              <a:gd name="connsiteY27" fmla="*/ 2132463 h 2987338"/>
              <a:gd name="connsiteX28" fmla="*/ 609721 w 5430360"/>
              <a:gd name="connsiteY28" fmla="*/ 585248 h 2987338"/>
              <a:gd name="connsiteX29" fmla="*/ 1524127 w 5430360"/>
              <a:gd name="connsiteY29" fmla="*/ 265938 h 2987338"/>
              <a:gd name="connsiteX30" fmla="*/ 1524127 w 5430360"/>
              <a:gd name="connsiteY30" fmla="*/ 2451773 h 2987338"/>
              <a:gd name="connsiteX31" fmla="*/ 1828895 w 5430360"/>
              <a:gd name="connsiteY31" fmla="*/ 2557825 h 2987338"/>
              <a:gd name="connsiteX32" fmla="*/ 1828895 w 5430360"/>
              <a:gd name="connsiteY32" fmla="*/ 159239 h 2987338"/>
              <a:gd name="connsiteX33" fmla="*/ 2286102 w 5430360"/>
              <a:gd name="connsiteY33" fmla="*/ 0 h 2987338"/>
              <a:gd name="connsiteX34" fmla="*/ 2743098 w 5430360"/>
              <a:gd name="connsiteY34" fmla="*/ 159239 h 2987338"/>
              <a:gd name="connsiteX35" fmla="*/ 5155769 w 5430360"/>
              <a:gd name="connsiteY35" fmla="*/ 2141487 h 2987338"/>
              <a:gd name="connsiteX36" fmla="*/ 4881271 w 5430360"/>
              <a:gd name="connsiteY36" fmla="*/ 1866691 h 2987338"/>
              <a:gd name="connsiteX37" fmla="*/ 4881271 w 5430360"/>
              <a:gd name="connsiteY37" fmla="*/ 1865332 h 2987338"/>
              <a:gd name="connsiteX38" fmla="*/ 5155769 w 5430360"/>
              <a:gd name="connsiteY38" fmla="*/ 1588789 h 2987338"/>
              <a:gd name="connsiteX39" fmla="*/ 5430361 w 5430360"/>
              <a:gd name="connsiteY39" fmla="*/ 1863560 h 2987338"/>
              <a:gd name="connsiteX40" fmla="*/ 5430361 w 5430360"/>
              <a:gd name="connsiteY40" fmla="*/ 1865325 h 2987338"/>
              <a:gd name="connsiteX41" fmla="*/ 5155769 w 5430360"/>
              <a:gd name="connsiteY41" fmla="*/ 2141487 h 2987338"/>
              <a:gd name="connsiteX42" fmla="*/ 5155769 w 5430360"/>
              <a:gd name="connsiteY42" fmla="*/ 2111312 h 2987338"/>
              <a:gd name="connsiteX43" fmla="*/ 5398726 w 5430360"/>
              <a:gd name="connsiteY43" fmla="*/ 1865332 h 2987338"/>
              <a:gd name="connsiteX44" fmla="*/ 5398726 w 5430360"/>
              <a:gd name="connsiteY44" fmla="*/ 1863567 h 2987338"/>
              <a:gd name="connsiteX45" fmla="*/ 5155769 w 5430360"/>
              <a:gd name="connsiteY45" fmla="*/ 1619060 h 2987338"/>
              <a:gd name="connsiteX46" fmla="*/ 4912913 w 5430360"/>
              <a:gd name="connsiteY46" fmla="*/ 1865332 h 2987338"/>
              <a:gd name="connsiteX47" fmla="*/ 4912913 w 5430360"/>
              <a:gd name="connsiteY47" fmla="*/ 1866691 h 2987338"/>
              <a:gd name="connsiteX48" fmla="*/ 5155769 w 5430360"/>
              <a:gd name="connsiteY48" fmla="*/ 2111312 h 2987338"/>
              <a:gd name="connsiteX49" fmla="*/ 5042161 w 5430360"/>
              <a:gd name="connsiteY49" fmla="*/ 1716748 h 2987338"/>
              <a:gd name="connsiteX50" fmla="*/ 5176298 w 5430360"/>
              <a:gd name="connsiteY50" fmla="*/ 1716748 h 2987338"/>
              <a:gd name="connsiteX51" fmla="*/ 5291538 w 5430360"/>
              <a:gd name="connsiteY51" fmla="*/ 1811681 h 2987338"/>
              <a:gd name="connsiteX52" fmla="*/ 5228362 w 5430360"/>
              <a:gd name="connsiteY52" fmla="*/ 1899907 h 2987338"/>
              <a:gd name="connsiteX53" fmla="*/ 5301012 w 5430360"/>
              <a:gd name="connsiteY53" fmla="*/ 2002390 h 2987338"/>
              <a:gd name="connsiteX54" fmla="*/ 5217408 w 5430360"/>
              <a:gd name="connsiteY54" fmla="*/ 2002390 h 2987338"/>
              <a:gd name="connsiteX55" fmla="*/ 5155762 w 5430360"/>
              <a:gd name="connsiteY55" fmla="*/ 1912519 h 2987338"/>
              <a:gd name="connsiteX56" fmla="*/ 5111515 w 5430360"/>
              <a:gd name="connsiteY56" fmla="*/ 1912519 h 2987338"/>
              <a:gd name="connsiteX57" fmla="*/ 5111515 w 5430360"/>
              <a:gd name="connsiteY57" fmla="*/ 2002390 h 2987338"/>
              <a:gd name="connsiteX58" fmla="*/ 5042161 w 5430360"/>
              <a:gd name="connsiteY58" fmla="*/ 2002390 h 2987338"/>
              <a:gd name="connsiteX59" fmla="*/ 5042161 w 5430360"/>
              <a:gd name="connsiteY59" fmla="*/ 1716748 h 2987338"/>
              <a:gd name="connsiteX60" fmla="*/ 5171605 w 5430360"/>
              <a:gd name="connsiteY60" fmla="*/ 1855750 h 2987338"/>
              <a:gd name="connsiteX61" fmla="*/ 5220653 w 5430360"/>
              <a:gd name="connsiteY61" fmla="*/ 1816189 h 2987338"/>
              <a:gd name="connsiteX62" fmla="*/ 5171605 w 5430360"/>
              <a:gd name="connsiteY62" fmla="*/ 1776819 h 2987338"/>
              <a:gd name="connsiteX63" fmla="*/ 5111522 w 5430360"/>
              <a:gd name="connsiteY63" fmla="*/ 1776819 h 2987338"/>
              <a:gd name="connsiteX64" fmla="*/ 5111522 w 5430360"/>
              <a:gd name="connsiteY64" fmla="*/ 1855756 h 2987338"/>
              <a:gd name="connsiteX65" fmla="*/ 5171605 w 5430360"/>
              <a:gd name="connsiteY65" fmla="*/ 1855756 h 298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5430360" h="2987338">
                <a:moveTo>
                  <a:pt x="2743098" y="159239"/>
                </a:moveTo>
                <a:lnTo>
                  <a:pt x="2743098" y="2557831"/>
                </a:lnTo>
                <a:lnTo>
                  <a:pt x="3048063" y="2451780"/>
                </a:lnTo>
                <a:lnTo>
                  <a:pt x="3048063" y="265944"/>
                </a:lnTo>
                <a:lnTo>
                  <a:pt x="3962635" y="585254"/>
                </a:lnTo>
                <a:lnTo>
                  <a:pt x="3962635" y="2132470"/>
                </a:lnTo>
                <a:lnTo>
                  <a:pt x="4267137" y="2025948"/>
                </a:lnTo>
                <a:lnTo>
                  <a:pt x="4267137" y="691496"/>
                </a:lnTo>
                <a:lnTo>
                  <a:pt x="4571969" y="798220"/>
                </a:lnTo>
                <a:lnTo>
                  <a:pt x="4571969" y="2242585"/>
                </a:lnTo>
                <a:lnTo>
                  <a:pt x="3657607" y="2561705"/>
                </a:lnTo>
                <a:lnTo>
                  <a:pt x="3657607" y="801529"/>
                </a:lnTo>
                <a:lnTo>
                  <a:pt x="3353264" y="695268"/>
                </a:lnTo>
                <a:lnTo>
                  <a:pt x="3353264" y="2668219"/>
                </a:lnTo>
                <a:lnTo>
                  <a:pt x="2438432" y="2987339"/>
                </a:lnTo>
                <a:lnTo>
                  <a:pt x="2438432" y="375882"/>
                </a:lnTo>
                <a:lnTo>
                  <a:pt x="2286102" y="322701"/>
                </a:lnTo>
                <a:lnTo>
                  <a:pt x="2133848" y="375882"/>
                </a:lnTo>
                <a:lnTo>
                  <a:pt x="2133848" y="2987339"/>
                </a:lnTo>
                <a:lnTo>
                  <a:pt x="1219441" y="2668219"/>
                </a:lnTo>
                <a:lnTo>
                  <a:pt x="1219441" y="695268"/>
                </a:lnTo>
                <a:lnTo>
                  <a:pt x="914489" y="801529"/>
                </a:lnTo>
                <a:lnTo>
                  <a:pt x="914489" y="2561711"/>
                </a:lnTo>
                <a:lnTo>
                  <a:pt x="0" y="2242585"/>
                </a:lnTo>
                <a:lnTo>
                  <a:pt x="0" y="798220"/>
                </a:lnTo>
                <a:lnTo>
                  <a:pt x="305054" y="691496"/>
                </a:lnTo>
                <a:lnTo>
                  <a:pt x="305054" y="2025942"/>
                </a:lnTo>
                <a:lnTo>
                  <a:pt x="609721" y="2132463"/>
                </a:lnTo>
                <a:lnTo>
                  <a:pt x="609721" y="585248"/>
                </a:lnTo>
                <a:lnTo>
                  <a:pt x="1524127" y="265938"/>
                </a:lnTo>
                <a:lnTo>
                  <a:pt x="1524127" y="2451773"/>
                </a:lnTo>
                <a:lnTo>
                  <a:pt x="1828895" y="2557825"/>
                </a:lnTo>
                <a:lnTo>
                  <a:pt x="1828895" y="159239"/>
                </a:lnTo>
                <a:lnTo>
                  <a:pt x="2286102" y="0"/>
                </a:lnTo>
                <a:lnTo>
                  <a:pt x="2743098" y="159239"/>
                </a:lnTo>
                <a:close/>
                <a:moveTo>
                  <a:pt x="5155769" y="2141487"/>
                </a:moveTo>
                <a:cubicBezTo>
                  <a:pt x="5001044" y="2141487"/>
                  <a:pt x="4881271" y="2016544"/>
                  <a:pt x="4881271" y="1866691"/>
                </a:cubicBezTo>
                <a:lnTo>
                  <a:pt x="4881271" y="1865332"/>
                </a:lnTo>
                <a:cubicBezTo>
                  <a:pt x="4881271" y="1715288"/>
                  <a:pt x="5002702" y="1588789"/>
                  <a:pt x="5155769" y="1588789"/>
                </a:cubicBezTo>
                <a:cubicBezTo>
                  <a:pt x="5310334" y="1588789"/>
                  <a:pt x="5430361" y="1713630"/>
                  <a:pt x="5430361" y="1863560"/>
                </a:cubicBezTo>
                <a:lnTo>
                  <a:pt x="5430361" y="1865325"/>
                </a:lnTo>
                <a:cubicBezTo>
                  <a:pt x="5430361" y="2014893"/>
                  <a:pt x="5308937" y="2141487"/>
                  <a:pt x="5155769" y="2141487"/>
                </a:cubicBezTo>
                <a:moveTo>
                  <a:pt x="5155769" y="2111312"/>
                </a:moveTo>
                <a:cubicBezTo>
                  <a:pt x="5293036" y="2111312"/>
                  <a:pt x="5398726" y="1999164"/>
                  <a:pt x="5398726" y="1865332"/>
                </a:cubicBezTo>
                <a:lnTo>
                  <a:pt x="5398726" y="1863567"/>
                </a:lnTo>
                <a:cubicBezTo>
                  <a:pt x="5398726" y="1729365"/>
                  <a:pt x="5294573" y="1619060"/>
                  <a:pt x="5155769" y="1619060"/>
                </a:cubicBezTo>
                <a:cubicBezTo>
                  <a:pt x="5018437" y="1619060"/>
                  <a:pt x="4912913" y="1731112"/>
                  <a:pt x="4912913" y="1865332"/>
                </a:cubicBezTo>
                <a:lnTo>
                  <a:pt x="4912913" y="1866691"/>
                </a:lnTo>
                <a:cubicBezTo>
                  <a:pt x="4912913" y="2001012"/>
                  <a:pt x="5017040" y="2111312"/>
                  <a:pt x="5155769" y="2111312"/>
                </a:cubicBezTo>
                <a:moveTo>
                  <a:pt x="5042161" y="1716748"/>
                </a:moveTo>
                <a:lnTo>
                  <a:pt x="5176298" y="1716748"/>
                </a:lnTo>
                <a:cubicBezTo>
                  <a:pt x="5242433" y="1716748"/>
                  <a:pt x="5291538" y="1747031"/>
                  <a:pt x="5291538" y="1811681"/>
                </a:cubicBezTo>
                <a:cubicBezTo>
                  <a:pt x="5291538" y="1857407"/>
                  <a:pt x="5266347" y="1887220"/>
                  <a:pt x="5228362" y="1899907"/>
                </a:cubicBezTo>
                <a:lnTo>
                  <a:pt x="5301012" y="2002390"/>
                </a:lnTo>
                <a:lnTo>
                  <a:pt x="5217408" y="2002390"/>
                </a:lnTo>
                <a:lnTo>
                  <a:pt x="5155762" y="1912519"/>
                </a:lnTo>
                <a:lnTo>
                  <a:pt x="5111515" y="1912519"/>
                </a:lnTo>
                <a:lnTo>
                  <a:pt x="5111515" y="2002390"/>
                </a:lnTo>
                <a:lnTo>
                  <a:pt x="5042161" y="2002390"/>
                </a:lnTo>
                <a:lnTo>
                  <a:pt x="5042161" y="1716748"/>
                </a:lnTo>
                <a:close/>
                <a:moveTo>
                  <a:pt x="5171605" y="1855750"/>
                </a:moveTo>
                <a:cubicBezTo>
                  <a:pt x="5203241" y="1855750"/>
                  <a:pt x="5220653" y="1839932"/>
                  <a:pt x="5220653" y="1816189"/>
                </a:cubicBezTo>
                <a:cubicBezTo>
                  <a:pt x="5220653" y="1791176"/>
                  <a:pt x="5201419" y="1776819"/>
                  <a:pt x="5171605" y="1776819"/>
                </a:cubicBezTo>
                <a:lnTo>
                  <a:pt x="5111522" y="1776819"/>
                </a:lnTo>
                <a:lnTo>
                  <a:pt x="5111522" y="1855756"/>
                </a:lnTo>
                <a:lnTo>
                  <a:pt x="5171605" y="1855756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B54EC-600A-1A6F-6DC9-056B23960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2450" y="6492240"/>
            <a:ext cx="1093470" cy="3657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2024 Equinix,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B199E-2E8F-BC7A-F570-D13FEE659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1737" y="6492875"/>
            <a:ext cx="4638675" cy="3651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2306D-519F-7C54-FA14-000D13019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37360" y="6492875"/>
            <a:ext cx="457200" cy="3651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F8A89D12-4F33-44AF-85FC-689FEAF79A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DA424A-3DF9-997B-BDCA-9E1C80E6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451537"/>
            <a:ext cx="8601710" cy="92483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EE90F-8587-5BF0-47C8-3FB76C262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0" y="1466850"/>
            <a:ext cx="11094720" cy="47053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level, bold 14pt no bullet</a:t>
            </a:r>
          </a:p>
          <a:p>
            <a:pPr lvl="1"/>
            <a:r>
              <a:rPr lang="en-US" dirty="0"/>
              <a:t>Second level, reg 14pt no bullet</a:t>
            </a:r>
          </a:p>
          <a:p>
            <a:pPr lvl="2"/>
            <a:r>
              <a:rPr lang="en-US" dirty="0"/>
              <a:t>Third level, reg 14pt first bullet</a:t>
            </a:r>
          </a:p>
          <a:p>
            <a:pPr lvl="3"/>
            <a:r>
              <a:rPr lang="en-US" dirty="0"/>
              <a:t>Fourth level, reg 12pt second bullet</a:t>
            </a:r>
          </a:p>
          <a:p>
            <a:pPr lvl="4"/>
            <a:r>
              <a:rPr lang="en-US" dirty="0"/>
              <a:t>Fifth level, reg 11pt third bullet</a:t>
            </a:r>
          </a:p>
        </p:txBody>
      </p:sp>
    </p:spTree>
    <p:extLst>
      <p:ext uri="{BB962C8B-B14F-4D97-AF65-F5344CB8AC3E}">
        <p14:creationId xmlns:p14="http://schemas.microsoft.com/office/powerpoint/2010/main" val="91209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9" r:id="rId3"/>
    <p:sldLayoutId id="2147483690" r:id="rId4"/>
    <p:sldLayoutId id="2147483660" r:id="rId5"/>
    <p:sldLayoutId id="2147483650" r:id="rId6"/>
    <p:sldLayoutId id="2147483692" r:id="rId7"/>
    <p:sldLayoutId id="2147483691" r:id="rId8"/>
    <p:sldLayoutId id="2147483693" r:id="rId9"/>
    <p:sldLayoutId id="2147483652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62" r:id="rId17"/>
    <p:sldLayoutId id="2147483663" r:id="rId18"/>
    <p:sldLayoutId id="2147483661" r:id="rId19"/>
    <p:sldLayoutId id="2147483664" r:id="rId20"/>
    <p:sldLayoutId id="2147483665" r:id="rId21"/>
    <p:sldLayoutId id="2147483669" r:id="rId22"/>
    <p:sldLayoutId id="2147483667" r:id="rId23"/>
    <p:sldLayoutId id="2147483668" r:id="rId24"/>
    <p:sldLayoutId id="2147483653" r:id="rId25"/>
    <p:sldLayoutId id="2147483687" r:id="rId26"/>
    <p:sldLayoutId id="2147483656" r:id="rId27"/>
    <p:sldLayoutId id="2147483680" r:id="rId28"/>
    <p:sldLayoutId id="2147483681" r:id="rId29"/>
    <p:sldLayoutId id="2147483682" r:id="rId30"/>
    <p:sldLayoutId id="2147483683" r:id="rId31"/>
    <p:sldLayoutId id="2147483684" r:id="rId32"/>
    <p:sldLayoutId id="2147483685" r:id="rId33"/>
    <p:sldLayoutId id="2147483657" r:id="rId34"/>
    <p:sldLayoutId id="2147483654" r:id="rId35"/>
    <p:sldLayoutId id="2147483655" r:id="rId36"/>
    <p:sldLayoutId id="2147483686" r:id="rId37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0" indent="-18288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-18288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348" userDrawn="1">
          <p15:clr>
            <a:srgbClr val="A4A3A4"/>
          </p15:clr>
        </p15:guide>
        <p15:guide id="4" pos="7333" userDrawn="1">
          <p15:clr>
            <a:srgbClr val="A4A3A4"/>
          </p15:clr>
        </p15:guide>
        <p15:guide id="5" orient="horz" pos="4088" userDrawn="1">
          <p15:clr>
            <a:srgbClr val="A4A3A4"/>
          </p15:clr>
        </p15:guide>
        <p15:guide id="6" pos="1919" userDrawn="1">
          <p15:clr>
            <a:srgbClr val="5ACBF0"/>
          </p15:clr>
        </p15:guide>
        <p15:guide id="7" pos="2148" userDrawn="1">
          <p15:clr>
            <a:srgbClr val="5ACBF0"/>
          </p15:clr>
        </p15:guide>
        <p15:guide id="8" pos="3722" userDrawn="1">
          <p15:clr>
            <a:srgbClr val="5ACBF0"/>
          </p15:clr>
        </p15:guide>
        <p15:guide id="9" pos="3957" userDrawn="1">
          <p15:clr>
            <a:srgbClr val="5ACBF0"/>
          </p15:clr>
        </p15:guide>
        <p15:guide id="10" pos="5764" userDrawn="1">
          <p15:clr>
            <a:srgbClr val="5ACBF0"/>
          </p15:clr>
        </p15:guide>
        <p15:guide id="11" pos="5531" userDrawn="1">
          <p15:clr>
            <a:srgbClr val="5ACBF0"/>
          </p15:clr>
        </p15:guide>
        <p15:guide id="12" pos="2518" userDrawn="1">
          <p15:clr>
            <a:srgbClr val="9FCC3B"/>
          </p15:clr>
        </p15:guide>
        <p15:guide id="13" pos="2746" userDrawn="1">
          <p15:clr>
            <a:srgbClr val="9FCC3B"/>
          </p15:clr>
        </p15:guide>
        <p15:guide id="14" pos="5164" userDrawn="1">
          <p15:clr>
            <a:srgbClr val="9FCC3B"/>
          </p15:clr>
        </p15:guide>
        <p15:guide id="15" pos="4933" userDrawn="1">
          <p15:clr>
            <a:srgbClr val="9FCC3B"/>
          </p15:clr>
        </p15:guide>
        <p15:guide id="16" orient="horz" pos="345" userDrawn="1">
          <p15:clr>
            <a:srgbClr val="A4A3A4"/>
          </p15:clr>
        </p15:guide>
        <p15:guide id="17" orient="horz" pos="804" userDrawn="1">
          <p15:clr>
            <a:srgbClr val="A4A3A4"/>
          </p15:clr>
        </p15:guide>
        <p15:guide id="18" orient="horz" pos="2406" userDrawn="1">
          <p15:clr>
            <a:srgbClr val="A4A3A4"/>
          </p15:clr>
        </p15:guide>
        <p15:guide id="19" orient="horz" pos="3888" userDrawn="1">
          <p15:clr>
            <a:srgbClr val="A4A3A4"/>
          </p15:clr>
        </p15:guide>
        <p15:guide id="20" orient="horz" pos="924" userDrawn="1">
          <p15:clr>
            <a:srgbClr val="A4A3A4"/>
          </p15:clr>
        </p15:guide>
        <p15:guide id="21" pos="384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rgo-cd.readthedocs.io/en/stable/" TargetMode="External"/><Relationship Id="rId2" Type="http://schemas.openxmlformats.org/officeDocument/2006/relationships/hyperlink" Target="https://cluster-api.sigs.k8s.io/user/quick-start.html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tasks/tools/" TargetMode="External"/><Relationship Id="rId7" Type="http://schemas.openxmlformats.org/officeDocument/2006/relationships/hyperlink" Target="https://argo-cd.readthedocs.io/en/stable/cli_installation/" TargetMode="External"/><Relationship Id="rId2" Type="http://schemas.openxmlformats.org/officeDocument/2006/relationships/hyperlink" Target="https://docs.docker.com/engine/install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helm.sh/docs/intro/install/" TargetMode="External"/><Relationship Id="rId5" Type="http://schemas.openxmlformats.org/officeDocument/2006/relationships/hyperlink" Target="https://cluster-api.sigs.k8s.io/user/quick-start.html#install-clusterctl" TargetMode="External"/><Relationship Id="rId4" Type="http://schemas.openxmlformats.org/officeDocument/2006/relationships/hyperlink" Target="https://kind.sigs.k8s.io/docs/user/quick-star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BAA470-9E78-450A-790C-02C64973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Equinix, Inc.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DB3850-C9EA-3F52-A2DE-BFF5277B0A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Corral your Kubernetes Clusters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1867639-645A-7785-BA4B-E7EE530190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CAPI Equinix (Cluster API Provider Packet)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9889F-6CBB-ECE9-1D23-574BEB163D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Chris Privitere Senior Software Engineer, Equinix</a:t>
            </a:r>
          </a:p>
        </p:txBody>
      </p:sp>
    </p:spTree>
    <p:extLst>
      <p:ext uri="{BB962C8B-B14F-4D97-AF65-F5344CB8AC3E}">
        <p14:creationId xmlns:p14="http://schemas.microsoft.com/office/powerpoint/2010/main" val="233236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DDD051-0290-C8D4-5326-8CDD7414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Equinix, Inc.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615686-6CB1-7E12-A9E9-DEB0B6D0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9D12-4F33-44AF-85FC-689FEAF79A4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1F58C2-9FBE-D47D-62A8-9BCC4B0C6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cluster configuration details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A45A3E-D4D5-BF65-4B7F-DD894C03CE5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export PROJECT_ID=”&lt;YOUR_PROJECT_ID&gt;"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export METRO="da"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export CONTROLPLANE_NODE_TYPE="m3.small.x86"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export WORKER_NODE_TYPE="m3.small.x86"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export SSH_KEY</a:t>
            </a: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=”&lt;YOUR_SSH_PUBLIC_KEY&gt;"</a:t>
            </a:r>
          </a:p>
          <a:p>
            <a:r>
              <a:rPr lang="en-US" sz="2400" i="1" dirty="0">
                <a:ea typeface="Hack" panose="020B0609030202020204" pitchFamily="49" charset="0"/>
                <a:cs typeface="Hack" panose="020B0609030202020204" pitchFamily="49" charset="0"/>
              </a:rPr>
              <a:t>TIP: You’ll need to use your own PROJECT_ID and SSH_KEY</a:t>
            </a:r>
          </a:p>
        </p:txBody>
      </p:sp>
    </p:spTree>
    <p:extLst>
      <p:ext uri="{BB962C8B-B14F-4D97-AF65-F5344CB8AC3E}">
        <p14:creationId xmlns:p14="http://schemas.microsoft.com/office/powerpoint/2010/main" val="1268300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12FA37-C56C-67CD-757A-9A85E8AF8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Equinix, Inc.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BA98E5-09C1-A54B-F344-AE439976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9D12-4F33-44AF-85FC-689FEAF79A4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D1DD5F-495D-D8B8-B601-3F5204B2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Checkout your git repo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87249A-AE01-1299-2AA6-42B9EFD70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2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git clone https://</a:t>
            </a:r>
            <a:r>
              <a:rPr lang="en-US" sz="2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github.com</a:t>
            </a:r>
            <a:r>
              <a:rPr lang="en-US" sz="2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</a:t>
            </a:r>
            <a:r>
              <a:rPr lang="en-US" sz="2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cprivitere</a:t>
            </a:r>
            <a:r>
              <a:rPr lang="en-US" sz="2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/demo-day-clusters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Cloning into 'demo-day-clusters’...</a:t>
            </a:r>
            <a:br>
              <a:rPr lang="en-US" sz="2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2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…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Resolving deltas: 100% (1/1), done.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cd demo-day-clusters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</a:t>
            </a:r>
            <a:r>
              <a:rPr lang="en-US" sz="2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mkdir</a:t>
            </a:r>
            <a:r>
              <a:rPr lang="en-US" sz="2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first-cluster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cd first-cluster</a:t>
            </a:r>
          </a:p>
        </p:txBody>
      </p:sp>
    </p:spTree>
    <p:extLst>
      <p:ext uri="{BB962C8B-B14F-4D97-AF65-F5344CB8AC3E}">
        <p14:creationId xmlns:p14="http://schemas.microsoft.com/office/powerpoint/2010/main" val="123484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6C50B-90FB-576B-2F54-9E9241026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676093-D38A-840F-5258-10E28E3BD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Equinix, Inc.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DF821B-5422-BA5D-E251-1B2551A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9D12-4F33-44AF-85FC-689FEAF79A4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93B6AB-31BB-6B80-EEB6-D2C7309E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the cluster config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8D9646-E167-B029-EFAF-0387F6AD661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2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</a:t>
            </a:r>
            <a:r>
              <a:rPr lang="en-US" sz="2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clusterctl</a:t>
            </a:r>
            <a:r>
              <a:rPr lang="en-US" sz="2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generate cluster first-cluster \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--</a:t>
            </a:r>
            <a:r>
              <a:rPr lang="en-US" sz="2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kubernetes</a:t>
            </a:r>
            <a:r>
              <a:rPr lang="en-US" sz="2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-version v1.31.0 \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--control-plane-machine-count=1 \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--worker-machine-count=1 \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--target-namespace=default \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 first-</a:t>
            </a:r>
            <a:r>
              <a:rPr lang="en-US" sz="2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cluster.yaml</a:t>
            </a:r>
            <a:endParaRPr lang="en-US" sz="24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964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B718B-F938-3A81-D94C-47E8BBA02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2830C4-0DA1-65B9-03DE-E9F958C2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Equinix, Inc.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EB22A1-227E-86E5-BD08-5E117FAC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9D12-4F33-44AF-85FC-689FEAF79A4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68FE8F-415F-3934-04DF-8CC4A24EE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the cluster config and commit to git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620121-E49A-2671-CE35-E78608B2A5F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git add first-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cluster.yaml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git commit -m "feat: add our first cluster“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[main b4ae1b4] feat: add our first cluster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1 file changed, 252 insertions(+)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create mode 100644 first-cluster/first-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cluster.yaml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❯ git push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Enumerating objects: 5, done.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…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To https://github.com/cprivitere/demo-day-clusters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59d9c58..b4ae1b4  main -&gt; main</a:t>
            </a:r>
          </a:p>
        </p:txBody>
      </p:sp>
    </p:spTree>
    <p:extLst>
      <p:ext uri="{BB962C8B-B14F-4D97-AF65-F5344CB8AC3E}">
        <p14:creationId xmlns:p14="http://schemas.microsoft.com/office/powerpoint/2010/main" val="2522284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C1499C-6AD5-1852-3BAD-2FC74AAF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Equinix, Inc.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EACB0D-73CB-3ADC-63ED-A2D16000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9D12-4F33-44AF-85FC-689FEAF79A41}" type="slidenum">
              <a:rPr lang="en-US" smtClean="0"/>
              <a:t>14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C75777-DE0B-1B1C-BF53-F85CEC61C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</a:t>
            </a:r>
            <a:r>
              <a:rPr lang="en-US" dirty="0" err="1"/>
              <a:t>argocd</a:t>
            </a:r>
            <a:r>
              <a:rPr lang="en-US" dirty="0"/>
              <a:t> and register our git repo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FE640F-E70F-3601-9B12-9B616368CCD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export ARGOPASSWORD="$(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kubectl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-n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argocd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get secret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argocd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-initial-admin-secret -o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jsonpath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="{.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data.password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}" | base64 -d)”</a:t>
            </a:r>
          </a:p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# In another window on the same host</a:t>
            </a:r>
          </a:p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kubectl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port-forward --address 0.0.0.0 --address :: service/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argocd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-server -n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argocd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8080:443</a:t>
            </a:r>
            <a:b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b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argocd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login localhost:8080 --insecure --username admin --password $ARGOPASSWORD</a:t>
            </a:r>
            <a:b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admin:login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’ logged in successfully</a:t>
            </a:r>
            <a:b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Context 'localhost:8080’ up</a:t>
            </a:r>
          </a:p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argocd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app create first-cluster --repo https://github.com/cprivitere/demo-day-clusters --path first-cluster --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dest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-server https://kubernetes.default.svc --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dest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-namespace default</a:t>
            </a:r>
            <a:b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application 'first-cluster' created</a:t>
            </a:r>
          </a:p>
        </p:txBody>
      </p:sp>
    </p:spTree>
    <p:extLst>
      <p:ext uri="{BB962C8B-B14F-4D97-AF65-F5344CB8AC3E}">
        <p14:creationId xmlns:p14="http://schemas.microsoft.com/office/powerpoint/2010/main" val="1993173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CFF23A-2C97-DC37-499F-51AC3CADC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Equinix, Inc.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CDDBC7-E1AE-815F-2FC0-BF3E6E1CF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9D12-4F33-44AF-85FC-689FEAF79A41}" type="slidenum">
              <a:rPr lang="en-US" smtClean="0"/>
              <a:t>15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ACA86A-7897-E608-86E8-6BF5091FF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</a:t>
            </a:r>
            <a:r>
              <a:rPr lang="en-US" dirty="0" err="1"/>
              <a:t>argocd</a:t>
            </a:r>
            <a:r>
              <a:rPr lang="en-US" dirty="0"/>
              <a:t> check for git updates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0CB6C4-7BCB-82C0-ACE6-9343F372C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argocd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app get first-cluster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Name:               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argocd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/first-cluster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Project:            default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Server:             https://kubernetes.default.svc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Namespace:          default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URL:                https://argocd.example.com/applications/first-cluster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Source: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 Repo:             https://github.com/cprivitere/demo-day-clusters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Target: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Path:             first-cluster</a:t>
            </a:r>
          </a:p>
          <a:p>
            <a:pPr>
              <a:spcBef>
                <a:spcPts val="0"/>
              </a:spcBef>
            </a:pP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SyncWindow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        Sync Allowed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Sync Policy:        Manual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Sync Status:        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OutOfSync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from  (b4ae1b4)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Health Status:      Healthy</a:t>
            </a:r>
          </a:p>
          <a:p>
            <a:pPr>
              <a:spcBef>
                <a:spcPts val="0"/>
              </a:spcBef>
            </a:pPr>
            <a:endParaRPr lang="en-US" sz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GROUP                            KIND                   NAMESPACE  NAME                         STATUS     HEALTH   HOOK  MESSAGE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bootstrap.cluster.x-k8s.io       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KubeadmConfigTemplate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argocd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first-cluster-worker-a       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OutOfSync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Missing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cluster.x-k8s.io                 Cluster                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argocd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first-cluster                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OutOfSync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Missing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cluster.x-k8s.io                 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MachineDeployment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argocd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first-cluster-worker-a       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OutOfSync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Missing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controlplane.cluster.x-k8s.io    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KubeadmControlPlane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argocd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first-cluster-control-plane  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OutOfSync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Missing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infrastructure.cluster.x-k8s.io  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PacketCluster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 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argocd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first-cluster                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OutOfSync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Missing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infrastructure.cluster.x-k8s.io  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PacketMachineTemplate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argocd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first-cluster-control-plane  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OutOfSync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Missing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infrastructure.cluster.x-k8s.io  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PacketMachineTemplate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argocd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first-cluster-worker-a       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OutOfSync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Missing</a:t>
            </a:r>
          </a:p>
        </p:txBody>
      </p:sp>
    </p:spTree>
    <p:extLst>
      <p:ext uri="{BB962C8B-B14F-4D97-AF65-F5344CB8AC3E}">
        <p14:creationId xmlns:p14="http://schemas.microsoft.com/office/powerpoint/2010/main" val="1754173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A6C87D5-3BD8-4879-AA55-2ECB3F94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Equinix, Inc.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57E1B9-9C09-9243-841B-F3BB4508A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9D12-4F33-44AF-85FC-689FEAF79A41}" type="slidenum">
              <a:rPr lang="en-US" smtClean="0"/>
              <a:t>16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33A869-9975-0B3B-7930-51416C6FF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the app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97D565-8174-5A0F-3B17-0D07B3EF044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❯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argocd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app sync first-cluster</a:t>
            </a:r>
          </a:p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…</a:t>
            </a:r>
          </a:p>
          <a:p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This will show a LOT of output.</a:t>
            </a:r>
          </a:p>
        </p:txBody>
      </p:sp>
    </p:spTree>
    <p:extLst>
      <p:ext uri="{BB962C8B-B14F-4D97-AF65-F5344CB8AC3E}">
        <p14:creationId xmlns:p14="http://schemas.microsoft.com/office/powerpoint/2010/main" val="3743696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434A2F-E0FE-ACE3-27E3-D7A548B1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Equinix, Inc.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F6E40E-7EF9-9346-1058-3D80B10B4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9D12-4F33-44AF-85FC-689FEAF79A4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BFDA06-1657-F740-4A47-E19576EBC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status of the cluster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B0B421-EE3A-48E7-1DE9-CE0DB70770C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kubectl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get machine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NAME                                 CLUSTER         NODENAME   PROVIDERID   PHASE          AGE   VERSION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first-cluster-control-plane-fd2jd    first-cluster                           Provisioning   40s   v1.31.0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first-cluster-worker-a-c4mgb-k7zw4   first-cluster                           Pending        43s   v1.31.0</a:t>
            </a:r>
          </a:p>
        </p:txBody>
      </p:sp>
    </p:spTree>
    <p:extLst>
      <p:ext uri="{BB962C8B-B14F-4D97-AF65-F5344CB8AC3E}">
        <p14:creationId xmlns:p14="http://schemas.microsoft.com/office/powerpoint/2010/main" val="38643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FD802B-0C10-F4A0-9A77-88B9779C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Equinix, Inc.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4E290B-A275-8D67-E024-94DE8B50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9D12-4F33-44AF-85FC-689FEAF79A41}" type="slidenum">
              <a:rPr lang="en-US" smtClean="0"/>
              <a:t>18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7350A2-2DCC-44CF-4139-A8E9458D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happening?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B60994-7CB6-A349-FCC4-2D0D57735AB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Argo is applying the .</a:t>
            </a:r>
            <a:r>
              <a:rPr lang="en-US" dirty="0" err="1"/>
              <a:t>yaml</a:t>
            </a:r>
            <a:r>
              <a:rPr lang="en-US" dirty="0"/>
              <a:t> file to our k8s cluster in the default namespace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 API Provider Packet’s main controller sees the new objects created that specify a new Kubernetes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 API Provider Packet then talks to the Equinix API to create new devices for you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nodes are given a user-data that installs Kubernetes and Cloud Provider Equinix Metal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 API queries the  until they’re online and ready</a:t>
            </a:r>
          </a:p>
        </p:txBody>
      </p:sp>
    </p:spTree>
    <p:extLst>
      <p:ext uri="{BB962C8B-B14F-4D97-AF65-F5344CB8AC3E}">
        <p14:creationId xmlns:p14="http://schemas.microsoft.com/office/powerpoint/2010/main" val="3849832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2EB86C-DF7D-78A0-2DF2-F226129E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Equinix, Inc.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53FD40-F556-CF00-F2D1-10D8FE79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9D12-4F33-44AF-85FC-689FEAF79A4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12184E-FB80-47F7-3170-71A96981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done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7F6400-D206-3E35-69EE-6A6A79037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9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</a:t>
            </a:r>
            <a:r>
              <a:rPr lang="en-US" sz="9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kubectl</a:t>
            </a:r>
            <a:r>
              <a:rPr lang="en-US" sz="9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get machine</a:t>
            </a:r>
          </a:p>
          <a:p>
            <a:pPr>
              <a:spcBef>
                <a:spcPts val="600"/>
              </a:spcBef>
            </a:pPr>
            <a:r>
              <a:rPr lang="en-US" sz="9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NAME                               CLUSTER       NODENAME                           PROVIDERID                                          PHASE   AGE VERSION</a:t>
            </a:r>
          </a:p>
          <a:p>
            <a:pPr>
              <a:spcBef>
                <a:spcPts val="600"/>
              </a:spcBef>
            </a:pPr>
            <a:r>
              <a:rPr lang="en-US" sz="9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first-cluster-control-plane-fd2jd  first-cluster first-cluster-control-plane-fd2jd  </a:t>
            </a:r>
            <a:r>
              <a:rPr lang="en-US" sz="9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equinixmetal</a:t>
            </a:r>
            <a:r>
              <a:rPr lang="en-US" sz="9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://d3b7e052-6be1-4eb5-92c6-2a08bb1d9ccd Running 11m v1.31.0</a:t>
            </a:r>
          </a:p>
          <a:p>
            <a:pPr>
              <a:spcBef>
                <a:spcPts val="600"/>
              </a:spcBef>
            </a:pPr>
            <a:r>
              <a:rPr lang="en-US" sz="9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first-cluster-worker-a-c4mgb-k7zw4 first-cluster first-cluster-worker-a-c4mgb-k7zw4 </a:t>
            </a:r>
            <a:r>
              <a:rPr lang="en-US" sz="9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equinixmetal</a:t>
            </a:r>
            <a:r>
              <a:rPr lang="en-US" sz="9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://5b5df59f-9efd-434d-b90d-773b1f542406 Running 11m v1.31.0</a:t>
            </a:r>
          </a:p>
        </p:txBody>
      </p:sp>
    </p:spTree>
    <p:extLst>
      <p:ext uri="{BB962C8B-B14F-4D97-AF65-F5344CB8AC3E}">
        <p14:creationId xmlns:p14="http://schemas.microsoft.com/office/powerpoint/2010/main" val="172077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3F8831-A9DA-7953-C849-C1BED5EB8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9D12-4F33-44AF-85FC-689FEAF79A4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5992B2-0CCE-F320-ED4A-CC853C693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Cluster API?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78AEA-54F4-4438-0D9B-BD763264BB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F65BD-E70F-C7D1-02C4-B32349389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Equinix,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279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549C7E-0569-CEE8-FBDB-B6E60F69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Equinix, Inc.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BACB92-F2B2-F52D-4AB4-4A378DBE1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9D12-4F33-44AF-85FC-689FEAF79A4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CC0555-9642-5ED1-FACE-BAB400FF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cluster’s </a:t>
            </a:r>
            <a:r>
              <a:rPr lang="en-US" dirty="0" err="1"/>
              <a:t>kubeconfig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649F68-F816-2637-2DEB-F03D840C094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❯ cd ~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❯ </a:t>
            </a:r>
            <a:r>
              <a:rPr lang="en-US" sz="1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clusterctl</a:t>
            </a: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get </a:t>
            </a:r>
            <a:r>
              <a:rPr lang="en-US" sz="1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kubeconfig</a:t>
            </a: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first-cluster &gt; ~/k8s.first-cluster.yaml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❯ export KUBECONFIG=~/k8s.first-cluster.yaml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❯ </a:t>
            </a:r>
            <a:r>
              <a:rPr lang="en-US" sz="1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kubectl</a:t>
            </a: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cluster-info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Kubernetes control plane is running at https://147.28.183.170:6443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36558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49598D-E417-401A-6BA4-D41EDA180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Equinix, Inc.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88148C-CE57-31D9-6C06-A3BBAEDB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9D12-4F33-44AF-85FC-689FEAF79A41}" type="slidenum">
              <a:rPr lang="en-US" smtClean="0"/>
              <a:t>21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C763AA-5102-CCFB-F760-7E1DBCF1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node status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A56A62-8D32-1C74-D2D4-6687EBA4F78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❯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kubectl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get nodes</a:t>
            </a:r>
          </a:p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NAME                                 STATUS     ROLES           AGE   VERSION</a:t>
            </a:r>
          </a:p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first-cluster-control-plane-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zgrpp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NotReady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control-plane   23m   v1.31.0</a:t>
            </a:r>
          </a:p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first-cluster-worker-a-2q5bj-qwjg4  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NotReady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&lt;none&gt;          17m   v1.31.0</a:t>
            </a:r>
          </a:p>
        </p:txBody>
      </p:sp>
    </p:spTree>
    <p:extLst>
      <p:ext uri="{BB962C8B-B14F-4D97-AF65-F5344CB8AC3E}">
        <p14:creationId xmlns:p14="http://schemas.microsoft.com/office/powerpoint/2010/main" val="3272833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5F792E-FD65-197E-CF1B-8194219E8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Equinix, Inc.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95D1C8-20FB-ADF4-3225-89F101B9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9D12-4F33-44AF-85FC-689FEAF79A4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D67A58-D3BB-B205-70D4-EC8EC37B8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 Network CNI in your new cluster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0EF490-D8B2-5C71-A792-8A34F7DAF3F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❯ helm repo add </a:t>
            </a:r>
            <a:r>
              <a:rPr lang="en-US" sz="1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projectcalico</a:t>
            </a: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https://docs.tigera.io/calico/charts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</a:t>
            </a:r>
            <a:r>
              <a:rPr lang="en-US" sz="1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projectcalico</a:t>
            </a: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 has been added to your repositories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❯ helm repo update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Hang tight while we grab the latest from your chart repositories...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...Successfully got an update from the "</a:t>
            </a:r>
            <a:r>
              <a:rPr lang="en-US" sz="1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projectcalico</a:t>
            </a: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 chart repository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Update Complete. ⎈Happy Helming!⎈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❯ helm install calico </a:t>
            </a:r>
            <a:r>
              <a:rPr lang="en-US" sz="1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projectcalico</a:t>
            </a: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</a:t>
            </a:r>
            <a:r>
              <a:rPr lang="en-US" sz="1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tigera</a:t>
            </a: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-operator --namespace </a:t>
            </a:r>
            <a:r>
              <a:rPr lang="en-US" sz="1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tigera</a:t>
            </a: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-operator --create-namespace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NAME: calico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LAST DEPLOYED: Thu Sep  5 11:15:05 2024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NAMESPACE: </a:t>
            </a:r>
            <a:r>
              <a:rPr lang="en-US" sz="1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tigera</a:t>
            </a: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-operator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STATUS: deployed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REVISION: 1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 SUITE: None</a:t>
            </a:r>
          </a:p>
        </p:txBody>
      </p:sp>
    </p:spTree>
    <p:extLst>
      <p:ext uri="{BB962C8B-B14F-4D97-AF65-F5344CB8AC3E}">
        <p14:creationId xmlns:p14="http://schemas.microsoft.com/office/powerpoint/2010/main" val="320168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8A1AE5-647C-2A6E-3433-B2A75BFD0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Equinix, Inc.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D0288E-363C-2CF0-08B3-839D29A2B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9D12-4F33-44AF-85FC-689FEAF79A4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4A47D9-6572-E9C6-0107-B52D05120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the CNI started up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5138F7-6EF5-DA8D-3A65-B762F0C09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❯ </a:t>
            </a:r>
            <a:r>
              <a:rPr lang="en-US" sz="1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kubectl</a:t>
            </a: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get pods -n calico-system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NAME                                       READY   STATUS    RESTARTS   AGE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calico-kube-controllers-747b55959c-4t86l   1/1     Running   0          4m25s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calico-node-</a:t>
            </a:r>
            <a:r>
              <a:rPr lang="en-US" sz="1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bkzjq</a:t>
            </a: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                 1/1     Running   0          4m25s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calico-node-vh8b7                          1/1     Running   0          4m25s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calico-typha-67c88c6878-l88hf              1/1     Running   0          4m25s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csi-node-driver-gz62h                      2/2     Running   0          4m25s</a:t>
            </a:r>
          </a:p>
          <a:p>
            <a:pPr>
              <a:spcBef>
                <a:spcPts val="600"/>
              </a:spcBef>
            </a:pPr>
            <a:r>
              <a:rPr lang="en-US" sz="1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csi</a:t>
            </a: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-node-driver-</a:t>
            </a:r>
            <a:r>
              <a:rPr lang="en-US" sz="1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srzhc</a:t>
            </a: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             2/2     Running   0          4m25s</a:t>
            </a:r>
          </a:p>
        </p:txBody>
      </p:sp>
    </p:spTree>
    <p:extLst>
      <p:ext uri="{BB962C8B-B14F-4D97-AF65-F5344CB8AC3E}">
        <p14:creationId xmlns:p14="http://schemas.microsoft.com/office/powerpoint/2010/main" val="2357474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EEA705-8BFA-194F-6B19-7CD4A9EDB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Equinix, Inc.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1BCF96-AF62-85BD-A6FF-4D6259A2F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9D12-4F33-44AF-85FC-689FEAF79A4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535202-3E1B-AA03-34A6-552160B0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your nodes are ready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977904-9AF8-49E9-CE1B-A7EC0681D13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❯ </a:t>
            </a:r>
            <a:r>
              <a:rPr lang="en-US" sz="1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kubectl</a:t>
            </a: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get nodes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NAME                                 STATUS   ROLES           AGE   VERSION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first-cluster-control-plane-fd2jd    Ready    control-plane   17m   v1.31.0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first-cluster-worker-a-c4mgb-k7zw4   Ready    &lt;none&gt;          11m   v1.31.0</a:t>
            </a:r>
          </a:p>
        </p:txBody>
      </p:sp>
    </p:spTree>
    <p:extLst>
      <p:ext uri="{BB962C8B-B14F-4D97-AF65-F5344CB8AC3E}">
        <p14:creationId xmlns:p14="http://schemas.microsoft.com/office/powerpoint/2010/main" val="2498738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B300EB-9482-53C5-6B90-F0D46B0BD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Equinix, Inc.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3B8C8-6679-D1B2-FA31-9A45041E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9D12-4F33-44AF-85FC-689FEAF79A41}" type="slidenum">
              <a:rPr lang="en-US" smtClean="0"/>
              <a:t>25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F212BD-CA93-2BAC-455C-411F378A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back to our management cluster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8E3709-6D4D-EBEC-7634-B1C3C1A1CC7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cd ~</a:t>
            </a:r>
          </a:p>
          <a:p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kind get </a:t>
            </a:r>
            <a:r>
              <a:rPr lang="en-US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kubeconfig</a:t>
            </a:r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&gt; k8s.kind-kind.yaml</a:t>
            </a:r>
          </a:p>
          <a:p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export KUBECONFIG=~/k8s.kind-kind.yaml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A35CCD-2898-45E2-E99C-F1B8C6D38C6B}"/>
              </a:ext>
            </a:extLst>
          </p:cNvPr>
          <p:cNvSpPr txBox="1"/>
          <p:nvPr/>
        </p:nvSpPr>
        <p:spPr>
          <a:xfrm>
            <a:off x="4393406" y="1550194"/>
            <a:ext cx="0" cy="0"/>
          </a:xfrm>
          <a:prstGeom prst="rect">
            <a:avLst/>
          </a:prstGeom>
          <a:noFill/>
        </p:spPr>
        <p:txBody>
          <a:bodyPr wrap="none" lIns="0" tIns="0" rtlCol="0">
            <a:noAutofit/>
          </a:bodyPr>
          <a:lstStyle/>
          <a:p>
            <a:pPr algn="l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7139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9E8A2A-AD5E-5713-C0FF-C09F7398C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Equinix, Inc.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55091E-8AC0-F4A1-1097-D71B65AB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9D12-4F33-44AF-85FC-689FEAF79A41}" type="slidenum">
              <a:rPr lang="en-US" smtClean="0"/>
              <a:t>26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0DBEF2-FE35-436B-4C93-8DD3BA612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on our </a:t>
            </a:r>
            <a:r>
              <a:rPr lang="en-US" dirty="0" err="1"/>
              <a:t>argo</a:t>
            </a:r>
            <a:r>
              <a:rPr lang="en-US" dirty="0"/>
              <a:t> app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A4C46B-4705-4A87-0264-0044301F08E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❯ </a:t>
            </a:r>
            <a:r>
              <a:rPr lang="en-US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argocd</a:t>
            </a:r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app get first-cluster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Name:               </a:t>
            </a:r>
            <a:r>
              <a:rPr lang="en-US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argocd</a:t>
            </a:r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/first-cluster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Project:            default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Server:             https://kubernetes.default.svc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Namespace:          default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URL:                https://argocd.example.com/applications/first-cluster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Source: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 Repo:             https://github.com/cprivitere/demo-day-clusters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Target: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Path:             first-cluster</a:t>
            </a:r>
          </a:p>
          <a:p>
            <a:pPr>
              <a:spcBef>
                <a:spcPts val="0"/>
              </a:spcBef>
            </a:pPr>
            <a:r>
              <a:rPr lang="en-US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SyncWindow</a:t>
            </a:r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        Sync Allowed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Sync Policy:        Manual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Sync Status:        </a:t>
            </a:r>
            <a:r>
              <a:rPr lang="en-US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OutOfSync</a:t>
            </a:r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from  (b4ae1b4)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Health Status:      Healthy</a:t>
            </a:r>
          </a:p>
        </p:txBody>
      </p:sp>
    </p:spTree>
    <p:extLst>
      <p:ext uri="{BB962C8B-B14F-4D97-AF65-F5344CB8AC3E}">
        <p14:creationId xmlns:p14="http://schemas.microsoft.com/office/powerpoint/2010/main" val="1450098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D7E0FB-6D18-9D0F-D655-DC127C612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Equinix, Inc.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CBA935-C973-8F18-FBF9-87212C63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9D12-4F33-44AF-85FC-689FEAF79A41}" type="slidenum">
              <a:rPr lang="en-US" smtClean="0"/>
              <a:t>27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2221A0-7E7A-3EF8-DC19-B48FE4BC15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But why are some things “</a:t>
            </a:r>
            <a:r>
              <a:rPr lang="en-US" dirty="0" err="1"/>
              <a:t>OutofSync</a:t>
            </a:r>
            <a:r>
              <a:rPr lang="en-US" dirty="0"/>
              <a:t>?”</a:t>
            </a:r>
          </a:p>
        </p:txBody>
      </p:sp>
    </p:spTree>
    <p:extLst>
      <p:ext uri="{BB962C8B-B14F-4D97-AF65-F5344CB8AC3E}">
        <p14:creationId xmlns:p14="http://schemas.microsoft.com/office/powerpoint/2010/main" val="50462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9CC301-E554-5C5C-08F3-7B119914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Equinix, Inc.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1208A7-3E55-701F-683C-884C7410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9D12-4F33-44AF-85FC-689FEAF79A41}" type="slidenum">
              <a:rPr lang="en-US" smtClean="0"/>
              <a:t>28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415E1A-E0F1-4229-C07C-0462BFD3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more nodes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5AFA68-20BD-DA01-6554-C9E7CD96E9A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cd demo-day-clusters/first-cluster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vim first-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cluster.yaml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</a:p>
          <a:p>
            <a:pPr>
              <a:spcBef>
                <a:spcPts val="0"/>
              </a:spcBef>
            </a:pP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---</a:t>
            </a:r>
          </a:p>
          <a:p>
            <a:pPr>
              <a:spcBef>
                <a:spcPts val="0"/>
              </a:spcBef>
            </a:pP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apiVersion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cluster.x-k8s.io/v1beta1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kind: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MachineDeployment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metadata: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labels: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cluster.x-k8s.io/cluster-name: first-cluster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pool: worker-a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name: first-cluster-worker-a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namespace: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argocd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spec: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clusterName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first-cluster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replicas: 3 </a:t>
            </a:r>
            <a:r>
              <a:rPr lang="en-US" sz="2400" dirty="0">
                <a:highlight>
                  <a:srgbClr val="FFFF00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#</a:t>
            </a:r>
            <a:r>
              <a:rPr lang="en-US" sz="2400" dirty="0">
                <a:highlight>
                  <a:srgbClr val="FFFF00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  <a:sym typeface="Wingdings" panose="05000000000000000000" pitchFamily="2" charset="2"/>
              </a:rPr>
              <a:t> change this from “1” to “3”</a:t>
            </a:r>
          </a:p>
          <a:p>
            <a:pPr>
              <a:spcBef>
                <a:spcPts val="0"/>
              </a:spcBef>
            </a:pP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git add first-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cluster.yaml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git commit -m "feat: add two more worker nodes"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[main 9a74a25] feat: add two more worker nodes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1 file changed, 1 insertion(+), 1 deletion(-)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git push</a:t>
            </a:r>
          </a:p>
        </p:txBody>
      </p:sp>
    </p:spTree>
    <p:extLst>
      <p:ext uri="{BB962C8B-B14F-4D97-AF65-F5344CB8AC3E}">
        <p14:creationId xmlns:p14="http://schemas.microsoft.com/office/powerpoint/2010/main" val="182393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212CE5-5472-0123-DF87-E1075FF98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Equinix, Inc.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30971B-18F0-8E48-C670-E9D737FB0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9D12-4F33-44AF-85FC-689FEAF79A41}" type="slidenum">
              <a:rPr lang="en-US" smtClean="0"/>
              <a:t>29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400DB5E-6E1A-6318-4AED-3F6E904A09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is when a PR should be created and reviewed.</a:t>
            </a:r>
          </a:p>
        </p:txBody>
      </p:sp>
    </p:spTree>
    <p:extLst>
      <p:ext uri="{BB962C8B-B14F-4D97-AF65-F5344CB8AC3E}">
        <p14:creationId xmlns:p14="http://schemas.microsoft.com/office/powerpoint/2010/main" val="185373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Turtles on top of turtles">
            <a:extLst>
              <a:ext uri="{FF2B5EF4-FFF2-40B4-BE49-F238E27FC236}">
                <a16:creationId xmlns:a16="http://schemas.microsoft.com/office/drawing/2014/main" id="{5D79573E-D793-34FD-456C-5AD09AA314D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6043" y="1579481"/>
            <a:ext cx="2952750" cy="386715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02E7DA-0936-EB13-95DD-104AC75FB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Equinix,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25CF3-EB47-6015-6A93-C89316E8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9D12-4F33-44AF-85FC-689FEAF79A41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AF20CF-00A4-FD92-1995-30F066FA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Turtles All The Way Down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74952-5C55-0870-EFA4-D39DC50B8E0F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algn="ctr"/>
            <a:r>
              <a:rPr lang="en-US" dirty="0"/>
              <a:t>“Cluster API is a Kubernetes sub-project focused on providing declarative APIs and tooling to simplify provisioning, upgrading, and operating multiple Kubernetes clusters.”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Clusters managing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Declarative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clusterctl</a:t>
            </a:r>
            <a:r>
              <a:rPr lang="en-US" dirty="0"/>
              <a:t>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 mascot</a:t>
            </a:r>
          </a:p>
        </p:txBody>
      </p:sp>
    </p:spTree>
    <p:extLst>
      <p:ext uri="{BB962C8B-B14F-4D97-AF65-F5344CB8AC3E}">
        <p14:creationId xmlns:p14="http://schemas.microsoft.com/office/powerpoint/2010/main" val="2992983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7B47BC-A6E3-29C4-DDA3-45986CF0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Equinix, Inc.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524BEC-8C70-3A8C-F97A-D85FAF2D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9D12-4F33-44AF-85FC-689FEAF79A41}" type="slidenum">
              <a:rPr lang="en-US" smtClean="0"/>
              <a:t>30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F261E8-8ED1-312F-1E35-63A9DA99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sync our </a:t>
            </a:r>
            <a:r>
              <a:rPr lang="en-US" dirty="0" err="1"/>
              <a:t>argo</a:t>
            </a:r>
            <a:r>
              <a:rPr lang="en-US" dirty="0"/>
              <a:t> app again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BED228-0DC8-0F0F-1D81-2573A95DD93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❯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argocd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app sync first-cluster</a:t>
            </a:r>
          </a:p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&lt;lots of output again&gt;</a:t>
            </a:r>
          </a:p>
          <a:p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800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Note that the </a:t>
            </a:r>
            <a:r>
              <a:rPr lang="en-US" sz="1800" dirty="0" err="1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MachineDeployment</a:t>
            </a:r>
            <a:r>
              <a:rPr lang="en-US" sz="1800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 object says it’s progressing now.</a:t>
            </a:r>
          </a:p>
        </p:txBody>
      </p:sp>
    </p:spTree>
    <p:extLst>
      <p:ext uri="{BB962C8B-B14F-4D97-AF65-F5344CB8AC3E}">
        <p14:creationId xmlns:p14="http://schemas.microsoft.com/office/powerpoint/2010/main" val="1602942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801F07-EDA5-2A17-E02A-4F8B3BFE4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Equinix, Inc.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40D7CA-FD80-07C3-76DD-C9C590E1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9D12-4F33-44AF-85FC-689FEAF79A41}" type="slidenum">
              <a:rPr lang="en-US" smtClean="0"/>
              <a:t>31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9A0F67-22F9-71FB-4230-9877F96D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out the nodes!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932425-2FB8-A81A-EDCB-11A164B69E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❯ export KUBECONFIG=~/k8s.kind-kind.yaml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❯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kubectl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get machines</a:t>
            </a:r>
          </a:p>
          <a:p>
            <a:pPr>
              <a:spcBef>
                <a:spcPts val="0"/>
              </a:spcBef>
            </a:pPr>
            <a:r>
              <a:rPr lang="en-US" sz="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NAME                                 CLUSTER         NODENAME                             PROVIDERID                                            PHASE     AGE     VERSION</a:t>
            </a:r>
          </a:p>
          <a:p>
            <a:pPr>
              <a:spcBef>
                <a:spcPts val="0"/>
              </a:spcBef>
            </a:pPr>
            <a:r>
              <a:rPr lang="en-US" sz="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first-cluster-control-plane-</a:t>
            </a:r>
            <a:r>
              <a:rPr lang="en-US" sz="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zgrpp</a:t>
            </a:r>
            <a:r>
              <a:rPr lang="en-US" sz="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first-cluster   first-cluster-control-plane-</a:t>
            </a:r>
            <a:r>
              <a:rPr lang="en-US" sz="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zgrpp</a:t>
            </a:r>
            <a:r>
              <a:rPr lang="en-US" sz="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equinixmetal://2cad12d2-31ba-44f0-aa67-11093289bada   Running   46m     v1.31.0</a:t>
            </a:r>
          </a:p>
          <a:p>
            <a:pPr>
              <a:spcBef>
                <a:spcPts val="0"/>
              </a:spcBef>
            </a:pPr>
            <a:r>
              <a:rPr lang="en-US" sz="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first-cluster-worker-a-2q5bj-84pz5   first-cluster   first-cluster-worker-a-2q5bj-84pz5   equinixmetal://3e21d540-7b9b-4296-9c7e-845765fb0b58   Running   4m21s   v1.31.0</a:t>
            </a:r>
          </a:p>
          <a:p>
            <a:pPr>
              <a:spcBef>
                <a:spcPts val="0"/>
              </a:spcBef>
            </a:pPr>
            <a:r>
              <a:rPr lang="en-US" sz="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first-cluster-worker-a-2q5bj-mk7bc   first-cluster   first-cluster-worker-a-2q5bj-mk7bc   equinixmetal://b9ee66e1-78f8-40e2-8467-bb99d836c893   Running   4m21s   v1.31.0</a:t>
            </a:r>
          </a:p>
          <a:p>
            <a:pPr>
              <a:spcBef>
                <a:spcPts val="0"/>
              </a:spcBef>
            </a:pPr>
            <a:r>
              <a:rPr lang="en-US" sz="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first-cluster-worker-a-2q5bj-qwjg4   first-cluster   first-cluster-worker-a-2q5bj-qwjg4   equinixmetal://083ae564-222d-44d1-a937-78b120cd2071   Running   46m     v1.31.0</a:t>
            </a:r>
          </a:p>
          <a:p>
            <a:pPr>
              <a:spcBef>
                <a:spcPts val="0"/>
              </a:spcBef>
            </a:pPr>
            <a:endParaRPr lang="en-US" sz="8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spcBef>
                <a:spcPts val="0"/>
              </a:spcBef>
            </a:pPr>
            <a:endParaRPr lang="en-US" sz="8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spcBef>
                <a:spcPts val="0"/>
              </a:spcBef>
            </a:pP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❯ export KUBECONFIG=~/k8s.first-cluster.yaml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❯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kubectl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get nodes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NAME                                 STATUS   ROLES           AGE    VERSION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first-cluster-control-plane-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zgrpp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Ready    control-plane   43m    v1.31.0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first-cluster-worker-a-2q5bj-84pz5   Ready    &lt;none&gt;          2m2s   v1.31.0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first-cluster-worker-a-2q5bj-mk7bc   Ready    &lt;none&gt;          106s   v1.31.0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first-cluster-worker-a-2q5bj-qwjg4   Ready    &lt;none&gt;          38m    v1.31.0</a:t>
            </a:r>
          </a:p>
        </p:txBody>
      </p:sp>
    </p:spTree>
    <p:extLst>
      <p:ext uri="{BB962C8B-B14F-4D97-AF65-F5344CB8AC3E}">
        <p14:creationId xmlns:p14="http://schemas.microsoft.com/office/powerpoint/2010/main" val="2087137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00514A-0260-0CEE-C39F-CD5A44DC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Equinix, Inc.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2DEE70-84C9-CC21-6D85-AB5CC7920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9D12-4F33-44AF-85FC-689FEAF79A41}" type="slidenum">
              <a:rPr lang="en-US" smtClean="0"/>
              <a:t>32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2E97419-C73E-1FD3-0FF0-FF76366BCE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 just used declarative continuous deployment to manage our worker node count.</a:t>
            </a:r>
          </a:p>
        </p:txBody>
      </p:sp>
    </p:spTree>
    <p:extLst>
      <p:ext uri="{BB962C8B-B14F-4D97-AF65-F5344CB8AC3E}">
        <p14:creationId xmlns:p14="http://schemas.microsoft.com/office/powerpoint/2010/main" val="1376585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681820-D96C-7B57-3B10-E585800A409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2024 Equinix, Inc.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15DD7-68A0-1FB5-1CDD-20643259E5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8A89D12-4F33-44AF-85FC-689FEAF79A41}" type="slidenum">
              <a:rPr lang="en-US" smtClean="0"/>
              <a:t>33</a:t>
            </a:fld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1B8D2113-8A79-6134-2C52-A05AD3620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Also, it has a GUI</a:t>
            </a:r>
            <a:br>
              <a:rPr lang="en-US" dirty="0"/>
            </a:br>
            <a:endParaRPr lang="en-US" dirty="0"/>
          </a:p>
        </p:txBody>
      </p:sp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7560FF64-E70A-9BCC-86C6-F163D592FDC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748463" y="1082970"/>
            <a:ext cx="4892675" cy="5039722"/>
          </a:xfrm>
        </p:spPr>
      </p:pic>
    </p:spTree>
    <p:extLst>
      <p:ext uri="{BB962C8B-B14F-4D97-AF65-F5344CB8AC3E}">
        <p14:creationId xmlns:p14="http://schemas.microsoft.com/office/powerpoint/2010/main" val="12562528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C3D367-EFBD-EED0-F5EB-10089216A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Equinix, Inc.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BF6EAC-B8E3-9A0A-1CCD-49F5D58D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9D12-4F33-44AF-85FC-689FEAF79A4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A1D90E-0135-C364-04AF-7CF5BD2B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EDA77A-12E5-11E7-9A9D-2EF1E7F93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 API Book is your best place to start</a:t>
            </a:r>
          </a:p>
          <a:p>
            <a:pPr marL="468630" lvl="2" indent="-285750"/>
            <a:r>
              <a:rPr lang="en-US" b="1" dirty="0">
                <a:hlinkClick r:id="rId2"/>
              </a:rPr>
              <a:t>https://cluster-api.sigs.k8s.io/user/quick-start.html</a:t>
            </a:r>
            <a:r>
              <a:rPr lang="en-US" b="1" dirty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Argocd</a:t>
            </a:r>
            <a:r>
              <a:rPr lang="en-US" dirty="0"/>
              <a:t> documentation</a:t>
            </a:r>
          </a:p>
          <a:p>
            <a:pPr marL="468630" lvl="2" indent="-285750"/>
            <a:r>
              <a:rPr lang="en-US" dirty="0">
                <a:hlinkClick r:id="rId3"/>
              </a:rPr>
              <a:t>https://argo-cd.readthedocs.io/en/stable/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6E9B3B-AEC7-AD44-3F22-5F3303C83078}"/>
              </a:ext>
            </a:extLst>
          </p:cNvPr>
          <p:cNvSpPr txBox="1"/>
          <p:nvPr/>
        </p:nvSpPr>
        <p:spPr>
          <a:xfrm>
            <a:off x="6699250" y="1911350"/>
            <a:ext cx="0" cy="0"/>
          </a:xfrm>
          <a:prstGeom prst="rect">
            <a:avLst/>
          </a:prstGeom>
          <a:noFill/>
        </p:spPr>
        <p:txBody>
          <a:bodyPr wrap="none" lIns="0" tIns="0" rtlCol="0">
            <a:noAutofit/>
          </a:bodyPr>
          <a:lstStyle/>
          <a:p>
            <a:pPr algn="l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8765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548349-7E98-DF8E-8CAA-B942BD9E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Equinix, Inc.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FF3D58-1F11-2174-FF3B-DB5AF46B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9D12-4F33-44AF-85FC-689FEAF79A41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89C29B-D44E-4DAD-6976-4FDADF17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A6EB43-D098-4DB1-FDF2-EB69D9FF888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</a:t>
            </a:r>
          </a:p>
          <a:p>
            <a:pPr marL="468630" lvl="2" indent="-285750"/>
            <a:r>
              <a:rPr lang="en-US" b="1" dirty="0">
                <a:hlinkClick r:id="rId2"/>
              </a:rPr>
              <a:t>https://docs.docker.com/engine/install/</a:t>
            </a:r>
            <a:r>
              <a:rPr lang="en-US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Kubectl</a:t>
            </a:r>
            <a:endParaRPr lang="en-US" dirty="0"/>
          </a:p>
          <a:p>
            <a:pPr marL="468630" lvl="2" indent="-285750"/>
            <a:r>
              <a:rPr lang="en-US" b="1" dirty="0">
                <a:hlinkClick r:id="rId3"/>
              </a:rPr>
              <a:t>https://kubernetes.io/docs/tasks/tools/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Kind</a:t>
            </a:r>
          </a:p>
          <a:p>
            <a:pPr marL="468630" lvl="2" indent="-285750"/>
            <a:r>
              <a:rPr lang="en-US" b="1" dirty="0">
                <a:hlinkClick r:id="rId4"/>
              </a:rPr>
              <a:t>https://kind.sigs.k8s.io/docs/user/quick-start/</a:t>
            </a:r>
            <a:endParaRPr lang="en-US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Clusterctl</a:t>
            </a:r>
            <a:endParaRPr lang="en-US" b="1" dirty="0"/>
          </a:p>
          <a:p>
            <a:pPr marL="468630" lvl="2" indent="-285750"/>
            <a:r>
              <a:rPr lang="en-US" b="1" dirty="0">
                <a:hlinkClick r:id="rId5"/>
              </a:rPr>
              <a:t>https://cluster-api.sigs.k8s.io/user/quick-start.html#install-clusterctl</a:t>
            </a:r>
            <a:r>
              <a:rPr lang="en-US" b="1" dirty="0"/>
              <a:t>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Helm</a:t>
            </a:r>
          </a:p>
          <a:p>
            <a:pPr marL="468630" lvl="2" indent="-285750"/>
            <a:r>
              <a:rPr lang="en-US" b="1" dirty="0">
                <a:hlinkClick r:id="rId6"/>
              </a:rPr>
              <a:t>https://helm.sh/docs/intro/install/</a:t>
            </a:r>
            <a:r>
              <a:rPr lang="en-US" b="1" dirty="0"/>
              <a:t>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Argocd</a:t>
            </a:r>
            <a:endParaRPr lang="en-US" b="1" dirty="0"/>
          </a:p>
          <a:p>
            <a:pPr marL="468630" lvl="2" indent="-285750"/>
            <a:r>
              <a:rPr lang="en-US" b="1" dirty="0">
                <a:hlinkClick r:id="rId7"/>
              </a:rPr>
              <a:t>https://argo-cd.readthedocs.io/en/stable/cli_installation/</a:t>
            </a:r>
            <a:r>
              <a:rPr lang="en-US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472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25FDEA-3C36-368F-7BE4-BDE367EAE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Equinix, Inc.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9CF73A-45A6-AB46-B313-BB19084F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9D12-4F33-44AF-85FC-689FEAF79A41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03F025-4280-EC72-5A62-03A4E6D4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Install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740BF7-7799-D1C7-554C-3C28629F513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#!/bin/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sh</a:t>
            </a:r>
            <a:endParaRPr lang="en-US" sz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#Install pre-requisite binaries</a:t>
            </a:r>
          </a:p>
          <a:p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curl -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fsSL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https://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get.docker.com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| 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sudo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/bin/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sh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–</a:t>
            </a:r>
          </a:p>
          <a:p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curl -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fsSLO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https://dl.k8s.io/release/$(curl -L -s https://dl.k8s.io/release/stable.txt)/bin/linux/amd64/kubectl</a:t>
            </a:r>
          </a:p>
          <a:p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sudo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install -o root -g root -m 0755 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kubectl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/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usr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/local/bin/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kubectl</a:t>
            </a:r>
            <a:endParaRPr lang="en-US" sz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curl -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fsSLo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./kind https://kind.sigs.k8s.io/dl/v0.24.0/kind-linux-amd64</a:t>
            </a:r>
          </a:p>
          <a:p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sudo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install –o root –g root –m 0755 ./kind /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usr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/local/bin/kind</a:t>
            </a:r>
          </a:p>
          <a:p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curl –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fsSLo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./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clusterctl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https://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github.com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kubernetes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-sigs/cluster-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api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/releases/download/v1.8.2/clusterctl-linux-amd64</a:t>
            </a:r>
          </a:p>
          <a:p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sudo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install -o root -g root -m 0755 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clusterctl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/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usr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/local/bin/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clusterctl</a:t>
            </a:r>
            <a:endParaRPr lang="en-US" sz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curl -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fsSL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https://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raw.githubusercontent.com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/helm/helm/main/scripts/get-helm-3 | /bin/bash -</a:t>
            </a:r>
          </a:p>
          <a:p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curl –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fsSLo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./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argocd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https://github.com/argoproj/argo-cd/releases/latest/download/argocd-linux-amd64</a:t>
            </a:r>
          </a:p>
          <a:p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sudo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install –o root –g root –m 0755 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argocd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/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usr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/local/bin/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argocd</a:t>
            </a:r>
            <a:endParaRPr lang="en-US" sz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#Add user to docker 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usergroup</a:t>
            </a:r>
            <a:endParaRPr lang="en-US" sz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sudo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usermod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–G docker &lt;username&gt;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A71FEF-B189-A75B-0309-9F108C0E1B55}"/>
              </a:ext>
            </a:extLst>
          </p:cNvPr>
          <p:cNvSpPr txBox="1"/>
          <p:nvPr/>
        </p:nvSpPr>
        <p:spPr>
          <a:xfrm>
            <a:off x="9702800" y="4019550"/>
            <a:ext cx="0" cy="0"/>
          </a:xfrm>
          <a:prstGeom prst="rect">
            <a:avLst/>
          </a:prstGeom>
          <a:noFill/>
        </p:spPr>
        <p:txBody>
          <a:bodyPr wrap="none" lIns="0" tIns="0" rtlCol="0">
            <a:noAutofit/>
          </a:bodyPr>
          <a:lstStyle/>
          <a:p>
            <a:pPr algn="l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57504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842343-B3F6-90B5-354F-CAF67C94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Equinix, Inc.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53E6AB-3BAF-C128-2194-418FD8B7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9D12-4F33-44AF-85FC-689FEAF79A41}" type="slidenum">
              <a:rPr lang="en-US" smtClean="0"/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9B9BD9-1F2B-3A53-A0F7-17D909ACA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a management cluster with kind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FE2A74-69BE-D472-B755-8DA3A5415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kind create cluster</a:t>
            </a:r>
          </a:p>
          <a:p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Creating cluster "kind" ...</a:t>
            </a:r>
          </a:p>
          <a:p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&lt;snip&gt;</a:t>
            </a:r>
          </a:p>
          <a:p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You can now use your cluster with:</a:t>
            </a:r>
          </a:p>
          <a:p>
            <a:endParaRPr lang="en-US" sz="20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kubectl</a:t>
            </a:r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cluster-info --context kind-kind</a:t>
            </a:r>
          </a:p>
          <a:p>
            <a:endParaRPr lang="en-US" sz="20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Not sure what to do next? 😅</a:t>
            </a:r>
          </a:p>
        </p:txBody>
      </p:sp>
    </p:spTree>
    <p:extLst>
      <p:ext uri="{BB962C8B-B14F-4D97-AF65-F5344CB8AC3E}">
        <p14:creationId xmlns:p14="http://schemas.microsoft.com/office/powerpoint/2010/main" val="206282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18E96C-4091-46F3-2946-D9C406FC5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Equinix, Inc.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FAD01B-3C9D-B596-D9C8-69C50667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9D12-4F33-44AF-85FC-689FEAF79A41}" type="slidenum">
              <a:rPr lang="en-US" smtClean="0"/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FE422C-62DF-7896-35FB-41CE1686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the management cluster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48FD4D-DDC5-EDC9-0A7D-F07A80B4241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export PACKET_API_KEY="34ts3g4s5g45gd45dhdh"</a:t>
            </a:r>
          </a:p>
          <a:p>
            <a:r>
              <a: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</a:t>
            </a:r>
            <a:r>
              <a:rPr lang="en-US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clusterctl</a:t>
            </a:r>
            <a:r>
              <a: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</a:t>
            </a:r>
            <a:r>
              <a: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-</a:t>
            </a:r>
            <a:r>
              <a:rPr lang="en-US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</a:t>
            </a:r>
            <a:r>
              <a: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packet</a:t>
            </a:r>
          </a:p>
          <a:p>
            <a:r>
              <a: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&lt;snip&gt;</a:t>
            </a:r>
          </a:p>
          <a:p>
            <a:r>
              <a: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Your management cluster has been initialized successfully!</a:t>
            </a:r>
          </a:p>
          <a:p>
            <a:endParaRPr lang="en-US" sz="16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You can now create your first workload cluster by running the following:</a:t>
            </a:r>
          </a:p>
          <a:p>
            <a:endParaRPr lang="en-US" sz="16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clusterctl</a:t>
            </a:r>
            <a:r>
              <a: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generate cluster [name] --</a:t>
            </a:r>
            <a:r>
              <a:rPr lang="en-US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kubernetes</a:t>
            </a:r>
            <a:r>
              <a: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-version [version] | </a:t>
            </a:r>
            <a:r>
              <a:rPr lang="en-US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kubectl</a:t>
            </a:r>
            <a:r>
              <a: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apply -f -</a:t>
            </a:r>
          </a:p>
        </p:txBody>
      </p:sp>
    </p:spTree>
    <p:extLst>
      <p:ext uri="{BB962C8B-B14F-4D97-AF65-F5344CB8AC3E}">
        <p14:creationId xmlns:p14="http://schemas.microsoft.com/office/powerpoint/2010/main" val="2131797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1031A7-6A5E-E986-92B9-65A36758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Equinix, Inc.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950208-B7DD-ECB9-72E2-FCC798A16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9D12-4F33-44AF-85FC-689FEAF79A41}" type="slidenum">
              <a:rPr lang="en-US" smtClean="0"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7E9D32-C8B2-F65E-228C-D30F40359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Argo CD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3F70B7-902F-9C54-B295-5DF37541A60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52450" y="1478001"/>
            <a:ext cx="11088688" cy="4705350"/>
          </a:xfrm>
        </p:spPr>
        <p:txBody>
          <a:bodyPr/>
          <a:lstStyle/>
          <a:p>
            <a:r>
              <a:rPr lang="it-IT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helm repo add argo https://argoproj.github.io/argo-helm</a:t>
            </a:r>
          </a:p>
          <a:p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</a:t>
            </a:r>
            <a:r>
              <a:rPr lang="en-US" sz="1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argo</a:t>
            </a: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 has been added to your repositories</a:t>
            </a:r>
          </a:p>
          <a:p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helm repo update</a:t>
            </a:r>
          </a:p>
          <a:p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Hang tight while we grab the latest from your chart repositories...</a:t>
            </a:r>
          </a:p>
          <a:p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...Successfully got an update from the "</a:t>
            </a:r>
            <a:r>
              <a:rPr lang="en-US" sz="1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argo</a:t>
            </a: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 chart repository</a:t>
            </a:r>
          </a:p>
          <a:p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Update Complete. ⎈Happy Helming!⎈</a:t>
            </a:r>
          </a:p>
          <a:p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helm install </a:t>
            </a:r>
            <a:r>
              <a:rPr lang="en-US" sz="1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argocd</a:t>
            </a: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argo</a:t>
            </a: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</a:t>
            </a:r>
            <a:r>
              <a:rPr lang="en-US" sz="1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argo</a:t>
            </a: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-cd --namespace </a:t>
            </a:r>
            <a:r>
              <a:rPr lang="en-US" sz="1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argocd</a:t>
            </a: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--create-namespace</a:t>
            </a:r>
          </a:p>
          <a:p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NAME: </a:t>
            </a:r>
            <a:r>
              <a:rPr lang="en-US" sz="1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argocd</a:t>
            </a:r>
            <a:endParaRPr lang="en-US" sz="18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LAST DEPLOYED: Fri Sep  6 13:24:59 2024</a:t>
            </a:r>
          </a:p>
          <a:p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NAMESPACE: </a:t>
            </a:r>
            <a:r>
              <a:rPr lang="en-US" sz="1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argocd</a:t>
            </a:r>
            <a:endParaRPr lang="en-US" sz="18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US" sz="1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etc</a:t>
            </a: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…&gt;</a:t>
            </a:r>
          </a:p>
        </p:txBody>
      </p:sp>
    </p:spTree>
    <p:extLst>
      <p:ext uri="{BB962C8B-B14F-4D97-AF65-F5344CB8AC3E}">
        <p14:creationId xmlns:p14="http://schemas.microsoft.com/office/powerpoint/2010/main" val="955910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1D8D80-05DD-4245-1F0C-D41403FEA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Equinix, Inc.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B502F0-B045-6728-C96A-BED477A9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9D12-4F33-44AF-85FC-689FEAF79A41}" type="slidenum">
              <a:rPr lang="en-US" smtClean="0"/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2F4AE8-8B2D-AEB2-E986-C8F1218EA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</a:t>
            </a:r>
            <a:r>
              <a:rPr lang="en-US" dirty="0" err="1"/>
              <a:t>argocd</a:t>
            </a:r>
            <a:r>
              <a:rPr lang="en-US" dirty="0"/>
              <a:t> is running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66E41E-1027-E666-42E2-A54C9404DCD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kubectl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get pods -n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argocd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NAME                                                READY   STATUS      RESTARTS   AGE</a:t>
            </a:r>
          </a:p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argocd-application-controller-0                     1/1     Running     0          24s</a:t>
            </a:r>
          </a:p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argocd-applicationset-controller-76565bb86b-s28ns   1/1     Running     0          24s</a:t>
            </a:r>
          </a:p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argocd-dex-server-6dd95b5dc-7wv5p                   1/1     Running     0          24s</a:t>
            </a:r>
          </a:p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argocd-notifications-controller-75bd5b6487-5mbsw    1/1     Running     0          24s</a:t>
            </a:r>
          </a:p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argocd-redis-7ddb8856c-mgjff                        1/1     Running     0          24s</a:t>
            </a:r>
          </a:p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argocd-redis-secret-init-4vk8q                      0/1     Completed   0          34s</a:t>
            </a:r>
          </a:p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argocd-repo-server-6fc9466c8f-qdbbl                 1/1     Running     0          24s</a:t>
            </a:r>
          </a:p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argocd-server-58b8cc5974-7vg9k                      1/1     Running     0          24s</a:t>
            </a:r>
          </a:p>
        </p:txBody>
      </p:sp>
    </p:spTree>
    <p:extLst>
      <p:ext uri="{BB962C8B-B14F-4D97-AF65-F5344CB8AC3E}">
        <p14:creationId xmlns:p14="http://schemas.microsoft.com/office/powerpoint/2010/main" val="498922497"/>
      </p:ext>
    </p:extLst>
  </p:cSld>
  <p:clrMapOvr>
    <a:masterClrMapping/>
  </p:clrMapOvr>
</p:sld>
</file>

<file path=ppt/theme/theme1.xml><?xml version="1.0" encoding="utf-8"?>
<a:theme xmlns:a="http://schemas.openxmlformats.org/drawingml/2006/main" name="Equinix 16:9 Widescreen 2024">
  <a:themeElements>
    <a:clrScheme name="Equinix_2">
      <a:dk1>
        <a:sysClr val="windowText" lastClr="000000"/>
      </a:dk1>
      <a:lt1>
        <a:sysClr val="window" lastClr="FFFFFF"/>
      </a:lt1>
      <a:dk2>
        <a:srgbClr val="5A657B"/>
      </a:dk2>
      <a:lt2>
        <a:srgbClr val="F2F3F5"/>
      </a:lt2>
      <a:accent1>
        <a:srgbClr val="E91C24"/>
      </a:accent1>
      <a:accent2>
        <a:srgbClr val="411980"/>
      </a:accent2>
      <a:accent3>
        <a:srgbClr val="7739D9"/>
      </a:accent3>
      <a:accent4>
        <a:srgbClr val="086AE3"/>
      </a:accent4>
      <a:accent5>
        <a:srgbClr val="FDB90D"/>
      </a:accent5>
      <a:accent6>
        <a:srgbClr val="F55200"/>
      </a:accent6>
      <a:hlink>
        <a:srgbClr val="E91C24"/>
      </a:hlink>
      <a:folHlink>
        <a:srgbClr val="E91C2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t"/>
      <a:lstStyle>
        <a:defPPr algn="l">
          <a:defRPr sz="1400" dirty="0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tlCol="0">
        <a:noAutofit/>
      </a:bodyPr>
      <a:lstStyle>
        <a:defPPr algn="l">
          <a:defRPr sz="1400" dirty="0" smtClean="0"/>
        </a:defPPr>
      </a:lstStyle>
    </a:txDef>
  </a:objectDefaults>
  <a:extraClrSchemeLst/>
  <a:custClrLst>
    <a:custClr name="Red">
      <a:srgbClr val="E91C24"/>
    </a:custClr>
    <a:custClr name="Maroon">
      <a:srgbClr val="A20238"/>
    </a:custClr>
    <a:custClr name="Violet">
      <a:srgbClr val="7739D9"/>
    </a:custClr>
    <a:custClr name="Purple">
      <a:srgbClr val="470063"/>
    </a:custClr>
    <a:custClr name="Blue">
      <a:srgbClr val="086AE3"/>
    </a:custClr>
    <a:custClr name="Aqua">
      <a:srgbClr val="85F0F8"/>
    </a:custClr>
    <a:custClr name="Green">
      <a:srgbClr val="33A85C"/>
    </a:custClr>
    <a:custClr name="Yellow">
      <a:srgbClr val="FEDC86"/>
    </a:custClr>
    <a:custClr name="Orange">
      <a:srgbClr val="FE9234"/>
    </a:custClr>
    <a:custClr name="not used">
      <a:srgbClr val="FFFFFF"/>
    </a:custClr>
    <a:custClr name="Light Red">
      <a:srgbClr val="FFEBEE"/>
    </a:custClr>
    <a:custClr name="Light Maroon">
      <a:srgbClr val="FFCCDD"/>
    </a:custClr>
    <a:custClr name="Light Violet">
      <a:srgbClr val="E9DBFF"/>
    </a:custClr>
    <a:custClr name="Light Purple">
      <a:srgbClr val="EDCCFF"/>
    </a:custClr>
    <a:custClr name="Light Blue">
      <a:srgbClr val="CCE3FF"/>
    </a:custClr>
    <a:custClr name="Light Aqua">
      <a:srgbClr val="C7FDFF"/>
    </a:custClr>
    <a:custClr name="Light Green">
      <a:srgbClr val="DFFBE5"/>
    </a:custClr>
    <a:custClr name="Light Yellow">
      <a:srgbClr val="FFF1CC"/>
    </a:custClr>
    <a:custClr name="Light Orange">
      <a:srgbClr val="FFE4CC"/>
    </a:custClr>
    <a:custClr name="not used">
      <a:srgbClr val="FFFFFF"/>
    </a:custClr>
    <a:custClr name="Dark Red">
      <a:srgbClr val="AD050C"/>
    </a:custClr>
    <a:custClr name="Dark Maroon">
      <a:srgbClr val="51011C"/>
    </a:custClr>
    <a:custClr name="Dark Violet">
      <a:srgbClr val="411980"/>
    </a:custClr>
    <a:custClr name="Dark Purple">
      <a:srgbClr val="200430"/>
    </a:custClr>
    <a:custClr name="Dark Blue">
      <a:srgbClr val="00408C"/>
    </a:custClr>
    <a:custClr name="Dark Aqua">
      <a:srgbClr val="00737A"/>
    </a:custClr>
    <a:custClr name="Dark Green">
      <a:srgbClr val="2A8346"/>
    </a:custClr>
    <a:custClr name="Dark Yellow">
      <a:srgbClr val="FDB90D"/>
    </a:custClr>
    <a:custClr name="Dark Orange">
      <a:srgbClr val="F55200"/>
    </a:custClr>
    <a:custClr name="not used">
      <a:srgbClr val="FFFFFF"/>
    </a:custClr>
  </a:custClrLst>
  <a:extLst>
    <a:ext uri="{05A4C25C-085E-4340-85A3-A5531E510DB2}">
      <thm15:themeFamily xmlns:thm15="http://schemas.microsoft.com/office/thememl/2012/main" name="Equinix_PPT_Template_16x9_Wide_2024.potx" id="{F362C2AC-D7B9-4D3A-B27B-335BD1214476}" vid="{494CDA49-E483-4632-B864-C1746E2A2B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Red">
      <a:srgbClr val="E91C24"/>
    </a:custClr>
    <a:custClr name="Maroon">
      <a:srgbClr val="A20238"/>
    </a:custClr>
    <a:custClr name="Violet">
      <a:srgbClr val="7739D9"/>
    </a:custClr>
    <a:custClr name="Purple">
      <a:srgbClr val="470063"/>
    </a:custClr>
    <a:custClr name="Blue">
      <a:srgbClr val="086AE3"/>
    </a:custClr>
    <a:custClr name="Aqua">
      <a:srgbClr val="85F0F8"/>
    </a:custClr>
    <a:custClr name="Green">
      <a:srgbClr val="33A85C"/>
    </a:custClr>
    <a:custClr name="Yellow">
      <a:srgbClr val="FEDC86"/>
    </a:custClr>
    <a:custClr name="Orange">
      <a:srgbClr val="FE9234"/>
    </a:custClr>
    <a:custClr name="not used">
      <a:srgbClr val="FFFFFF"/>
    </a:custClr>
    <a:custClr name="Light Red">
      <a:srgbClr val="FFEBEE"/>
    </a:custClr>
    <a:custClr name="Light Maroon">
      <a:srgbClr val="FFCCDD"/>
    </a:custClr>
    <a:custClr name="Light Purple">
      <a:srgbClr val="EDCCFF"/>
    </a:custClr>
    <a:custClr name="Light Violet">
      <a:srgbClr val="E9DBFF"/>
    </a:custClr>
    <a:custClr name="Light Blue">
      <a:srgbClr val="CCE3FF"/>
    </a:custClr>
    <a:custClr name="Light Aqua">
      <a:srgbClr val="C7FDFF"/>
    </a:custClr>
    <a:custClr name="Light Green">
      <a:srgbClr val="DFFBE5"/>
    </a:custClr>
    <a:custClr name="Light Yellow">
      <a:srgbClr val="FFF1CC"/>
    </a:custClr>
    <a:custClr name="Light Orange">
      <a:srgbClr val="FFE4CC"/>
    </a:custClr>
    <a:custClr name="not used">
      <a:srgbClr val="FFFFFF"/>
    </a:custClr>
    <a:custClr name="Dark Red">
      <a:srgbClr val="AD050C"/>
    </a:custClr>
    <a:custClr name="Dark Maroon">
      <a:srgbClr val="51011C"/>
    </a:custClr>
    <a:custClr name="Dark Purple">
      <a:srgbClr val="200430"/>
    </a:custClr>
    <a:custClr name="Dark Violet">
      <a:srgbClr val="411980"/>
    </a:custClr>
    <a:custClr name="Dark Blue">
      <a:srgbClr val="00408C"/>
    </a:custClr>
    <a:custClr name="Dark Aqua">
      <a:srgbClr val="00737A"/>
    </a:custClr>
    <a:custClr name="Dark Green">
      <a:srgbClr val="2A8346"/>
    </a:custClr>
    <a:custClr name="Dark Yellow">
      <a:srgbClr val="FDB90D"/>
    </a:custClr>
    <a:custClr name="Dark Orange">
      <a:srgbClr val="F55200"/>
    </a:custClr>
    <a:custClr name="not used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05ded88-31c5-4b45-bc1f-340933d4a34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963DDB54419440B2F0E8D9FD3E1642" ma:contentTypeVersion="14" ma:contentTypeDescription="Create a new document." ma:contentTypeScope="" ma:versionID="d0dfc00c27c22f590f24e7e15314933b">
  <xsd:schema xmlns:xsd="http://www.w3.org/2001/XMLSchema" xmlns:xs="http://www.w3.org/2001/XMLSchema" xmlns:p="http://schemas.microsoft.com/office/2006/metadata/properties" xmlns:ns3="305ded88-31c5-4b45-bc1f-340933d4a34b" xmlns:ns4="f22c3336-b912-440c-b8d5-f9a5e6dfd46b" targetNamespace="http://schemas.microsoft.com/office/2006/metadata/properties" ma:root="true" ma:fieldsID="9590f2596e2d529b19c19f23caf91573" ns3:_="" ns4:_="">
    <xsd:import namespace="305ded88-31c5-4b45-bc1f-340933d4a34b"/>
    <xsd:import namespace="f22c3336-b912-440c-b8d5-f9a5e6dfd46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5ded88-31c5-4b45-bc1f-340933d4a3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c3336-b912-440c-b8d5-f9a5e6dfd46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061DF4-A249-4142-952D-1207F4A5D346}">
  <ds:schemaRefs>
    <ds:schemaRef ds:uri="http://www.w3.org/XML/1998/namespace"/>
    <ds:schemaRef ds:uri="f22c3336-b912-440c-b8d5-f9a5e6dfd46b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305ded88-31c5-4b45-bc1f-340933d4a34b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1423277-4DDF-4A6B-A172-9CE295E7BA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5ded88-31c5-4b45-bc1f-340933d4a34b"/>
    <ds:schemaRef ds:uri="f22c3336-b912-440c-b8d5-f9a5e6dfd4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EB4930F-7B73-4824-9E57-E22BADE8440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2adb271-2fc7-4afe-a5ee-9de6a59f6bfb}" enabled="0" method="" siteId="{72adb271-2fc7-4afe-a5ee-9de6a59f6bf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Equinix 16:9 Widescreen 2024</Template>
  <TotalTime>1600</TotalTime>
  <Words>2258</Words>
  <Application>Microsoft Macintosh PowerPoint</Application>
  <PresentationFormat>Widescreen</PresentationFormat>
  <Paragraphs>343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Hack</vt:lpstr>
      <vt:lpstr>Equinix 16:9 Widescreen 2024</vt:lpstr>
      <vt:lpstr>Corral your Kubernetes Clusters</vt:lpstr>
      <vt:lpstr>What is Cluster API?</vt:lpstr>
      <vt:lpstr>Turtles All The Way Down</vt:lpstr>
      <vt:lpstr>Pre-requisites</vt:lpstr>
      <vt:lpstr>Quick Install</vt:lpstr>
      <vt:lpstr>Deploy a management cluster with kind</vt:lpstr>
      <vt:lpstr>Initialize the management cluster</vt:lpstr>
      <vt:lpstr>Install Argo CD</vt:lpstr>
      <vt:lpstr>Verify argocd is running</vt:lpstr>
      <vt:lpstr>Export cluster configuration details</vt:lpstr>
      <vt:lpstr>Checkout your git repo</vt:lpstr>
      <vt:lpstr>Generate the cluster config</vt:lpstr>
      <vt:lpstr>Generate the cluster config and commit to git</vt:lpstr>
      <vt:lpstr>Connect to argocd and register our git repo</vt:lpstr>
      <vt:lpstr>Have argocd check for git updates</vt:lpstr>
      <vt:lpstr>Deploy the app</vt:lpstr>
      <vt:lpstr>Check the status of the cluster</vt:lpstr>
      <vt:lpstr>What is happening?</vt:lpstr>
      <vt:lpstr>It’s done</vt:lpstr>
      <vt:lpstr>Get the cluster’s kubeconfig</vt:lpstr>
      <vt:lpstr>Check the node status</vt:lpstr>
      <vt:lpstr>Install a Network CNI in your new cluster</vt:lpstr>
      <vt:lpstr>Verify the CNI started up</vt:lpstr>
      <vt:lpstr>Verify your nodes are ready</vt:lpstr>
      <vt:lpstr>Switch back to our management cluster</vt:lpstr>
      <vt:lpstr>Check on our argo app</vt:lpstr>
      <vt:lpstr>PowerPoint Presentation</vt:lpstr>
      <vt:lpstr>Add more nodes</vt:lpstr>
      <vt:lpstr>PowerPoint Presentation</vt:lpstr>
      <vt:lpstr>Now sync our argo app again</vt:lpstr>
      <vt:lpstr>Check out the nodes!</vt:lpstr>
      <vt:lpstr>PowerPoint Presentation</vt:lpstr>
      <vt:lpstr>Also, it has a GUI 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16x9 presentation template</dc:subject>
  <dc:creator>Chris Privitere</dc:creator>
  <cp:lastModifiedBy>Chris Privitere</cp:lastModifiedBy>
  <cp:revision>1</cp:revision>
  <dcterms:created xsi:type="dcterms:W3CDTF">2024-09-09T16:04:36Z</dcterms:created>
  <dcterms:modified xsi:type="dcterms:W3CDTF">2024-09-10T19:17:18Z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0x01010098963DDB54419440B2F0E8D9FD3E1642</vt:lpwstr>
  </property>
  <property fmtid="{D5CDD505-2E9C-101B-9397-08002B2CF9AE}" pid="3" name="MediaServiceImageTags">
    <vt:lpwstr/>
  </property>
</Properties>
</file>