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CC2A3FAB-3C38-4201-B02A-7B8C07DDA6C3}" type="presOf" srcId="{823BD1AD-7A2F-4080-BD6D-E30C59BF5106}" destId="{026555A1-F82F-49AA-B67C-269C23B61047}" srcOrd="0" destOrd="0" presId="urn:microsoft.com/office/officeart/2008/layout/VerticalCurvedList"/>
    <dgm:cxn modelId="{DC3608E4-C493-45B6-B2BD-D652EC384E0F}" type="presOf" srcId="{2651EFA8-E0A2-437A-A385-3AA7D525DE49}" destId="{3CDC2285-DB10-44CD-A533-75D696704BCC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80148389-790F-485E-BC43-2335E20668FA}" type="presOf" srcId="{4CD1CC2C-70EF-4317-9704-EDC1B41AAA23}" destId="{8CB177D9-2261-4297-ACF6-18E32A9A49CC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F788F355-43E4-4253-89A5-A6EEF7FE22BE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FE69AF2F-11C4-4E17-9AB8-617938C965CC}" type="presOf" srcId="{CA9A96A0-0D82-4953-BDD6-2411773D25A6}" destId="{C8CD1FDF-CF66-4CDA-91B8-967AA9005C42}" srcOrd="0" destOrd="0" presId="urn:microsoft.com/office/officeart/2008/layout/VerticalCurvedList"/>
    <dgm:cxn modelId="{AE1C0ACC-19A7-4F56-AF53-27BC50035B00}" type="presOf" srcId="{48853750-86F5-47F4-A68B-CDFB38C1BADB}" destId="{9345C3D5-F3DD-4597-97D1-96FA8E14123A}" srcOrd="0" destOrd="0" presId="urn:microsoft.com/office/officeart/2008/layout/VerticalCurvedList"/>
    <dgm:cxn modelId="{84B9904B-19CC-4E8C-BF14-320C59296BD3}" type="presOf" srcId="{83878C97-B938-4426-99E0-893A9A57EFA7}" destId="{35FB1C4D-3294-4725-9F66-1E0BE6ED7C81}" srcOrd="0" destOrd="0" presId="urn:microsoft.com/office/officeart/2008/layout/VerticalCurvedList"/>
    <dgm:cxn modelId="{B16FF955-4D4E-42AF-97EF-2DE6381FF240}" type="presParOf" srcId="{9345C3D5-F3DD-4597-97D1-96FA8E14123A}" destId="{7B9E1549-F93C-4A21-B35E-4A2BD937EC4E}" srcOrd="0" destOrd="0" presId="urn:microsoft.com/office/officeart/2008/layout/VerticalCurvedList"/>
    <dgm:cxn modelId="{1F9D5DAC-611F-49DD-B017-421E84D4FAA5}" type="presParOf" srcId="{7B9E1549-F93C-4A21-B35E-4A2BD937EC4E}" destId="{B547696C-CC9F-4997-80C6-BACBC6DDD533}" srcOrd="0" destOrd="0" presId="urn:microsoft.com/office/officeart/2008/layout/VerticalCurvedList"/>
    <dgm:cxn modelId="{09098E7D-74B1-43E3-93DA-A67F3A80BADE}" type="presParOf" srcId="{B547696C-CC9F-4997-80C6-BACBC6DDD533}" destId="{D548C936-9BBC-4DBF-B0BC-8DBBD3BC75D0}" srcOrd="0" destOrd="0" presId="urn:microsoft.com/office/officeart/2008/layout/VerticalCurvedList"/>
    <dgm:cxn modelId="{7DE18ED8-2450-4B1B-A49E-338491729D0C}" type="presParOf" srcId="{B547696C-CC9F-4997-80C6-BACBC6DDD533}" destId="{0A1705CF-3D07-4F80-B9C8-188472D19C3A}" srcOrd="1" destOrd="0" presId="urn:microsoft.com/office/officeart/2008/layout/VerticalCurvedList"/>
    <dgm:cxn modelId="{45E6445D-7C40-4FFF-8FAF-182595527A3D}" type="presParOf" srcId="{B547696C-CC9F-4997-80C6-BACBC6DDD533}" destId="{9DF66842-7A2C-4808-891D-65D5791853DB}" srcOrd="2" destOrd="0" presId="urn:microsoft.com/office/officeart/2008/layout/VerticalCurvedList"/>
    <dgm:cxn modelId="{A8E747CF-9024-432F-BFA8-D311C031BA6E}" type="presParOf" srcId="{B547696C-CC9F-4997-80C6-BACBC6DDD533}" destId="{4AA324FC-58F8-43FF-8C9A-AA4CC2AC57E0}" srcOrd="3" destOrd="0" presId="urn:microsoft.com/office/officeart/2008/layout/VerticalCurvedList"/>
    <dgm:cxn modelId="{AF4A2FA1-7309-46BF-A821-60E75923F9CF}" type="presParOf" srcId="{7B9E1549-F93C-4A21-B35E-4A2BD937EC4E}" destId="{8CB177D9-2261-4297-ACF6-18E32A9A49CC}" srcOrd="1" destOrd="0" presId="urn:microsoft.com/office/officeart/2008/layout/VerticalCurvedList"/>
    <dgm:cxn modelId="{1567AFD1-41F4-4FE6-A7F1-DD63ACF7EC55}" type="presParOf" srcId="{7B9E1549-F93C-4A21-B35E-4A2BD937EC4E}" destId="{4901CBF8-56F6-4806-AE54-38E951ADBEF1}" srcOrd="2" destOrd="0" presId="urn:microsoft.com/office/officeart/2008/layout/VerticalCurvedList"/>
    <dgm:cxn modelId="{9F8A2B67-7894-412A-AE2A-583FDBBF62D3}" type="presParOf" srcId="{4901CBF8-56F6-4806-AE54-38E951ADBEF1}" destId="{00119284-F0CA-4237-9DFC-A0D42A636E2F}" srcOrd="0" destOrd="0" presId="urn:microsoft.com/office/officeart/2008/layout/VerticalCurvedList"/>
    <dgm:cxn modelId="{5D0425B0-F97A-4573-A4BE-AA86ACAAC009}" type="presParOf" srcId="{7B9E1549-F93C-4A21-B35E-4A2BD937EC4E}" destId="{3CDC2285-DB10-44CD-A533-75D696704BCC}" srcOrd="3" destOrd="0" presId="urn:microsoft.com/office/officeart/2008/layout/VerticalCurvedList"/>
    <dgm:cxn modelId="{D59AC622-7AF0-4530-8B91-4EF251154FD1}" type="presParOf" srcId="{7B9E1549-F93C-4A21-B35E-4A2BD937EC4E}" destId="{6109F56D-80B2-490C-83DD-C98667692473}" srcOrd="4" destOrd="0" presId="urn:microsoft.com/office/officeart/2008/layout/VerticalCurvedList"/>
    <dgm:cxn modelId="{CAB92708-FBCF-4A01-B0F7-12AD6624E88B}" type="presParOf" srcId="{6109F56D-80B2-490C-83DD-C98667692473}" destId="{49361EE3-0C3E-4353-A072-CAB5472CF0EC}" srcOrd="0" destOrd="0" presId="urn:microsoft.com/office/officeart/2008/layout/VerticalCurvedList"/>
    <dgm:cxn modelId="{B94C47E3-632A-4F69-ABCD-E016101DD84B}" type="presParOf" srcId="{7B9E1549-F93C-4A21-B35E-4A2BD937EC4E}" destId="{C8CD1FDF-CF66-4CDA-91B8-967AA9005C42}" srcOrd="5" destOrd="0" presId="urn:microsoft.com/office/officeart/2008/layout/VerticalCurvedList"/>
    <dgm:cxn modelId="{C917877F-6DBF-4C7D-A253-330D2A0E20C3}" type="presParOf" srcId="{7B9E1549-F93C-4A21-B35E-4A2BD937EC4E}" destId="{8D8109EC-D1A9-4C82-8A80-D4B347322662}" srcOrd="6" destOrd="0" presId="urn:microsoft.com/office/officeart/2008/layout/VerticalCurvedList"/>
    <dgm:cxn modelId="{2B318D45-3705-4F38-8B8E-85B593F2CDA0}" type="presParOf" srcId="{8D8109EC-D1A9-4C82-8A80-D4B347322662}" destId="{B222C3B8-3C67-47D7-9191-2C2DCFE170D3}" srcOrd="0" destOrd="0" presId="urn:microsoft.com/office/officeart/2008/layout/VerticalCurvedList"/>
    <dgm:cxn modelId="{ED80EA3B-DF67-4D31-8AB4-656218B79D92}" type="presParOf" srcId="{7B9E1549-F93C-4A21-B35E-4A2BD937EC4E}" destId="{35FB1C4D-3294-4725-9F66-1E0BE6ED7C81}" srcOrd="7" destOrd="0" presId="urn:microsoft.com/office/officeart/2008/layout/VerticalCurvedList"/>
    <dgm:cxn modelId="{93FD9786-66D9-45AE-9357-1476D36E3277}" type="presParOf" srcId="{7B9E1549-F93C-4A21-B35E-4A2BD937EC4E}" destId="{71CB5DD0-81E6-4A6C-AFD8-0E0BB04DFF3A}" srcOrd="8" destOrd="0" presId="urn:microsoft.com/office/officeart/2008/layout/VerticalCurvedList"/>
    <dgm:cxn modelId="{B9F3D3BD-289C-4DE9-952C-1495A495FED1}" type="presParOf" srcId="{71CB5DD0-81E6-4A6C-AFD8-0E0BB04DFF3A}" destId="{B2711D9D-4B53-4690-BA63-E72FE8519F6A}" srcOrd="0" destOrd="0" presId="urn:microsoft.com/office/officeart/2008/layout/VerticalCurvedList"/>
    <dgm:cxn modelId="{658605BC-0292-4126-B93A-0DCDEE9FDB44}" type="presParOf" srcId="{7B9E1549-F93C-4A21-B35E-4A2BD937EC4E}" destId="{026555A1-F82F-49AA-B67C-269C23B61047}" srcOrd="9" destOrd="0" presId="urn:microsoft.com/office/officeart/2008/layout/VerticalCurvedList"/>
    <dgm:cxn modelId="{7C75D55E-E347-449C-9896-6330BC2E1EDB}" type="presParOf" srcId="{7B9E1549-F93C-4A21-B35E-4A2BD937EC4E}" destId="{31D17AF5-FFBC-4B70-A2A1-A25733D8FE53}" srcOrd="10" destOrd="0" presId="urn:microsoft.com/office/officeart/2008/layout/VerticalCurvedList"/>
    <dgm:cxn modelId="{3BC1BED2-2BBD-4125-B294-92D5BC64024D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083BE4F4-5C58-444F-886C-7478B93F8811}" type="presOf" srcId="{83878C97-B938-4426-99E0-893A9A57EFA7}" destId="{35FB1C4D-3294-4725-9F66-1E0BE6ED7C81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6B22E00D-6D9A-4532-8243-7A2CD8836E9B}" type="presOf" srcId="{48853750-86F5-47F4-A68B-CDFB38C1BADB}" destId="{9345C3D5-F3DD-4597-97D1-96FA8E14123A}" srcOrd="0" destOrd="0" presId="urn:microsoft.com/office/officeart/2008/layout/VerticalCurvedList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AB8E6FAC-70BE-4160-A1E9-84BA0C1A78EA}" type="presOf" srcId="{648699EF-CE30-4200-87B3-5A453C54D683}" destId="{0A1705CF-3D07-4F80-B9C8-188472D19C3A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92C1C3CB-39A1-4ECB-BCC7-9FB335563A07}" type="presOf" srcId="{2651EFA8-E0A2-437A-A385-3AA7D525DE49}" destId="{3CDC2285-DB10-44CD-A533-75D696704BCC}" srcOrd="0" destOrd="0" presId="urn:microsoft.com/office/officeart/2008/layout/VerticalCurvedList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14777445-E5C3-4284-8184-068F361E2555}" type="presOf" srcId="{4CD1CC2C-70EF-4317-9704-EDC1B41AAA23}" destId="{8CB177D9-2261-4297-ACF6-18E32A9A49CC}" srcOrd="0" destOrd="0" presId="urn:microsoft.com/office/officeart/2008/layout/VerticalCurvedList"/>
    <dgm:cxn modelId="{57113198-2627-438E-B0C5-548C5585AB4E}" type="presOf" srcId="{CA9A96A0-0D82-4953-BDD6-2411773D25A6}" destId="{C8CD1FDF-CF66-4CDA-91B8-967AA9005C42}" srcOrd="0" destOrd="0" presId="urn:microsoft.com/office/officeart/2008/layout/VerticalCurvedList"/>
    <dgm:cxn modelId="{01A9C5C5-19B8-460D-AF9A-2F162320D9AC}" type="presOf" srcId="{823BD1AD-7A2F-4080-BD6D-E30C59BF5106}" destId="{026555A1-F82F-49AA-B67C-269C23B61047}" srcOrd="0" destOrd="0" presId="urn:microsoft.com/office/officeart/2008/layout/VerticalCurvedList"/>
    <dgm:cxn modelId="{2B1AAECD-50F4-48D1-B31D-915CEA770D0D}" type="presParOf" srcId="{9345C3D5-F3DD-4597-97D1-96FA8E14123A}" destId="{7B9E1549-F93C-4A21-B35E-4A2BD937EC4E}" srcOrd="0" destOrd="0" presId="urn:microsoft.com/office/officeart/2008/layout/VerticalCurvedList"/>
    <dgm:cxn modelId="{BD220BD6-D705-4501-8667-9916B06CA05C}" type="presParOf" srcId="{7B9E1549-F93C-4A21-B35E-4A2BD937EC4E}" destId="{B547696C-CC9F-4997-80C6-BACBC6DDD533}" srcOrd="0" destOrd="0" presId="urn:microsoft.com/office/officeart/2008/layout/VerticalCurvedList"/>
    <dgm:cxn modelId="{7D65318B-1541-4957-B6C3-E10CC271D1F2}" type="presParOf" srcId="{B547696C-CC9F-4997-80C6-BACBC6DDD533}" destId="{D548C936-9BBC-4DBF-B0BC-8DBBD3BC75D0}" srcOrd="0" destOrd="0" presId="urn:microsoft.com/office/officeart/2008/layout/VerticalCurvedList"/>
    <dgm:cxn modelId="{B94DCC01-C9A2-41CD-86CF-7AA4386E2AF3}" type="presParOf" srcId="{B547696C-CC9F-4997-80C6-BACBC6DDD533}" destId="{0A1705CF-3D07-4F80-B9C8-188472D19C3A}" srcOrd="1" destOrd="0" presId="urn:microsoft.com/office/officeart/2008/layout/VerticalCurvedList"/>
    <dgm:cxn modelId="{FF0C3199-64B1-488B-886A-92F24500A1E5}" type="presParOf" srcId="{B547696C-CC9F-4997-80C6-BACBC6DDD533}" destId="{9DF66842-7A2C-4808-891D-65D5791853DB}" srcOrd="2" destOrd="0" presId="urn:microsoft.com/office/officeart/2008/layout/VerticalCurvedList"/>
    <dgm:cxn modelId="{3D12C7EE-1ED8-4011-A02C-32A5E080FE37}" type="presParOf" srcId="{B547696C-CC9F-4997-80C6-BACBC6DDD533}" destId="{4AA324FC-58F8-43FF-8C9A-AA4CC2AC57E0}" srcOrd="3" destOrd="0" presId="urn:microsoft.com/office/officeart/2008/layout/VerticalCurvedList"/>
    <dgm:cxn modelId="{D4303F81-E766-48B7-BF15-6A5E74CB260B}" type="presParOf" srcId="{7B9E1549-F93C-4A21-B35E-4A2BD937EC4E}" destId="{8CB177D9-2261-4297-ACF6-18E32A9A49CC}" srcOrd="1" destOrd="0" presId="urn:microsoft.com/office/officeart/2008/layout/VerticalCurvedList"/>
    <dgm:cxn modelId="{9E20C574-BD0C-4336-96BD-DF4653D93C20}" type="presParOf" srcId="{7B9E1549-F93C-4A21-B35E-4A2BD937EC4E}" destId="{4901CBF8-56F6-4806-AE54-38E951ADBEF1}" srcOrd="2" destOrd="0" presId="urn:microsoft.com/office/officeart/2008/layout/VerticalCurvedList"/>
    <dgm:cxn modelId="{AFFB9FA6-2A29-4ADD-BDBE-D28FEE29BC6E}" type="presParOf" srcId="{4901CBF8-56F6-4806-AE54-38E951ADBEF1}" destId="{00119284-F0CA-4237-9DFC-A0D42A636E2F}" srcOrd="0" destOrd="0" presId="urn:microsoft.com/office/officeart/2008/layout/VerticalCurvedList"/>
    <dgm:cxn modelId="{2F514953-8282-4394-B236-6C64818AE826}" type="presParOf" srcId="{7B9E1549-F93C-4A21-B35E-4A2BD937EC4E}" destId="{3CDC2285-DB10-44CD-A533-75D696704BCC}" srcOrd="3" destOrd="0" presId="urn:microsoft.com/office/officeart/2008/layout/VerticalCurvedList"/>
    <dgm:cxn modelId="{9595F5B8-3035-4E9A-A78D-CA416C6D64D4}" type="presParOf" srcId="{7B9E1549-F93C-4A21-B35E-4A2BD937EC4E}" destId="{6109F56D-80B2-490C-83DD-C98667692473}" srcOrd="4" destOrd="0" presId="urn:microsoft.com/office/officeart/2008/layout/VerticalCurvedList"/>
    <dgm:cxn modelId="{9E02326B-D527-4BFB-AF56-531F88C02E8A}" type="presParOf" srcId="{6109F56D-80B2-490C-83DD-C98667692473}" destId="{49361EE3-0C3E-4353-A072-CAB5472CF0EC}" srcOrd="0" destOrd="0" presId="urn:microsoft.com/office/officeart/2008/layout/VerticalCurvedList"/>
    <dgm:cxn modelId="{2653D4A5-E010-49AE-8DAA-FF0EB3A29A06}" type="presParOf" srcId="{7B9E1549-F93C-4A21-B35E-4A2BD937EC4E}" destId="{C8CD1FDF-CF66-4CDA-91B8-967AA9005C42}" srcOrd="5" destOrd="0" presId="urn:microsoft.com/office/officeart/2008/layout/VerticalCurvedList"/>
    <dgm:cxn modelId="{21A21D9C-0EF1-49E0-A485-91524EE601DD}" type="presParOf" srcId="{7B9E1549-F93C-4A21-B35E-4A2BD937EC4E}" destId="{8D8109EC-D1A9-4C82-8A80-D4B347322662}" srcOrd="6" destOrd="0" presId="urn:microsoft.com/office/officeart/2008/layout/VerticalCurvedList"/>
    <dgm:cxn modelId="{5CA30425-9FAD-4675-A194-0442B2559ACB}" type="presParOf" srcId="{8D8109EC-D1A9-4C82-8A80-D4B347322662}" destId="{B222C3B8-3C67-47D7-9191-2C2DCFE170D3}" srcOrd="0" destOrd="0" presId="urn:microsoft.com/office/officeart/2008/layout/VerticalCurvedList"/>
    <dgm:cxn modelId="{91B57A5A-DD13-4161-88CB-780CE87679A3}" type="presParOf" srcId="{7B9E1549-F93C-4A21-B35E-4A2BD937EC4E}" destId="{35FB1C4D-3294-4725-9F66-1E0BE6ED7C81}" srcOrd="7" destOrd="0" presId="urn:microsoft.com/office/officeart/2008/layout/VerticalCurvedList"/>
    <dgm:cxn modelId="{7068989C-13EA-4768-847F-4DDD7CA3884D}" type="presParOf" srcId="{7B9E1549-F93C-4A21-B35E-4A2BD937EC4E}" destId="{71CB5DD0-81E6-4A6C-AFD8-0E0BB04DFF3A}" srcOrd="8" destOrd="0" presId="urn:microsoft.com/office/officeart/2008/layout/VerticalCurvedList"/>
    <dgm:cxn modelId="{1DA011D3-92A4-412E-9546-152F3EBC8F1F}" type="presParOf" srcId="{71CB5DD0-81E6-4A6C-AFD8-0E0BB04DFF3A}" destId="{B2711D9D-4B53-4690-BA63-E72FE8519F6A}" srcOrd="0" destOrd="0" presId="urn:microsoft.com/office/officeart/2008/layout/VerticalCurvedList"/>
    <dgm:cxn modelId="{0A650257-7A32-445C-B3BF-24CEF9E8F1D8}" type="presParOf" srcId="{7B9E1549-F93C-4A21-B35E-4A2BD937EC4E}" destId="{026555A1-F82F-49AA-B67C-269C23B61047}" srcOrd="9" destOrd="0" presId="urn:microsoft.com/office/officeart/2008/layout/VerticalCurvedList"/>
    <dgm:cxn modelId="{25B46BB0-8D9F-4FE5-AFD9-CCAA7A52D921}" type="presParOf" srcId="{7B9E1549-F93C-4A21-B35E-4A2BD937EC4E}" destId="{31D17AF5-FFBC-4B70-A2A1-A25733D8FE53}" srcOrd="10" destOrd="0" presId="urn:microsoft.com/office/officeart/2008/layout/VerticalCurvedList"/>
    <dgm:cxn modelId="{73BE3648-6F03-48B6-A328-EFE18C0EB717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53750-86F5-47F4-A68B-CDFB38C1BAD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1CC2C-70EF-4317-9704-EDC1B41AAA23}">
      <dgm:prSet phldrT="[Text]"/>
      <dgm:spPr/>
      <dgm:t>
        <a:bodyPr/>
        <a:lstStyle/>
        <a:p>
          <a:r>
            <a:rPr lang="en-US" dirty="0" smtClean="0"/>
            <a:t>Introduction and idea</a:t>
          </a:r>
          <a:endParaRPr lang="en-US" dirty="0"/>
        </a:p>
      </dgm:t>
    </dgm:pt>
    <dgm:pt modelId="{7AFAFFDE-9CDA-49CC-B769-30F1804F805B}" type="parTrans" cxnId="{3899A25C-526A-463B-A6AC-1A46BA466C0D}">
      <dgm:prSet/>
      <dgm:spPr/>
      <dgm:t>
        <a:bodyPr/>
        <a:lstStyle/>
        <a:p>
          <a:endParaRPr lang="en-US"/>
        </a:p>
      </dgm:t>
    </dgm:pt>
    <dgm:pt modelId="{648699EF-CE30-4200-87B3-5A453C54D683}" type="sibTrans" cxnId="{3899A25C-526A-463B-A6AC-1A46BA466C0D}">
      <dgm:prSet/>
      <dgm:spPr/>
      <dgm:t>
        <a:bodyPr/>
        <a:lstStyle/>
        <a:p>
          <a:endParaRPr lang="en-US"/>
        </a:p>
      </dgm:t>
    </dgm:pt>
    <dgm:pt modelId="{2651EFA8-E0A2-437A-A385-3AA7D525DE49}">
      <dgm:prSet phldrT="[Text]"/>
      <dgm:spPr/>
      <dgm:t>
        <a:bodyPr/>
        <a:lstStyle/>
        <a:p>
          <a:r>
            <a:rPr lang="en-US" dirty="0" smtClean="0"/>
            <a:t>Target</a:t>
          </a:r>
          <a:endParaRPr lang="en-US" dirty="0"/>
        </a:p>
      </dgm:t>
    </dgm:pt>
    <dgm:pt modelId="{88DAF907-679F-42BC-98C7-DCFDBB6CD6A4}" type="parTrans" cxnId="{77B93CFB-B5EC-4AF1-A6B9-6B21C521D552}">
      <dgm:prSet/>
      <dgm:spPr/>
      <dgm:t>
        <a:bodyPr/>
        <a:lstStyle/>
        <a:p>
          <a:endParaRPr lang="en-US"/>
        </a:p>
      </dgm:t>
    </dgm:pt>
    <dgm:pt modelId="{B5068519-58C7-41F0-AB53-252BF836EB27}" type="sibTrans" cxnId="{77B93CFB-B5EC-4AF1-A6B9-6B21C521D552}">
      <dgm:prSet/>
      <dgm:spPr/>
      <dgm:t>
        <a:bodyPr/>
        <a:lstStyle/>
        <a:p>
          <a:endParaRPr lang="en-US"/>
        </a:p>
      </dgm:t>
    </dgm:pt>
    <dgm:pt modelId="{CA9A96A0-0D82-4953-BDD6-2411773D25A6}">
      <dgm:prSet phldrT="[Text]"/>
      <dgm:spPr/>
      <dgm:t>
        <a:bodyPr/>
        <a:lstStyle/>
        <a:p>
          <a:r>
            <a:rPr lang="en-US" dirty="0" smtClean="0"/>
            <a:t>Function and requirement</a:t>
          </a:r>
          <a:endParaRPr lang="en-US" dirty="0"/>
        </a:p>
      </dgm:t>
    </dgm:pt>
    <dgm:pt modelId="{6D5AB6A6-D595-4B05-8BEA-60119FF6992A}" type="parTrans" cxnId="{2871B512-BFFD-4F6C-ABC5-9B86070FCA28}">
      <dgm:prSet/>
      <dgm:spPr/>
      <dgm:t>
        <a:bodyPr/>
        <a:lstStyle/>
        <a:p>
          <a:endParaRPr lang="en-US"/>
        </a:p>
      </dgm:t>
    </dgm:pt>
    <dgm:pt modelId="{F6C38C87-C43A-4847-8ACE-34BBC5B1A251}" type="sibTrans" cxnId="{2871B512-BFFD-4F6C-ABC5-9B86070FCA28}">
      <dgm:prSet/>
      <dgm:spPr/>
      <dgm:t>
        <a:bodyPr/>
        <a:lstStyle/>
        <a:p>
          <a:endParaRPr lang="en-US"/>
        </a:p>
      </dgm:t>
    </dgm:pt>
    <dgm:pt modelId="{83878C97-B938-4426-99E0-893A9A57EFA7}">
      <dgm:prSet phldrT="[Text]"/>
      <dgm:spPr/>
      <dgm:t>
        <a:bodyPr/>
        <a:lstStyle/>
        <a:p>
          <a:r>
            <a:rPr lang="en-US" dirty="0" smtClean="0"/>
            <a:t>Improvement</a:t>
          </a:r>
          <a:endParaRPr lang="en-US" dirty="0"/>
        </a:p>
      </dgm:t>
    </dgm:pt>
    <dgm:pt modelId="{37100349-AC7C-437D-841C-F7DB97E73406}" type="parTrans" cxnId="{E12C1991-F5BE-4109-B7C3-9613542D394C}">
      <dgm:prSet/>
      <dgm:spPr/>
      <dgm:t>
        <a:bodyPr/>
        <a:lstStyle/>
        <a:p>
          <a:endParaRPr lang="en-US"/>
        </a:p>
      </dgm:t>
    </dgm:pt>
    <dgm:pt modelId="{C601174E-3D4D-4B37-A0DE-EBE55C5F4074}" type="sibTrans" cxnId="{E12C1991-F5BE-4109-B7C3-9613542D394C}">
      <dgm:prSet/>
      <dgm:spPr/>
      <dgm:t>
        <a:bodyPr/>
        <a:lstStyle/>
        <a:p>
          <a:endParaRPr lang="en-US"/>
        </a:p>
      </dgm:t>
    </dgm:pt>
    <dgm:pt modelId="{823BD1AD-7A2F-4080-BD6D-E30C59BF5106}">
      <dgm:prSet phldrT="[Text]"/>
      <dgm:spPr/>
      <dgm:t>
        <a:bodyPr/>
        <a:lstStyle/>
        <a:p>
          <a:r>
            <a:rPr lang="en-US" dirty="0" smtClean="0"/>
            <a:t>Technology solution</a:t>
          </a:r>
          <a:endParaRPr lang="en-US" dirty="0"/>
        </a:p>
      </dgm:t>
    </dgm:pt>
    <dgm:pt modelId="{82745903-5349-463D-934A-27B90416165C}" type="parTrans" cxnId="{32D6BBE2-8D1A-455A-9EDA-724EC9316219}">
      <dgm:prSet/>
      <dgm:spPr/>
      <dgm:t>
        <a:bodyPr/>
        <a:lstStyle/>
        <a:p>
          <a:endParaRPr lang="en-US"/>
        </a:p>
      </dgm:t>
    </dgm:pt>
    <dgm:pt modelId="{182C066A-25D8-450C-AED8-B6D4FFAD8546}" type="sibTrans" cxnId="{32D6BBE2-8D1A-455A-9EDA-724EC9316219}">
      <dgm:prSet/>
      <dgm:spPr/>
      <dgm:t>
        <a:bodyPr/>
        <a:lstStyle/>
        <a:p>
          <a:endParaRPr lang="en-US"/>
        </a:p>
      </dgm:t>
    </dgm:pt>
    <dgm:pt modelId="{9345C3D5-F3DD-4597-97D1-96FA8E14123A}" type="pres">
      <dgm:prSet presAssocID="{48853750-86F5-47F4-A68B-CDFB38C1BAD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9E1549-F93C-4A21-B35E-4A2BD937EC4E}" type="pres">
      <dgm:prSet presAssocID="{48853750-86F5-47F4-A68B-CDFB38C1BADB}" presName="Name1" presStyleCnt="0"/>
      <dgm:spPr/>
    </dgm:pt>
    <dgm:pt modelId="{B547696C-CC9F-4997-80C6-BACBC6DDD533}" type="pres">
      <dgm:prSet presAssocID="{48853750-86F5-47F4-A68B-CDFB38C1BADB}" presName="cycle" presStyleCnt="0"/>
      <dgm:spPr/>
    </dgm:pt>
    <dgm:pt modelId="{D548C936-9BBC-4DBF-B0BC-8DBBD3BC75D0}" type="pres">
      <dgm:prSet presAssocID="{48853750-86F5-47F4-A68B-CDFB38C1BADB}" presName="srcNode" presStyleLbl="node1" presStyleIdx="0" presStyleCnt="5"/>
      <dgm:spPr/>
    </dgm:pt>
    <dgm:pt modelId="{0A1705CF-3D07-4F80-B9C8-188472D19C3A}" type="pres">
      <dgm:prSet presAssocID="{48853750-86F5-47F4-A68B-CDFB38C1BADB}" presName="conn" presStyleLbl="parChTrans1D2" presStyleIdx="0" presStyleCnt="1"/>
      <dgm:spPr/>
      <dgm:t>
        <a:bodyPr/>
        <a:lstStyle/>
        <a:p>
          <a:endParaRPr lang="en-US"/>
        </a:p>
      </dgm:t>
    </dgm:pt>
    <dgm:pt modelId="{9DF66842-7A2C-4808-891D-65D5791853DB}" type="pres">
      <dgm:prSet presAssocID="{48853750-86F5-47F4-A68B-CDFB38C1BADB}" presName="extraNode" presStyleLbl="node1" presStyleIdx="0" presStyleCnt="5"/>
      <dgm:spPr/>
    </dgm:pt>
    <dgm:pt modelId="{4AA324FC-58F8-43FF-8C9A-AA4CC2AC57E0}" type="pres">
      <dgm:prSet presAssocID="{48853750-86F5-47F4-A68B-CDFB38C1BADB}" presName="dstNode" presStyleLbl="node1" presStyleIdx="0" presStyleCnt="5"/>
      <dgm:spPr/>
    </dgm:pt>
    <dgm:pt modelId="{8CB177D9-2261-4297-ACF6-18E32A9A49CC}" type="pres">
      <dgm:prSet presAssocID="{4CD1CC2C-70EF-4317-9704-EDC1B41AAA2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1CBF8-56F6-4806-AE54-38E951ADBEF1}" type="pres">
      <dgm:prSet presAssocID="{4CD1CC2C-70EF-4317-9704-EDC1B41AAA23}" presName="accent_1" presStyleCnt="0"/>
      <dgm:spPr/>
    </dgm:pt>
    <dgm:pt modelId="{00119284-F0CA-4237-9DFC-A0D42A636E2F}" type="pres">
      <dgm:prSet presAssocID="{4CD1CC2C-70EF-4317-9704-EDC1B41AAA23}" presName="accentRepeatNode" presStyleLbl="solidFgAcc1" presStyleIdx="0" presStyleCnt="5"/>
      <dgm:spPr/>
    </dgm:pt>
    <dgm:pt modelId="{3CDC2285-DB10-44CD-A533-75D696704BCC}" type="pres">
      <dgm:prSet presAssocID="{2651EFA8-E0A2-437A-A385-3AA7D525DE4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09F56D-80B2-490C-83DD-C98667692473}" type="pres">
      <dgm:prSet presAssocID="{2651EFA8-E0A2-437A-A385-3AA7D525DE49}" presName="accent_2" presStyleCnt="0"/>
      <dgm:spPr/>
    </dgm:pt>
    <dgm:pt modelId="{49361EE3-0C3E-4353-A072-CAB5472CF0EC}" type="pres">
      <dgm:prSet presAssocID="{2651EFA8-E0A2-437A-A385-3AA7D525DE49}" presName="accentRepeatNode" presStyleLbl="solidFgAcc1" presStyleIdx="1" presStyleCnt="5"/>
      <dgm:spPr/>
    </dgm:pt>
    <dgm:pt modelId="{C8CD1FDF-CF66-4CDA-91B8-967AA9005C42}" type="pres">
      <dgm:prSet presAssocID="{CA9A96A0-0D82-4953-BDD6-2411773D25A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109EC-D1A9-4C82-8A80-D4B347322662}" type="pres">
      <dgm:prSet presAssocID="{CA9A96A0-0D82-4953-BDD6-2411773D25A6}" presName="accent_3" presStyleCnt="0"/>
      <dgm:spPr/>
    </dgm:pt>
    <dgm:pt modelId="{B222C3B8-3C67-47D7-9191-2C2DCFE170D3}" type="pres">
      <dgm:prSet presAssocID="{CA9A96A0-0D82-4953-BDD6-2411773D25A6}" presName="accentRepeatNode" presStyleLbl="solidFgAcc1" presStyleIdx="2" presStyleCnt="5"/>
      <dgm:spPr/>
    </dgm:pt>
    <dgm:pt modelId="{35FB1C4D-3294-4725-9F66-1E0BE6ED7C81}" type="pres">
      <dgm:prSet presAssocID="{83878C97-B938-4426-99E0-893A9A57EFA7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B5DD0-81E6-4A6C-AFD8-0E0BB04DFF3A}" type="pres">
      <dgm:prSet presAssocID="{83878C97-B938-4426-99E0-893A9A57EFA7}" presName="accent_4" presStyleCnt="0"/>
      <dgm:spPr/>
    </dgm:pt>
    <dgm:pt modelId="{B2711D9D-4B53-4690-BA63-E72FE8519F6A}" type="pres">
      <dgm:prSet presAssocID="{83878C97-B938-4426-99E0-893A9A57EFA7}" presName="accentRepeatNode" presStyleLbl="solidFgAcc1" presStyleIdx="3" presStyleCnt="5"/>
      <dgm:spPr/>
    </dgm:pt>
    <dgm:pt modelId="{026555A1-F82F-49AA-B67C-269C23B61047}" type="pres">
      <dgm:prSet presAssocID="{823BD1AD-7A2F-4080-BD6D-E30C59BF51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17AF5-FFBC-4B70-A2A1-A25733D8FE53}" type="pres">
      <dgm:prSet presAssocID="{823BD1AD-7A2F-4080-BD6D-E30C59BF5106}" presName="accent_5" presStyleCnt="0"/>
      <dgm:spPr/>
    </dgm:pt>
    <dgm:pt modelId="{0CB66EF1-EBEF-4653-9575-2FBB4303025A}" type="pres">
      <dgm:prSet presAssocID="{823BD1AD-7A2F-4080-BD6D-E30C59BF5106}" presName="accentRepeatNode" presStyleLbl="solidFgAcc1" presStyleIdx="4" presStyleCnt="5"/>
      <dgm:spPr/>
    </dgm:pt>
  </dgm:ptLst>
  <dgm:cxnLst>
    <dgm:cxn modelId="{7017D5F5-13C2-4D7E-A8FB-6CCF87E9F132}" type="presOf" srcId="{2651EFA8-E0A2-437A-A385-3AA7D525DE49}" destId="{3CDC2285-DB10-44CD-A533-75D696704BCC}" srcOrd="0" destOrd="0" presId="urn:microsoft.com/office/officeart/2008/layout/VerticalCurvedList"/>
    <dgm:cxn modelId="{45F03B4B-C266-4D9C-9107-A05D7D45366F}" type="presOf" srcId="{48853750-86F5-47F4-A68B-CDFB38C1BADB}" destId="{9345C3D5-F3DD-4597-97D1-96FA8E14123A}" srcOrd="0" destOrd="0" presId="urn:microsoft.com/office/officeart/2008/layout/VerticalCurvedList"/>
    <dgm:cxn modelId="{6A2651C9-BAF7-4C48-A758-29F1221800E2}" type="presOf" srcId="{83878C97-B938-4426-99E0-893A9A57EFA7}" destId="{35FB1C4D-3294-4725-9F66-1E0BE6ED7C81}" srcOrd="0" destOrd="0" presId="urn:microsoft.com/office/officeart/2008/layout/VerticalCurvedList"/>
    <dgm:cxn modelId="{2871B512-BFFD-4F6C-ABC5-9B86070FCA28}" srcId="{48853750-86F5-47F4-A68B-CDFB38C1BADB}" destId="{CA9A96A0-0D82-4953-BDD6-2411773D25A6}" srcOrd="2" destOrd="0" parTransId="{6D5AB6A6-D595-4B05-8BEA-60119FF6992A}" sibTransId="{F6C38C87-C43A-4847-8ACE-34BBC5B1A251}"/>
    <dgm:cxn modelId="{62B6621F-9B30-49B0-B3EB-6C6F626F0293}" type="presOf" srcId="{4CD1CC2C-70EF-4317-9704-EDC1B41AAA23}" destId="{8CB177D9-2261-4297-ACF6-18E32A9A49CC}" srcOrd="0" destOrd="0" presId="urn:microsoft.com/office/officeart/2008/layout/VerticalCurvedList"/>
    <dgm:cxn modelId="{77B93CFB-B5EC-4AF1-A6B9-6B21C521D552}" srcId="{48853750-86F5-47F4-A68B-CDFB38C1BADB}" destId="{2651EFA8-E0A2-437A-A385-3AA7D525DE49}" srcOrd="1" destOrd="0" parTransId="{88DAF907-679F-42BC-98C7-DCFDBB6CD6A4}" sibTransId="{B5068519-58C7-41F0-AB53-252BF836EB27}"/>
    <dgm:cxn modelId="{F0B36DC7-BD33-41A8-86A9-A2E91D42ECD1}" type="presOf" srcId="{648699EF-CE30-4200-87B3-5A453C54D683}" destId="{0A1705CF-3D07-4F80-B9C8-188472D19C3A}" srcOrd="0" destOrd="0" presId="urn:microsoft.com/office/officeart/2008/layout/VerticalCurvedList"/>
    <dgm:cxn modelId="{7A72AB8C-29F4-44F9-9250-8B83864576EF}" type="presOf" srcId="{823BD1AD-7A2F-4080-BD6D-E30C59BF5106}" destId="{026555A1-F82F-49AA-B67C-269C23B61047}" srcOrd="0" destOrd="0" presId="urn:microsoft.com/office/officeart/2008/layout/VerticalCurvedList"/>
    <dgm:cxn modelId="{3899A25C-526A-463B-A6AC-1A46BA466C0D}" srcId="{48853750-86F5-47F4-A68B-CDFB38C1BADB}" destId="{4CD1CC2C-70EF-4317-9704-EDC1B41AAA23}" srcOrd="0" destOrd="0" parTransId="{7AFAFFDE-9CDA-49CC-B769-30F1804F805B}" sibTransId="{648699EF-CE30-4200-87B3-5A453C54D683}"/>
    <dgm:cxn modelId="{32D6BBE2-8D1A-455A-9EDA-724EC9316219}" srcId="{48853750-86F5-47F4-A68B-CDFB38C1BADB}" destId="{823BD1AD-7A2F-4080-BD6D-E30C59BF5106}" srcOrd="4" destOrd="0" parTransId="{82745903-5349-463D-934A-27B90416165C}" sibTransId="{182C066A-25D8-450C-AED8-B6D4FFAD8546}"/>
    <dgm:cxn modelId="{53FDA6A4-FF00-4C83-8E06-B114B0376FF2}" type="presOf" srcId="{CA9A96A0-0D82-4953-BDD6-2411773D25A6}" destId="{C8CD1FDF-CF66-4CDA-91B8-967AA9005C42}" srcOrd="0" destOrd="0" presId="urn:microsoft.com/office/officeart/2008/layout/VerticalCurvedList"/>
    <dgm:cxn modelId="{E12C1991-F5BE-4109-B7C3-9613542D394C}" srcId="{48853750-86F5-47F4-A68B-CDFB38C1BADB}" destId="{83878C97-B938-4426-99E0-893A9A57EFA7}" srcOrd="3" destOrd="0" parTransId="{37100349-AC7C-437D-841C-F7DB97E73406}" sibTransId="{C601174E-3D4D-4B37-A0DE-EBE55C5F4074}"/>
    <dgm:cxn modelId="{793B8B4B-165C-4B71-B0C6-FF8FEB722851}" type="presParOf" srcId="{9345C3D5-F3DD-4597-97D1-96FA8E14123A}" destId="{7B9E1549-F93C-4A21-B35E-4A2BD937EC4E}" srcOrd="0" destOrd="0" presId="urn:microsoft.com/office/officeart/2008/layout/VerticalCurvedList"/>
    <dgm:cxn modelId="{F8D1DCD7-E843-44C1-BD54-0EC768F36A49}" type="presParOf" srcId="{7B9E1549-F93C-4A21-B35E-4A2BD937EC4E}" destId="{B547696C-CC9F-4997-80C6-BACBC6DDD533}" srcOrd="0" destOrd="0" presId="urn:microsoft.com/office/officeart/2008/layout/VerticalCurvedList"/>
    <dgm:cxn modelId="{9BFA35C1-9F43-4CEE-ABA2-7E223618552B}" type="presParOf" srcId="{B547696C-CC9F-4997-80C6-BACBC6DDD533}" destId="{D548C936-9BBC-4DBF-B0BC-8DBBD3BC75D0}" srcOrd="0" destOrd="0" presId="urn:microsoft.com/office/officeart/2008/layout/VerticalCurvedList"/>
    <dgm:cxn modelId="{4E1E9DFE-B925-4941-B4F2-7A1D9226B7EF}" type="presParOf" srcId="{B547696C-CC9F-4997-80C6-BACBC6DDD533}" destId="{0A1705CF-3D07-4F80-B9C8-188472D19C3A}" srcOrd="1" destOrd="0" presId="urn:microsoft.com/office/officeart/2008/layout/VerticalCurvedList"/>
    <dgm:cxn modelId="{E2680328-4816-41AC-AE4F-1F02C85CCE08}" type="presParOf" srcId="{B547696C-CC9F-4997-80C6-BACBC6DDD533}" destId="{9DF66842-7A2C-4808-891D-65D5791853DB}" srcOrd="2" destOrd="0" presId="urn:microsoft.com/office/officeart/2008/layout/VerticalCurvedList"/>
    <dgm:cxn modelId="{A74B75FF-CA51-452A-A699-C202C560EA26}" type="presParOf" srcId="{B547696C-CC9F-4997-80C6-BACBC6DDD533}" destId="{4AA324FC-58F8-43FF-8C9A-AA4CC2AC57E0}" srcOrd="3" destOrd="0" presId="urn:microsoft.com/office/officeart/2008/layout/VerticalCurvedList"/>
    <dgm:cxn modelId="{B9F3F30A-8108-4E9F-9220-D30BD06A9CCA}" type="presParOf" srcId="{7B9E1549-F93C-4A21-B35E-4A2BD937EC4E}" destId="{8CB177D9-2261-4297-ACF6-18E32A9A49CC}" srcOrd="1" destOrd="0" presId="urn:microsoft.com/office/officeart/2008/layout/VerticalCurvedList"/>
    <dgm:cxn modelId="{73C5EECF-3A41-4649-90DD-E301F1F48381}" type="presParOf" srcId="{7B9E1549-F93C-4A21-B35E-4A2BD937EC4E}" destId="{4901CBF8-56F6-4806-AE54-38E951ADBEF1}" srcOrd="2" destOrd="0" presId="urn:microsoft.com/office/officeart/2008/layout/VerticalCurvedList"/>
    <dgm:cxn modelId="{1D270474-2A7F-4B1D-8AC5-D1B8403FC0FA}" type="presParOf" srcId="{4901CBF8-56F6-4806-AE54-38E951ADBEF1}" destId="{00119284-F0CA-4237-9DFC-A0D42A636E2F}" srcOrd="0" destOrd="0" presId="urn:microsoft.com/office/officeart/2008/layout/VerticalCurvedList"/>
    <dgm:cxn modelId="{4192C26E-67A5-46C9-986C-CC508395D5C9}" type="presParOf" srcId="{7B9E1549-F93C-4A21-B35E-4A2BD937EC4E}" destId="{3CDC2285-DB10-44CD-A533-75D696704BCC}" srcOrd="3" destOrd="0" presId="urn:microsoft.com/office/officeart/2008/layout/VerticalCurvedList"/>
    <dgm:cxn modelId="{81C6ACFD-8155-4DE1-B159-71DCE1B4F354}" type="presParOf" srcId="{7B9E1549-F93C-4A21-B35E-4A2BD937EC4E}" destId="{6109F56D-80B2-490C-83DD-C98667692473}" srcOrd="4" destOrd="0" presId="urn:microsoft.com/office/officeart/2008/layout/VerticalCurvedList"/>
    <dgm:cxn modelId="{966AF74C-194C-4126-A0B1-1D119BF46B5B}" type="presParOf" srcId="{6109F56D-80B2-490C-83DD-C98667692473}" destId="{49361EE3-0C3E-4353-A072-CAB5472CF0EC}" srcOrd="0" destOrd="0" presId="urn:microsoft.com/office/officeart/2008/layout/VerticalCurvedList"/>
    <dgm:cxn modelId="{3B7AD448-6602-48E9-ADB4-963321C91B6B}" type="presParOf" srcId="{7B9E1549-F93C-4A21-B35E-4A2BD937EC4E}" destId="{C8CD1FDF-CF66-4CDA-91B8-967AA9005C42}" srcOrd="5" destOrd="0" presId="urn:microsoft.com/office/officeart/2008/layout/VerticalCurvedList"/>
    <dgm:cxn modelId="{589EA3F1-2E81-4FA1-9CA4-09E59A91A57F}" type="presParOf" srcId="{7B9E1549-F93C-4A21-B35E-4A2BD937EC4E}" destId="{8D8109EC-D1A9-4C82-8A80-D4B347322662}" srcOrd="6" destOrd="0" presId="urn:microsoft.com/office/officeart/2008/layout/VerticalCurvedList"/>
    <dgm:cxn modelId="{562C4FE2-320D-4650-A3ED-DBD28DDA3CD3}" type="presParOf" srcId="{8D8109EC-D1A9-4C82-8A80-D4B347322662}" destId="{B222C3B8-3C67-47D7-9191-2C2DCFE170D3}" srcOrd="0" destOrd="0" presId="urn:microsoft.com/office/officeart/2008/layout/VerticalCurvedList"/>
    <dgm:cxn modelId="{94BF866D-CAFF-4B14-8212-C155656C36BE}" type="presParOf" srcId="{7B9E1549-F93C-4A21-B35E-4A2BD937EC4E}" destId="{35FB1C4D-3294-4725-9F66-1E0BE6ED7C81}" srcOrd="7" destOrd="0" presId="urn:microsoft.com/office/officeart/2008/layout/VerticalCurvedList"/>
    <dgm:cxn modelId="{509FB5E6-9140-46AE-91D7-CC08E27E9397}" type="presParOf" srcId="{7B9E1549-F93C-4A21-B35E-4A2BD937EC4E}" destId="{71CB5DD0-81E6-4A6C-AFD8-0E0BB04DFF3A}" srcOrd="8" destOrd="0" presId="urn:microsoft.com/office/officeart/2008/layout/VerticalCurvedList"/>
    <dgm:cxn modelId="{2C39EA08-45F7-4EF0-BC85-5205A03652D2}" type="presParOf" srcId="{71CB5DD0-81E6-4A6C-AFD8-0E0BB04DFF3A}" destId="{B2711D9D-4B53-4690-BA63-E72FE8519F6A}" srcOrd="0" destOrd="0" presId="urn:microsoft.com/office/officeart/2008/layout/VerticalCurvedList"/>
    <dgm:cxn modelId="{D0FE8E48-C209-45EF-88A5-F03B6755AE1E}" type="presParOf" srcId="{7B9E1549-F93C-4A21-B35E-4A2BD937EC4E}" destId="{026555A1-F82F-49AA-B67C-269C23B61047}" srcOrd="9" destOrd="0" presId="urn:microsoft.com/office/officeart/2008/layout/VerticalCurvedList"/>
    <dgm:cxn modelId="{1CA81591-73FC-4493-8029-403548D6595E}" type="presParOf" srcId="{7B9E1549-F93C-4A21-B35E-4A2BD937EC4E}" destId="{31D17AF5-FFBC-4B70-A2A1-A25733D8FE53}" srcOrd="10" destOrd="0" presId="urn:microsoft.com/office/officeart/2008/layout/VerticalCurvedList"/>
    <dgm:cxn modelId="{CC1BA0B0-1A11-41C2-833E-E8066DBA06EB}" type="presParOf" srcId="{31D17AF5-FFBC-4B70-A2A1-A25733D8FE53}" destId="{0CB66EF1-EBEF-4653-9575-2FBB430302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30BB80-98BD-4E22-A1B6-9780809558A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3B1ABCC-E0B0-40C1-8BB4-169EC0269C4A}">
      <dgm:prSet phldrT="[Text]"/>
      <dgm:spPr/>
      <dgm:t>
        <a:bodyPr/>
        <a:lstStyle/>
        <a:p>
          <a:r>
            <a:rPr lang="en-US" dirty="0" smtClean="0"/>
            <a:t>Low price</a:t>
          </a:r>
          <a:endParaRPr lang="en-US" dirty="0"/>
        </a:p>
      </dgm:t>
    </dgm:pt>
    <dgm:pt modelId="{445F62ED-53EE-465E-961F-773E685B906A}" type="parTrans" cxnId="{6B9EE43C-A355-4822-8088-EAACA82E6768}">
      <dgm:prSet/>
      <dgm:spPr/>
      <dgm:t>
        <a:bodyPr/>
        <a:lstStyle/>
        <a:p>
          <a:endParaRPr lang="en-US"/>
        </a:p>
      </dgm:t>
    </dgm:pt>
    <dgm:pt modelId="{9F5C0A2C-C24F-4DAD-BF5E-E14CFCA3BFE5}" type="sibTrans" cxnId="{6B9EE43C-A355-4822-8088-EAACA82E6768}">
      <dgm:prSet/>
      <dgm:spPr/>
      <dgm:t>
        <a:bodyPr/>
        <a:lstStyle/>
        <a:p>
          <a:endParaRPr lang="en-US"/>
        </a:p>
      </dgm:t>
    </dgm:pt>
    <dgm:pt modelId="{E1BBB819-A59E-47ED-88E1-5D45DB3806C7}">
      <dgm:prSet phldrT="[Text]"/>
      <dgm:spPr/>
      <dgm:t>
        <a:bodyPr/>
        <a:lstStyle/>
        <a:p>
          <a:r>
            <a:rPr lang="en-US" dirty="0" smtClean="0"/>
            <a:t>Stable </a:t>
          </a:r>
          <a:endParaRPr lang="en-US" dirty="0"/>
        </a:p>
      </dgm:t>
    </dgm:pt>
    <dgm:pt modelId="{070C0EB7-ADA2-4CB7-9653-91DA0FEAA8C3}" type="parTrans" cxnId="{1D5C8B17-9142-4319-A667-66E6EF3A3EAB}">
      <dgm:prSet/>
      <dgm:spPr/>
      <dgm:t>
        <a:bodyPr/>
        <a:lstStyle/>
        <a:p>
          <a:endParaRPr lang="en-US"/>
        </a:p>
      </dgm:t>
    </dgm:pt>
    <dgm:pt modelId="{4151BE1D-2899-4305-AC2D-8E659CDAA0C8}" type="sibTrans" cxnId="{1D5C8B17-9142-4319-A667-66E6EF3A3EAB}">
      <dgm:prSet/>
      <dgm:spPr/>
      <dgm:t>
        <a:bodyPr/>
        <a:lstStyle/>
        <a:p>
          <a:endParaRPr lang="en-US"/>
        </a:p>
      </dgm:t>
    </dgm:pt>
    <dgm:pt modelId="{49DA7A38-B87D-47B0-A67C-9A9D19FF1245}">
      <dgm:prSet phldrT="[Text]"/>
      <dgm:spPr/>
      <dgm:t>
        <a:bodyPr/>
        <a:lstStyle/>
        <a:p>
          <a:r>
            <a:rPr lang="en-US" dirty="0" smtClean="0"/>
            <a:t>Easy to develop and maintain</a:t>
          </a:r>
          <a:endParaRPr lang="en-US" dirty="0"/>
        </a:p>
      </dgm:t>
    </dgm:pt>
    <dgm:pt modelId="{10C26C96-5A42-488F-883C-FB7F172441FB}" type="parTrans" cxnId="{A64DBA61-CD04-4877-888D-544F6DFC51DA}">
      <dgm:prSet/>
      <dgm:spPr/>
      <dgm:t>
        <a:bodyPr/>
        <a:lstStyle/>
        <a:p>
          <a:endParaRPr lang="en-US"/>
        </a:p>
      </dgm:t>
    </dgm:pt>
    <dgm:pt modelId="{32403402-3FB0-4A1A-B634-5BB52A3CC486}" type="sibTrans" cxnId="{A64DBA61-CD04-4877-888D-544F6DFC51DA}">
      <dgm:prSet/>
      <dgm:spPr/>
      <dgm:t>
        <a:bodyPr/>
        <a:lstStyle/>
        <a:p>
          <a:endParaRPr lang="en-US"/>
        </a:p>
      </dgm:t>
    </dgm:pt>
    <dgm:pt modelId="{BF590B1F-3341-463B-B9B8-03EEE723A5EB}">
      <dgm:prSet phldrT="[Text]"/>
      <dgm:spPr/>
      <dgm:t>
        <a:bodyPr/>
        <a:lstStyle/>
        <a:p>
          <a:r>
            <a:rPr lang="en-US" dirty="0" smtClean="0"/>
            <a:t>Meet requirement</a:t>
          </a:r>
          <a:endParaRPr lang="en-US" dirty="0"/>
        </a:p>
      </dgm:t>
    </dgm:pt>
    <dgm:pt modelId="{B8413FDE-9D25-4189-8605-5E7F67D19ED5}" type="parTrans" cxnId="{9C585C23-5B46-411B-B080-491A82EC7777}">
      <dgm:prSet/>
      <dgm:spPr/>
      <dgm:t>
        <a:bodyPr/>
        <a:lstStyle/>
        <a:p>
          <a:endParaRPr lang="en-US"/>
        </a:p>
      </dgm:t>
    </dgm:pt>
    <dgm:pt modelId="{6E400D82-7E12-41A3-8668-6B63E23E67F7}" type="sibTrans" cxnId="{9C585C23-5B46-411B-B080-491A82EC7777}">
      <dgm:prSet/>
      <dgm:spPr/>
      <dgm:t>
        <a:bodyPr/>
        <a:lstStyle/>
        <a:p>
          <a:endParaRPr lang="en-US"/>
        </a:p>
      </dgm:t>
    </dgm:pt>
    <dgm:pt modelId="{AAB3D4FB-896F-48C9-8684-CF960E78BC42}" type="pres">
      <dgm:prSet presAssocID="{B630BB80-98BD-4E22-A1B6-9780809558A0}" presName="arrowDiagram" presStyleCnt="0">
        <dgm:presLayoutVars>
          <dgm:chMax val="5"/>
          <dgm:dir/>
          <dgm:resizeHandles val="exact"/>
        </dgm:presLayoutVars>
      </dgm:prSet>
      <dgm:spPr/>
    </dgm:pt>
    <dgm:pt modelId="{A970C72E-B8F6-4917-AD25-5FB607B371C9}" type="pres">
      <dgm:prSet presAssocID="{B630BB80-98BD-4E22-A1B6-9780809558A0}" presName="arrow" presStyleLbl="bgShp" presStyleIdx="0" presStyleCnt="1"/>
      <dgm:spPr/>
    </dgm:pt>
    <dgm:pt modelId="{CEEDC13E-1496-412B-95DB-BFB4AD6EC165}" type="pres">
      <dgm:prSet presAssocID="{B630BB80-98BD-4E22-A1B6-9780809558A0}" presName="arrowDiagram4" presStyleCnt="0"/>
      <dgm:spPr/>
    </dgm:pt>
    <dgm:pt modelId="{4EEE0D28-2916-4BA1-8BA8-E3961638C410}" type="pres">
      <dgm:prSet presAssocID="{BF590B1F-3341-463B-B9B8-03EEE723A5EB}" presName="bullet4a" presStyleLbl="node1" presStyleIdx="0" presStyleCnt="4"/>
      <dgm:spPr/>
    </dgm:pt>
    <dgm:pt modelId="{3CB2F8EB-0D9B-4138-AAC6-EAF17E05128E}" type="pres">
      <dgm:prSet presAssocID="{BF590B1F-3341-463B-B9B8-03EEE723A5EB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4923E-0A2B-4826-B39F-A56823A86774}" type="pres">
      <dgm:prSet presAssocID="{B3B1ABCC-E0B0-40C1-8BB4-169EC0269C4A}" presName="bullet4b" presStyleLbl="node1" presStyleIdx="1" presStyleCnt="4"/>
      <dgm:spPr/>
    </dgm:pt>
    <dgm:pt modelId="{DC1DEF45-F15B-4A58-90C8-D74C987B0D4C}" type="pres">
      <dgm:prSet presAssocID="{B3B1ABCC-E0B0-40C1-8BB4-169EC0269C4A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1D530-1EF8-4B65-9DDB-6C535467E7C7}" type="pres">
      <dgm:prSet presAssocID="{E1BBB819-A59E-47ED-88E1-5D45DB3806C7}" presName="bullet4c" presStyleLbl="node1" presStyleIdx="2" presStyleCnt="4"/>
      <dgm:spPr/>
    </dgm:pt>
    <dgm:pt modelId="{094FDC71-2294-4061-A9E6-42D044F5E339}" type="pres">
      <dgm:prSet presAssocID="{E1BBB819-A59E-47ED-88E1-5D45DB3806C7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5ECB4-412E-4D8C-B3E4-349D0839A56A}" type="pres">
      <dgm:prSet presAssocID="{49DA7A38-B87D-47B0-A67C-9A9D19FF1245}" presName="bullet4d" presStyleLbl="node1" presStyleIdx="3" presStyleCnt="4"/>
      <dgm:spPr/>
    </dgm:pt>
    <dgm:pt modelId="{F34A29A6-73AA-4F99-9070-F4B513D02FEA}" type="pres">
      <dgm:prSet presAssocID="{49DA7A38-B87D-47B0-A67C-9A9D19FF1245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75189-A5DB-490B-828B-BC5220779BBD}" type="presOf" srcId="{49DA7A38-B87D-47B0-A67C-9A9D19FF1245}" destId="{F34A29A6-73AA-4F99-9070-F4B513D02FEA}" srcOrd="0" destOrd="0" presId="urn:microsoft.com/office/officeart/2005/8/layout/arrow2"/>
    <dgm:cxn modelId="{1D5C8B17-9142-4319-A667-66E6EF3A3EAB}" srcId="{B630BB80-98BD-4E22-A1B6-9780809558A0}" destId="{E1BBB819-A59E-47ED-88E1-5D45DB3806C7}" srcOrd="2" destOrd="0" parTransId="{070C0EB7-ADA2-4CB7-9653-91DA0FEAA8C3}" sibTransId="{4151BE1D-2899-4305-AC2D-8E659CDAA0C8}"/>
    <dgm:cxn modelId="{9D6D3957-117C-41B8-83BC-830B9D639E1B}" type="presOf" srcId="{B3B1ABCC-E0B0-40C1-8BB4-169EC0269C4A}" destId="{DC1DEF45-F15B-4A58-90C8-D74C987B0D4C}" srcOrd="0" destOrd="0" presId="urn:microsoft.com/office/officeart/2005/8/layout/arrow2"/>
    <dgm:cxn modelId="{81BC537A-14B2-42C2-A0AB-C57321FA68AD}" type="presOf" srcId="{E1BBB819-A59E-47ED-88E1-5D45DB3806C7}" destId="{094FDC71-2294-4061-A9E6-42D044F5E339}" srcOrd="0" destOrd="0" presId="urn:microsoft.com/office/officeart/2005/8/layout/arrow2"/>
    <dgm:cxn modelId="{6B9EE43C-A355-4822-8088-EAACA82E6768}" srcId="{B630BB80-98BD-4E22-A1B6-9780809558A0}" destId="{B3B1ABCC-E0B0-40C1-8BB4-169EC0269C4A}" srcOrd="1" destOrd="0" parTransId="{445F62ED-53EE-465E-961F-773E685B906A}" sibTransId="{9F5C0A2C-C24F-4DAD-BF5E-E14CFCA3BFE5}"/>
    <dgm:cxn modelId="{9C585C23-5B46-411B-B080-491A82EC7777}" srcId="{B630BB80-98BD-4E22-A1B6-9780809558A0}" destId="{BF590B1F-3341-463B-B9B8-03EEE723A5EB}" srcOrd="0" destOrd="0" parTransId="{B8413FDE-9D25-4189-8605-5E7F67D19ED5}" sibTransId="{6E400D82-7E12-41A3-8668-6B63E23E67F7}"/>
    <dgm:cxn modelId="{2ABC7FD8-2379-42EF-9A7B-55DF8CC4AF04}" type="presOf" srcId="{B630BB80-98BD-4E22-A1B6-9780809558A0}" destId="{AAB3D4FB-896F-48C9-8684-CF960E78BC42}" srcOrd="0" destOrd="0" presId="urn:microsoft.com/office/officeart/2005/8/layout/arrow2"/>
    <dgm:cxn modelId="{A64DBA61-CD04-4877-888D-544F6DFC51DA}" srcId="{B630BB80-98BD-4E22-A1B6-9780809558A0}" destId="{49DA7A38-B87D-47B0-A67C-9A9D19FF1245}" srcOrd="3" destOrd="0" parTransId="{10C26C96-5A42-488F-883C-FB7F172441FB}" sibTransId="{32403402-3FB0-4A1A-B634-5BB52A3CC486}"/>
    <dgm:cxn modelId="{A03E68A3-A2A5-4318-9623-544FFA0ACBC9}" type="presOf" srcId="{BF590B1F-3341-463B-B9B8-03EEE723A5EB}" destId="{3CB2F8EB-0D9B-4138-AAC6-EAF17E05128E}" srcOrd="0" destOrd="0" presId="urn:microsoft.com/office/officeart/2005/8/layout/arrow2"/>
    <dgm:cxn modelId="{1CC1F605-7221-4874-8225-721F27BAFED7}" type="presParOf" srcId="{AAB3D4FB-896F-48C9-8684-CF960E78BC42}" destId="{A970C72E-B8F6-4917-AD25-5FB607B371C9}" srcOrd="0" destOrd="0" presId="urn:microsoft.com/office/officeart/2005/8/layout/arrow2"/>
    <dgm:cxn modelId="{91780B10-623D-4CD9-8B8C-E5FEE526B261}" type="presParOf" srcId="{AAB3D4FB-896F-48C9-8684-CF960E78BC42}" destId="{CEEDC13E-1496-412B-95DB-BFB4AD6EC165}" srcOrd="1" destOrd="0" presId="urn:microsoft.com/office/officeart/2005/8/layout/arrow2"/>
    <dgm:cxn modelId="{88F995A9-7951-4DDF-BE9F-FD6B44740117}" type="presParOf" srcId="{CEEDC13E-1496-412B-95DB-BFB4AD6EC165}" destId="{4EEE0D28-2916-4BA1-8BA8-E3961638C410}" srcOrd="0" destOrd="0" presId="urn:microsoft.com/office/officeart/2005/8/layout/arrow2"/>
    <dgm:cxn modelId="{C798E079-7A02-4565-8DD1-BBA782C0750B}" type="presParOf" srcId="{CEEDC13E-1496-412B-95DB-BFB4AD6EC165}" destId="{3CB2F8EB-0D9B-4138-AAC6-EAF17E05128E}" srcOrd="1" destOrd="0" presId="urn:microsoft.com/office/officeart/2005/8/layout/arrow2"/>
    <dgm:cxn modelId="{0A814539-FA30-40F0-B392-0FADBAC5EB3B}" type="presParOf" srcId="{CEEDC13E-1496-412B-95DB-BFB4AD6EC165}" destId="{6584923E-0A2B-4826-B39F-A56823A86774}" srcOrd="2" destOrd="0" presId="urn:microsoft.com/office/officeart/2005/8/layout/arrow2"/>
    <dgm:cxn modelId="{72B95176-18EB-45C1-8AFF-1A82680379D6}" type="presParOf" srcId="{CEEDC13E-1496-412B-95DB-BFB4AD6EC165}" destId="{DC1DEF45-F15B-4A58-90C8-D74C987B0D4C}" srcOrd="3" destOrd="0" presId="urn:microsoft.com/office/officeart/2005/8/layout/arrow2"/>
    <dgm:cxn modelId="{C9AB0A09-EAAE-4774-B050-76C854C4A50B}" type="presParOf" srcId="{CEEDC13E-1496-412B-95DB-BFB4AD6EC165}" destId="{F481D530-1EF8-4B65-9DDB-6C535467E7C7}" srcOrd="4" destOrd="0" presId="urn:microsoft.com/office/officeart/2005/8/layout/arrow2"/>
    <dgm:cxn modelId="{1DBFE3CF-33D0-4051-9903-1C9592D81B18}" type="presParOf" srcId="{CEEDC13E-1496-412B-95DB-BFB4AD6EC165}" destId="{094FDC71-2294-4061-A9E6-42D044F5E339}" srcOrd="5" destOrd="0" presId="urn:microsoft.com/office/officeart/2005/8/layout/arrow2"/>
    <dgm:cxn modelId="{56E6CB9B-B456-4C5C-ABBA-B587B329D86D}" type="presParOf" srcId="{CEEDC13E-1496-412B-95DB-BFB4AD6EC165}" destId="{E155ECB4-412E-4D8C-B3E4-349D0839A56A}" srcOrd="6" destOrd="0" presId="urn:microsoft.com/office/officeart/2005/8/layout/arrow2"/>
    <dgm:cxn modelId="{B4A254C5-19AF-4D2A-9FC8-E0D452139634}" type="presParOf" srcId="{CEEDC13E-1496-412B-95DB-BFB4AD6EC165}" destId="{F34A29A6-73AA-4F99-9070-F4B513D02FE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256E8-7D5A-4513-836B-6A56126FBE17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973-43ED-4004-B969-6ED5A158806B}">
      <dgm:prSet phldrT="[Text]"/>
      <dgm:spPr/>
      <dgm:t>
        <a:bodyPr/>
        <a:lstStyle/>
        <a:p>
          <a:r>
            <a:rPr lang="en-US" dirty="0" smtClean="0"/>
            <a:t>PIC16F876a</a:t>
          </a:r>
          <a:endParaRPr lang="en-US" dirty="0"/>
        </a:p>
      </dgm:t>
    </dgm:pt>
    <dgm:pt modelId="{E6CC06DE-5684-4B36-ACCC-74EC0F4085A4}" type="parTrans" cxnId="{E6EEB416-A665-4480-8F73-8E743F3FDE54}">
      <dgm:prSet/>
      <dgm:spPr/>
      <dgm:t>
        <a:bodyPr/>
        <a:lstStyle/>
        <a:p>
          <a:endParaRPr lang="en-US"/>
        </a:p>
      </dgm:t>
    </dgm:pt>
    <dgm:pt modelId="{C3190FAD-A6B9-4CD5-A4B6-75F39525139C}" type="sibTrans" cxnId="{E6EEB416-A665-4480-8F73-8E743F3FDE54}">
      <dgm:prSet/>
      <dgm:spPr/>
      <dgm:t>
        <a:bodyPr/>
        <a:lstStyle/>
        <a:p>
          <a:endParaRPr lang="en-US"/>
        </a:p>
      </dgm:t>
    </dgm:pt>
    <dgm:pt modelId="{BFC1FD00-E372-49DA-A292-343905AC6CD5}">
      <dgm:prSet phldrT="[Text]"/>
      <dgm:spPr/>
      <dgm:t>
        <a:bodyPr/>
        <a:lstStyle/>
        <a:p>
          <a:r>
            <a:rPr lang="en-US" dirty="0" smtClean="0"/>
            <a:t>SM8223a</a:t>
          </a:r>
          <a:endParaRPr lang="en-US" dirty="0"/>
        </a:p>
      </dgm:t>
    </dgm:pt>
    <dgm:pt modelId="{D848788C-35D1-4EBC-8CBB-6E9101D4063C}" type="parTrans" cxnId="{BD414FC7-EA46-487B-8EFF-77CEB0FF32BC}">
      <dgm:prSet/>
      <dgm:spPr/>
      <dgm:t>
        <a:bodyPr/>
        <a:lstStyle/>
        <a:p>
          <a:endParaRPr lang="en-US"/>
        </a:p>
      </dgm:t>
    </dgm:pt>
    <dgm:pt modelId="{E2BE093A-F9A3-4947-91E7-8C48B1B60C2C}" type="sibTrans" cxnId="{BD414FC7-EA46-487B-8EFF-77CEB0FF32BC}">
      <dgm:prSet/>
      <dgm:spPr/>
      <dgm:t>
        <a:bodyPr/>
        <a:lstStyle/>
        <a:p>
          <a:endParaRPr lang="en-US"/>
        </a:p>
      </dgm:t>
    </dgm:pt>
    <dgm:pt modelId="{CEE51F30-234E-4260-977A-1B0588F17BD7}">
      <dgm:prSet phldrT="[Text]"/>
      <dgm:spPr/>
      <dgm:t>
        <a:bodyPr/>
        <a:lstStyle/>
        <a:p>
          <a:r>
            <a:rPr lang="en-US" dirty="0" smtClean="0"/>
            <a:t>RS232</a:t>
          </a:r>
          <a:endParaRPr lang="en-US" dirty="0"/>
        </a:p>
      </dgm:t>
    </dgm:pt>
    <dgm:pt modelId="{BF8F3C12-A6A8-4220-BE12-C598B698A82B}" type="parTrans" cxnId="{42BE04A0-D714-497C-87A0-EC29C073C1D9}">
      <dgm:prSet/>
      <dgm:spPr/>
      <dgm:t>
        <a:bodyPr/>
        <a:lstStyle/>
        <a:p>
          <a:endParaRPr lang="en-US"/>
        </a:p>
      </dgm:t>
    </dgm:pt>
    <dgm:pt modelId="{74AC6195-9843-4B89-A890-83E71ADD61C4}" type="sibTrans" cxnId="{42BE04A0-D714-497C-87A0-EC29C073C1D9}">
      <dgm:prSet/>
      <dgm:spPr/>
      <dgm:t>
        <a:bodyPr/>
        <a:lstStyle/>
        <a:p>
          <a:endParaRPr lang="en-US"/>
        </a:p>
      </dgm:t>
    </dgm:pt>
    <dgm:pt modelId="{61066D80-4256-4FB7-B668-706CE3B71E48}">
      <dgm:prSet phldrT="[Text]"/>
      <dgm:spPr/>
      <dgm:t>
        <a:bodyPr/>
        <a:lstStyle/>
        <a:p>
          <a:r>
            <a:rPr lang="en-US" dirty="0" smtClean="0"/>
            <a:t>C# and SQL server</a:t>
          </a:r>
          <a:endParaRPr lang="en-US" dirty="0"/>
        </a:p>
      </dgm:t>
    </dgm:pt>
    <dgm:pt modelId="{DEF9BBA5-E8F9-42BD-ABB3-29825AE40EDB}" type="parTrans" cxnId="{9AE0D4CC-22BC-4D98-BB67-EF36DB0C6FBC}">
      <dgm:prSet/>
      <dgm:spPr/>
      <dgm:t>
        <a:bodyPr/>
        <a:lstStyle/>
        <a:p>
          <a:endParaRPr lang="en-US"/>
        </a:p>
      </dgm:t>
    </dgm:pt>
    <dgm:pt modelId="{EFF2A7A4-7D6C-4947-9D12-558D857A6B04}" type="sibTrans" cxnId="{9AE0D4CC-22BC-4D98-BB67-EF36DB0C6FBC}">
      <dgm:prSet/>
      <dgm:spPr/>
      <dgm:t>
        <a:bodyPr/>
        <a:lstStyle/>
        <a:p>
          <a:endParaRPr lang="en-US"/>
        </a:p>
      </dgm:t>
    </dgm:pt>
    <dgm:pt modelId="{47CE6644-7268-424E-8B1C-D9E6D561723F}" type="pres">
      <dgm:prSet presAssocID="{D48256E8-7D5A-4513-836B-6A56126FBE1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658916-89B9-4E0E-BFFD-C2AC9D751C91}" type="pres">
      <dgm:prSet presAssocID="{D48256E8-7D5A-4513-836B-6A56126FBE17}" presName="diamond" presStyleLbl="bgShp" presStyleIdx="0" presStyleCnt="1" custLinFactNeighborX="1250" custLinFactNeighborY="21875"/>
      <dgm:spPr/>
    </dgm:pt>
    <dgm:pt modelId="{42231F35-895B-4235-AEB3-2EDBB23A84BD}" type="pres">
      <dgm:prSet presAssocID="{D48256E8-7D5A-4513-836B-6A56126FBE1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2D694-07B2-4801-AAC2-41A116BB6E32}" type="pres">
      <dgm:prSet presAssocID="{D48256E8-7D5A-4513-836B-6A56126FBE1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36418-B4CF-4609-B814-E5C80D7BB375}" type="pres">
      <dgm:prSet presAssocID="{D48256E8-7D5A-4513-836B-6A56126FBE1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B5000-9A7D-4BEE-A744-0F22DCCA5E20}" type="pres">
      <dgm:prSet presAssocID="{D48256E8-7D5A-4513-836B-6A56126FBE1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E04A0-D714-497C-87A0-EC29C073C1D9}" srcId="{D48256E8-7D5A-4513-836B-6A56126FBE17}" destId="{CEE51F30-234E-4260-977A-1B0588F17BD7}" srcOrd="2" destOrd="0" parTransId="{BF8F3C12-A6A8-4220-BE12-C598B698A82B}" sibTransId="{74AC6195-9843-4B89-A890-83E71ADD61C4}"/>
    <dgm:cxn modelId="{C74B5DD8-78AC-4549-84A6-6DC038EDDE96}" type="presOf" srcId="{CEE51F30-234E-4260-977A-1B0588F17BD7}" destId="{D8D36418-B4CF-4609-B814-E5C80D7BB375}" srcOrd="0" destOrd="0" presId="urn:microsoft.com/office/officeart/2005/8/layout/matrix3"/>
    <dgm:cxn modelId="{A7F80C2C-90DD-4B00-8E77-17D73FEBB180}" type="presOf" srcId="{3DC17973-43ED-4004-B969-6ED5A158806B}" destId="{42231F35-895B-4235-AEB3-2EDBB23A84BD}" srcOrd="0" destOrd="0" presId="urn:microsoft.com/office/officeart/2005/8/layout/matrix3"/>
    <dgm:cxn modelId="{3EBBE931-3951-452B-BF83-D442CB6D15C3}" type="presOf" srcId="{61066D80-4256-4FB7-B668-706CE3B71E48}" destId="{462B5000-9A7D-4BEE-A744-0F22DCCA5E20}" srcOrd="0" destOrd="0" presId="urn:microsoft.com/office/officeart/2005/8/layout/matrix3"/>
    <dgm:cxn modelId="{E6EEB416-A665-4480-8F73-8E743F3FDE54}" srcId="{D48256E8-7D5A-4513-836B-6A56126FBE17}" destId="{3DC17973-43ED-4004-B969-6ED5A158806B}" srcOrd="0" destOrd="0" parTransId="{E6CC06DE-5684-4B36-ACCC-74EC0F4085A4}" sibTransId="{C3190FAD-A6B9-4CD5-A4B6-75F39525139C}"/>
    <dgm:cxn modelId="{BD414FC7-EA46-487B-8EFF-77CEB0FF32BC}" srcId="{D48256E8-7D5A-4513-836B-6A56126FBE17}" destId="{BFC1FD00-E372-49DA-A292-343905AC6CD5}" srcOrd="1" destOrd="0" parTransId="{D848788C-35D1-4EBC-8CBB-6E9101D4063C}" sibTransId="{E2BE093A-F9A3-4947-91E7-8C48B1B60C2C}"/>
    <dgm:cxn modelId="{9AE0D4CC-22BC-4D98-BB67-EF36DB0C6FBC}" srcId="{D48256E8-7D5A-4513-836B-6A56126FBE17}" destId="{61066D80-4256-4FB7-B668-706CE3B71E48}" srcOrd="3" destOrd="0" parTransId="{DEF9BBA5-E8F9-42BD-ABB3-29825AE40EDB}" sibTransId="{EFF2A7A4-7D6C-4947-9D12-558D857A6B04}"/>
    <dgm:cxn modelId="{8E071F79-B5E5-4F60-A776-E2A236FF7B31}" type="presOf" srcId="{BFC1FD00-E372-49DA-A292-343905AC6CD5}" destId="{4D02D694-07B2-4801-AAC2-41A116BB6E32}" srcOrd="0" destOrd="0" presId="urn:microsoft.com/office/officeart/2005/8/layout/matrix3"/>
    <dgm:cxn modelId="{FE794524-5EFC-4620-8D0A-9850750D6B97}" type="presOf" srcId="{D48256E8-7D5A-4513-836B-6A56126FBE17}" destId="{47CE6644-7268-424E-8B1C-D9E6D561723F}" srcOrd="0" destOrd="0" presId="urn:microsoft.com/office/officeart/2005/8/layout/matrix3"/>
    <dgm:cxn modelId="{4AE3520B-CAD1-4E7A-9C7E-DD475C670035}" type="presParOf" srcId="{47CE6644-7268-424E-8B1C-D9E6D561723F}" destId="{E7658916-89B9-4E0E-BFFD-C2AC9D751C91}" srcOrd="0" destOrd="0" presId="urn:microsoft.com/office/officeart/2005/8/layout/matrix3"/>
    <dgm:cxn modelId="{69F45660-4518-48D5-83F7-B7D667BA956A}" type="presParOf" srcId="{47CE6644-7268-424E-8B1C-D9E6D561723F}" destId="{42231F35-895B-4235-AEB3-2EDBB23A84BD}" srcOrd="1" destOrd="0" presId="urn:microsoft.com/office/officeart/2005/8/layout/matrix3"/>
    <dgm:cxn modelId="{DB778284-79F6-4550-80BF-4719922ECD23}" type="presParOf" srcId="{47CE6644-7268-424E-8B1C-D9E6D561723F}" destId="{4D02D694-07B2-4801-AAC2-41A116BB6E32}" srcOrd="2" destOrd="0" presId="urn:microsoft.com/office/officeart/2005/8/layout/matrix3"/>
    <dgm:cxn modelId="{63A0EF3F-9DE9-4B6A-B19D-8E7A261FAA81}" type="presParOf" srcId="{47CE6644-7268-424E-8B1C-D9E6D561723F}" destId="{D8D36418-B4CF-4609-B814-E5C80D7BB375}" srcOrd="3" destOrd="0" presId="urn:microsoft.com/office/officeart/2005/8/layout/matrix3"/>
    <dgm:cxn modelId="{A5B3AAF6-328E-42CD-83A3-4F6F57CAEC3F}" type="presParOf" srcId="{47CE6644-7268-424E-8B1C-D9E6D561723F}" destId="{462B5000-9A7D-4BEE-A744-0F22DCCA5E2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705CF-3D07-4F80-B9C8-188472D19C3A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177D9-2261-4297-ACF6-18E32A9A49CC}">
      <dsp:nvSpPr>
        <dsp:cNvPr id="0" name=""/>
        <dsp:cNvSpPr/>
      </dsp:nvSpPr>
      <dsp:spPr>
        <a:xfrm>
          <a:off x="414610" y="274252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 and idea</a:t>
          </a:r>
          <a:endParaRPr lang="en-US" sz="2800" kern="1200" dirty="0"/>
        </a:p>
      </dsp:txBody>
      <dsp:txXfrm>
        <a:off x="414610" y="274252"/>
        <a:ext cx="7754662" cy="548855"/>
      </dsp:txXfrm>
    </dsp:sp>
    <dsp:sp modelId="{00119284-F0CA-4237-9DFC-A0D42A636E2F}">
      <dsp:nvSpPr>
        <dsp:cNvPr id="0" name=""/>
        <dsp:cNvSpPr/>
      </dsp:nvSpPr>
      <dsp:spPr>
        <a:xfrm>
          <a:off x="71576" y="205645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CDC2285-DB10-44CD-A533-75D696704BCC}">
      <dsp:nvSpPr>
        <dsp:cNvPr id="0" name=""/>
        <dsp:cNvSpPr/>
      </dsp:nvSpPr>
      <dsp:spPr>
        <a:xfrm>
          <a:off x="807904" y="1097271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Target</a:t>
          </a:r>
          <a:endParaRPr lang="en-US" sz="2800" kern="1200" dirty="0"/>
        </a:p>
      </dsp:txBody>
      <dsp:txXfrm>
        <a:off x="807904" y="1097271"/>
        <a:ext cx="7361369" cy="548855"/>
      </dsp:txXfrm>
    </dsp:sp>
    <dsp:sp modelId="{49361EE3-0C3E-4353-A072-CAB5472CF0EC}">
      <dsp:nvSpPr>
        <dsp:cNvPr id="0" name=""/>
        <dsp:cNvSpPr/>
      </dsp:nvSpPr>
      <dsp:spPr>
        <a:xfrm>
          <a:off x="464869" y="1028664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CD1FDF-CF66-4CDA-91B8-967AA9005C42}">
      <dsp:nvSpPr>
        <dsp:cNvPr id="0" name=""/>
        <dsp:cNvSpPr/>
      </dsp:nvSpPr>
      <dsp:spPr>
        <a:xfrm>
          <a:off x="928613" y="1920290"/>
          <a:ext cx="724065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Function and requirement</a:t>
          </a:r>
          <a:endParaRPr lang="en-US" sz="2800" kern="1200" dirty="0"/>
        </a:p>
      </dsp:txBody>
      <dsp:txXfrm>
        <a:off x="928613" y="1920290"/>
        <a:ext cx="7240659" cy="548855"/>
      </dsp:txXfrm>
    </dsp:sp>
    <dsp:sp modelId="{B222C3B8-3C67-47D7-9191-2C2DCFE170D3}">
      <dsp:nvSpPr>
        <dsp:cNvPr id="0" name=""/>
        <dsp:cNvSpPr/>
      </dsp:nvSpPr>
      <dsp:spPr>
        <a:xfrm>
          <a:off x="585579" y="185168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5FB1C4D-3294-4725-9F66-1E0BE6ED7C81}">
      <dsp:nvSpPr>
        <dsp:cNvPr id="0" name=""/>
        <dsp:cNvSpPr/>
      </dsp:nvSpPr>
      <dsp:spPr>
        <a:xfrm>
          <a:off x="807904" y="2743310"/>
          <a:ext cx="7361369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Improvement</a:t>
          </a:r>
          <a:endParaRPr lang="en-US" sz="2800" kern="1200" dirty="0"/>
        </a:p>
      </dsp:txBody>
      <dsp:txXfrm>
        <a:off x="807904" y="2743310"/>
        <a:ext cx="7361369" cy="548855"/>
      </dsp:txXfrm>
    </dsp:sp>
    <dsp:sp modelId="{B2711D9D-4B53-4690-BA63-E72FE8519F6A}">
      <dsp:nvSpPr>
        <dsp:cNvPr id="0" name=""/>
        <dsp:cNvSpPr/>
      </dsp:nvSpPr>
      <dsp:spPr>
        <a:xfrm>
          <a:off x="464869" y="2674703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26555A1-F82F-49AA-B67C-269C23B61047}">
      <dsp:nvSpPr>
        <dsp:cNvPr id="0" name=""/>
        <dsp:cNvSpPr/>
      </dsp:nvSpPr>
      <dsp:spPr>
        <a:xfrm>
          <a:off x="414610" y="3566329"/>
          <a:ext cx="7754662" cy="5488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5654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solution</a:t>
          </a:r>
          <a:endParaRPr lang="en-US" sz="2800" kern="1200" dirty="0"/>
        </a:p>
      </dsp:txBody>
      <dsp:txXfrm>
        <a:off x="414610" y="3566329"/>
        <a:ext cx="7754662" cy="548855"/>
      </dsp:txXfrm>
    </dsp:sp>
    <dsp:sp modelId="{0CB66EF1-EBEF-4653-9575-2FBB4303025A}">
      <dsp:nvSpPr>
        <dsp:cNvPr id="0" name=""/>
        <dsp:cNvSpPr/>
      </dsp:nvSpPr>
      <dsp:spPr>
        <a:xfrm>
          <a:off x="71576" y="3497722"/>
          <a:ext cx="686069" cy="6860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l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l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C72E-B8F6-4917-AD25-5FB607B371C9}">
      <dsp:nvSpPr>
        <dsp:cNvPr id="0" name=""/>
        <dsp:cNvSpPr/>
      </dsp:nvSpPr>
      <dsp:spPr>
        <a:xfrm>
          <a:off x="274319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0D28-2916-4BA1-8BA8-E3961638C410}">
      <dsp:nvSpPr>
        <dsp:cNvPr id="0" name=""/>
        <dsp:cNvSpPr/>
      </dsp:nvSpPr>
      <dsp:spPr>
        <a:xfrm>
          <a:off x="1030894" y="3569726"/>
          <a:ext cx="176662" cy="1766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2F8EB-0D9B-4138-AAC6-EAF17E05128E}">
      <dsp:nvSpPr>
        <dsp:cNvPr id="0" name=""/>
        <dsp:cNvSpPr/>
      </dsp:nvSpPr>
      <dsp:spPr>
        <a:xfrm>
          <a:off x="1119225" y="3658057"/>
          <a:ext cx="1313444" cy="114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1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Meet requirement</a:t>
          </a:r>
          <a:endParaRPr lang="en-US" sz="1700" kern="1200" dirty="0"/>
        </a:p>
      </dsp:txBody>
      <dsp:txXfrm>
        <a:off x="1119225" y="3658057"/>
        <a:ext cx="1313444" cy="1142542"/>
      </dsp:txXfrm>
    </dsp:sp>
    <dsp:sp modelId="{6584923E-0A2B-4826-B39F-A56823A86774}">
      <dsp:nvSpPr>
        <dsp:cNvPr id="0" name=""/>
        <dsp:cNvSpPr/>
      </dsp:nvSpPr>
      <dsp:spPr>
        <a:xfrm>
          <a:off x="2279050" y="2453106"/>
          <a:ext cx="307238" cy="3072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EF45-F15B-4A58-90C8-D74C987B0D4C}">
      <dsp:nvSpPr>
        <dsp:cNvPr id="0" name=""/>
        <dsp:cNvSpPr/>
      </dsp:nvSpPr>
      <dsp:spPr>
        <a:xfrm>
          <a:off x="2432669" y="2606725"/>
          <a:ext cx="1613001" cy="21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79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Low price</a:t>
          </a:r>
          <a:endParaRPr lang="en-US" sz="1700" kern="1200" dirty="0"/>
        </a:p>
      </dsp:txBody>
      <dsp:txXfrm>
        <a:off x="2432669" y="2606725"/>
        <a:ext cx="1613001" cy="2193874"/>
      </dsp:txXfrm>
    </dsp:sp>
    <dsp:sp modelId="{F481D530-1EF8-4B65-9DDB-6C535467E7C7}">
      <dsp:nvSpPr>
        <dsp:cNvPr id="0" name=""/>
        <dsp:cNvSpPr/>
      </dsp:nvSpPr>
      <dsp:spPr>
        <a:xfrm>
          <a:off x="3872849" y="1630283"/>
          <a:ext cx="407090" cy="4070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FDC71-2294-4061-A9E6-42D044F5E339}">
      <dsp:nvSpPr>
        <dsp:cNvPr id="0" name=""/>
        <dsp:cNvSpPr/>
      </dsp:nvSpPr>
      <dsp:spPr>
        <a:xfrm>
          <a:off x="4076395" y="1833829"/>
          <a:ext cx="1613001" cy="296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0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Stable </a:t>
          </a:r>
          <a:endParaRPr lang="en-US" sz="1700" kern="1200" dirty="0"/>
        </a:p>
      </dsp:txBody>
      <dsp:txXfrm>
        <a:off x="4076395" y="1833829"/>
        <a:ext cx="1613001" cy="2966770"/>
      </dsp:txXfrm>
    </dsp:sp>
    <dsp:sp modelId="{E155ECB4-412E-4D8C-B3E4-349D0839A56A}">
      <dsp:nvSpPr>
        <dsp:cNvPr id="0" name=""/>
        <dsp:cNvSpPr/>
      </dsp:nvSpPr>
      <dsp:spPr>
        <a:xfrm>
          <a:off x="5608746" y="1085895"/>
          <a:ext cx="545348" cy="545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A29A6-73AA-4F99-9070-F4B513D02FEA}">
      <dsp:nvSpPr>
        <dsp:cNvPr id="0" name=""/>
        <dsp:cNvSpPr/>
      </dsp:nvSpPr>
      <dsp:spPr>
        <a:xfrm>
          <a:off x="5881420" y="1358569"/>
          <a:ext cx="1613001" cy="34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969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Easy to develop and maintain</a:t>
          </a:r>
          <a:endParaRPr lang="en-US" sz="1700" kern="1200" dirty="0"/>
        </a:p>
      </dsp:txBody>
      <dsp:txXfrm>
        <a:off x="5881420" y="1358569"/>
        <a:ext cx="1613001" cy="344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58916-89B9-4E0E-BFFD-C2AC9D751C91}">
      <dsp:nvSpPr>
        <dsp:cNvPr id="0" name=""/>
        <dsp:cNvSpPr/>
      </dsp:nvSpPr>
      <dsp:spPr>
        <a:xfrm>
          <a:off x="10668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tint val="4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231F35-895B-4235-AEB3-2EDBB23A84BD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PIC16F876a</a:t>
          </a:r>
          <a:endParaRPr lang="en-US" sz="2000" kern="1200" dirty="0"/>
        </a:p>
      </dsp:txBody>
      <dsp:txXfrm>
        <a:off x="1479451" y="463451"/>
        <a:ext cx="1430218" cy="1430218"/>
      </dsp:txXfrm>
    </dsp:sp>
    <dsp:sp modelId="{4D02D694-07B2-4801-AAC2-41A116BB6E32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SM8223a</a:t>
          </a:r>
          <a:endParaRPr lang="en-US" sz="2000" kern="1200" dirty="0"/>
        </a:p>
      </dsp:txBody>
      <dsp:txXfrm>
        <a:off x="3186331" y="463451"/>
        <a:ext cx="1430218" cy="1430218"/>
      </dsp:txXfrm>
    </dsp:sp>
    <dsp:sp modelId="{D8D36418-B4CF-4609-B814-E5C80D7BB375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RS232</a:t>
          </a:r>
          <a:endParaRPr lang="en-US" sz="2000" kern="1200" dirty="0"/>
        </a:p>
      </dsp:txBody>
      <dsp:txXfrm>
        <a:off x="1479451" y="2170331"/>
        <a:ext cx="1430218" cy="1430218"/>
      </dsp:txXfrm>
    </dsp:sp>
    <dsp:sp modelId="{462B5000-9A7D-4BEE-A744-0F22DCCA5E20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C# and SQL server</a:t>
          </a:r>
          <a:endParaRPr lang="en-US" sz="20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E5E7-6E75-4793-B8F8-1DCB7F4244A5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44720-30EB-40EE-AC76-14B9C766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44720-30EB-40EE-AC76-14B9C766C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7157-71EC-4FC4-9250-D3BE2C4860DA}" type="datetime1">
              <a:rPr lang="en-US" smtClean="0"/>
              <a:t>5/14/2012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6A11-AF48-4A7C-B9E5-02FAAE1D3BE3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5FBE-C519-48D0-8835-370CDF6ADE34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33E8-7A2D-45B6-A163-D868F5B7C992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9DB8-D2BF-4475-B8C9-77768390DC31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FCFB-33AF-4B70-8B7E-510206FEE59A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ED2F-5367-4F55-AD5C-FF38F6F04695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ABDC-7B98-4607-9160-656824FD4648}" type="datetime1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D92D-4D9B-4CDB-9699-2F75486B7B63}" type="datetime1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A65D-2FA2-47D8-AE24-CA3BD4F847F5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ED83-A3B9-40F9-B2E5-A5D8E69641A8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6DBFA3-C814-4C12-8DC7-E1EC51D7DD8E}" type="datetime1">
              <a:rPr lang="en-US" smtClean="0"/>
              <a:t>5/14/2012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E4E5E5-8462-47D9-8609-10462CB3E63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0"/>
            <a:ext cx="3657600" cy="16424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Gas selling support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381000" y="2819400"/>
            <a:ext cx="2133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GSS team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>
          <a:xfrm rot="420000">
            <a:off x="3498850" y="1181100"/>
            <a:ext cx="4618038" cy="39322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04"/>
            <a:ext cx="1981200" cy="153581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635-CCBA-478D-AC2C-65B597111D75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1EF9-59AA-43E8-8BFA-F5BFB2E45B67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Technology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on: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64137142"/>
              </p:ext>
            </p:extLst>
          </p:nvPr>
        </p:nvGraphicFramePr>
        <p:xfrm>
          <a:off x="533400" y="1752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7FE-6732-4E5D-867D-B87392724A16}" type="datetime1">
              <a:rPr lang="en-US" smtClean="0"/>
              <a:t>5/14/2012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94997387"/>
              </p:ext>
            </p:extLst>
          </p:nvPr>
        </p:nvGraphicFramePr>
        <p:xfrm>
          <a:off x="16764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2D0-10FA-4E36-A254-EF5C4C32FCC7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83058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AE03-0AC1-4657-9919-E6655C572269}" type="datetime1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Tahoma Bold" charset="0"/>
                <a:cs typeface="Tahoma Bold" charset="0"/>
                <a:sym typeface="Tahoma Bold" charset="0"/>
              </a:rPr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Team Member: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Vượng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Hào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Supervisor: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6E19-F286-44E5-97E4-704582B05839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7616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521" y="2133600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2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521" y="213359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83845"/>
              </p:ext>
            </p:extLst>
          </p:nvPr>
        </p:nvGraphicFramePr>
        <p:xfrm>
          <a:off x="457200" y="1935161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521" y="2133598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8035" y="2971799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8857" y="3753302"/>
            <a:ext cx="39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6624" y="4572000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645" y="5344740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FDC-4358-4ADC-AEF3-2D972A9EF4D4}" type="datetime1">
              <a:rPr lang="en-US" smtClean="0"/>
              <a:t>5/14/2012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Introduction and </a:t>
            </a: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228-189C-44EC-8729-EA7125D85ABE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Fulfill </a:t>
            </a:r>
            <a:r>
              <a:rPr lang="en-US" dirty="0"/>
              <a:t>the requirements </a:t>
            </a:r>
            <a:r>
              <a:rPr lang="en-US" dirty="0" smtClean="0"/>
              <a:t>of a capstone project</a:t>
            </a:r>
          </a:p>
          <a:p>
            <a:endParaRPr lang="en-US" dirty="0" smtClean="0"/>
          </a:p>
          <a:p>
            <a:r>
              <a:rPr lang="en-US" dirty="0" smtClean="0"/>
              <a:t>Improve service of gas shop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a system that can be </a:t>
            </a:r>
            <a:r>
              <a:rPr lang="en-US" dirty="0" smtClean="0"/>
              <a:t>traded</a:t>
            </a:r>
          </a:p>
          <a:p>
            <a:endParaRPr lang="en-US" dirty="0" smtClean="0"/>
          </a:p>
          <a:p>
            <a:r>
              <a:rPr lang="en-US" dirty="0" smtClean="0"/>
              <a:t>Have more knowledge about new technical after project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8A5-B833-47D1-B57F-861E29A4793D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Function and </a:t>
            </a:r>
            <a:r>
              <a:rPr lang="en-US" dirty="0" smtClean="0"/>
              <a:t>requirement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239000" cy="4038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4129-D33C-4879-BEDB-6D69DD65561E}" type="datetime1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7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</a:t>
            </a:r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en-US" dirty="0"/>
              <a:t>Connect with telephone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Decode and log telephone number of customer (DTMF and FSK type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Transmit phone number to computer.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B1B0-EB06-4AE5-87F3-70DF03304DDA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Software</a:t>
            </a:r>
          </a:p>
          <a:p>
            <a:pPr lvl="1"/>
            <a:r>
              <a:rPr lang="en-US" b="1" dirty="0"/>
              <a:t>Support </a:t>
            </a:r>
            <a:r>
              <a:rPr lang="en-US" b="1" dirty="0" smtClean="0"/>
              <a:t>User on </a:t>
            </a:r>
            <a:r>
              <a:rPr lang="en-US" b="1" dirty="0"/>
              <a:t>communicating with customers by </a:t>
            </a:r>
            <a:r>
              <a:rPr lang="en-US" b="1" dirty="0" smtClean="0"/>
              <a:t>telephone</a:t>
            </a:r>
          </a:p>
          <a:p>
            <a:pPr lvl="2"/>
            <a:r>
              <a:rPr lang="en-US" dirty="0"/>
              <a:t>Display information of customer by phone number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Log miscall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Statistic </a:t>
            </a:r>
            <a:r>
              <a:rPr lang="en-US" dirty="0"/>
              <a:t>and calculate purchasing </a:t>
            </a:r>
            <a:r>
              <a:rPr lang="en-US" dirty="0" smtClean="0"/>
              <a:t>circle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Print </a:t>
            </a:r>
            <a:r>
              <a:rPr lang="en-US" dirty="0"/>
              <a:t>bill with </a:t>
            </a:r>
            <a:r>
              <a:rPr lang="en-US" dirty="0" smtClean="0"/>
              <a:t>map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shortest way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7D52-C74C-419B-815C-E6DA0E50C3C2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and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Support Management</a:t>
            </a:r>
          </a:p>
          <a:p>
            <a:pPr lvl="2"/>
            <a:r>
              <a:rPr lang="en-US" dirty="0"/>
              <a:t>Manage information of </a:t>
            </a:r>
            <a:r>
              <a:rPr lang="en-US" dirty="0" smtClean="0"/>
              <a:t>customer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information of </a:t>
            </a:r>
            <a:r>
              <a:rPr lang="en-US" dirty="0" smtClean="0"/>
              <a:t>products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import-export </a:t>
            </a:r>
            <a:r>
              <a:rPr lang="en-US" dirty="0" smtClean="0"/>
              <a:t>store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profit, turnover and products by month or </a:t>
            </a:r>
            <a:r>
              <a:rPr lang="en-US" dirty="0" smtClean="0"/>
              <a:t>quarter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Manage </a:t>
            </a:r>
            <a:r>
              <a:rPr lang="en-US" dirty="0"/>
              <a:t>business activities: debt, report, discount, promotion…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E3BF-77F7-4D7E-8C20-D344B8E873E6}" type="datetime1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GSS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E5E5-8462-47D9-8609-10462CB3E6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89</TotalTime>
  <Words>285</Words>
  <Application>Microsoft Office PowerPoint</Application>
  <PresentationFormat>On-screen Show (4:3)</PresentationFormat>
  <Paragraphs>128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Gas selling support system</vt:lpstr>
      <vt:lpstr>About Us</vt:lpstr>
      <vt:lpstr>Objectives </vt:lpstr>
      <vt:lpstr>Introduction and idea</vt:lpstr>
      <vt:lpstr>Target</vt:lpstr>
      <vt:lpstr>Function and requirement</vt:lpstr>
      <vt:lpstr>Function and requirement</vt:lpstr>
      <vt:lpstr>Function and requirement</vt:lpstr>
      <vt:lpstr>Function and requirement</vt:lpstr>
      <vt:lpstr>Improvement</vt:lpstr>
      <vt:lpstr>Technology solution</vt:lpstr>
      <vt:lpstr>Technology solution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selling support system</dc:title>
  <dc:creator>Nguyen Xuan Quyet</dc:creator>
  <cp:lastModifiedBy>Nguyen Xuan Quyet</cp:lastModifiedBy>
  <cp:revision>8</cp:revision>
  <dcterms:created xsi:type="dcterms:W3CDTF">2012-05-14T13:48:21Z</dcterms:created>
  <dcterms:modified xsi:type="dcterms:W3CDTF">2012-05-14T15:23:59Z</dcterms:modified>
</cp:coreProperties>
</file>