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2" r:id="rId6"/>
    <p:sldId id="260" r:id="rId7"/>
    <p:sldId id="303" r:id="rId8"/>
    <p:sldId id="304" r:id="rId9"/>
    <p:sldId id="305" r:id="rId10"/>
    <p:sldId id="306" r:id="rId11"/>
    <p:sldId id="307" r:id="rId12"/>
    <p:sldId id="261" r:id="rId13"/>
    <p:sldId id="283" r:id="rId14"/>
    <p:sldId id="262" r:id="rId15"/>
    <p:sldId id="308" r:id="rId16"/>
    <p:sldId id="310" r:id="rId17"/>
    <p:sldId id="311" r:id="rId18"/>
    <p:sldId id="313" r:id="rId19"/>
    <p:sldId id="315" r:id="rId20"/>
    <p:sldId id="316" r:id="rId21"/>
    <p:sldId id="284" r:id="rId22"/>
    <p:sldId id="285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856"/>
    <a:srgbClr val="54667A"/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5" autoAdjust="0"/>
  </p:normalViewPr>
  <p:slideViewPr>
    <p:cSldViewPr snapToGrid="0">
      <p:cViewPr varScale="1">
        <p:scale>
          <a:sx n="59" d="100"/>
          <a:sy n="59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7168-E431-49DF-AFF7-8C785944B1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5626D-1A37-41A2-AA2F-32294FA39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3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C590BC-9A78-4394-810C-727600A3848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C7475F-6BF8-49FF-9C99-5E802DCA43F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102AFC-06F5-4221-9EAB-35F784DCD2E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C4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77800" y="711200"/>
            <a:ext cx="88011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141717">
            <a:off x="7815129" y="8258"/>
            <a:ext cx="1198973" cy="10756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3230" y="27107"/>
            <a:ext cx="7886700" cy="684094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251171" y="47601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992BBB-2733-41AF-B704-E53EBB09EF3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2019/7/6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A6134-58D1-4C39-96C2-A9375714A39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567543"/>
            <a:ext cx="9144000" cy="2249714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33482">
            <a:off x="120401" y="976884"/>
            <a:ext cx="4064557" cy="3646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822810" y="145685"/>
            <a:ext cx="2156090" cy="12851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68511" y="2351444"/>
            <a:ext cx="4136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presentation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4441" y="1879367"/>
            <a:ext cx="2773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MAGIC PIANO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2167" y="3120885"/>
            <a:ext cx="1924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——by Group 13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22810" y="401358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7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7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70"/>
                            </p:stCondLst>
                            <p:childTnLst>
                              <p:par>
                                <p:cTn id="31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1989" y="841829"/>
            <a:ext cx="7349897" cy="3773714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000" tIns="0" rIns="72000" bIns="0" spcCol="1270" anchor="ctr"/>
            <a:lstStyle/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Analysis: Use the </a:t>
              </a:r>
              <a:r>
                <a:rPr lang="en-US" altLang="zh-CN" sz="2000" dirty="0" err="1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easyX</a:t>
              </a: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 base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lvl="0"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endParaRPr kumimoji="0" lang="zh-CN" altLang="en-US" sz="280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8615" y="1851671"/>
              <a:ext cx="25715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pitchFamily="49" charset="-122"/>
                  <a:cs typeface="+mn-cs"/>
                </a:rPr>
                <a:t>5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0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14794" y="1148230"/>
            <a:ext cx="2292212" cy="2292212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31764" y="965200"/>
            <a:ext cx="2658272" cy="26582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22600" y="656036"/>
            <a:ext cx="3276600" cy="3276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7610" y="1378287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45236" y="2267634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38781" y="2857162"/>
            <a:ext cx="2392304" cy="214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299200" y="3140143"/>
            <a:ext cx="2651224" cy="15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Design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5086" y="2348522"/>
            <a:ext cx="8485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entry</a:t>
            </a:r>
            <a:endParaRPr lang="zh-CN" alt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1865086" y="1992914"/>
            <a:ext cx="7577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start</a:t>
            </a:r>
            <a:endParaRPr lang="zh-CN" alt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863231" y="3946743"/>
            <a:ext cx="17317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2983909" y="1085777"/>
            <a:ext cx="1131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created</a:t>
            </a:r>
            <a:endParaRPr lang="zh-CN" alt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983909" y="2001577"/>
            <a:ext cx="9733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classic</a:t>
            </a:r>
            <a:endParaRPr lang="zh-CN" alt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2983909" y="2981560"/>
            <a:ext cx="107503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playing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29681" y="1799773"/>
            <a:ext cx="91685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Listen</a:t>
            </a:r>
            <a:endParaRPr lang="zh-CN" alt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44350" y="2521298"/>
            <a:ext cx="872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Score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15309" y="1231097"/>
            <a:ext cx="358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/>
              <a:t>Save the information into files and play it</a:t>
            </a:r>
            <a:endParaRPr lang="zh-CN" altLang="en-US" sz="16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5395673" y="1768995"/>
            <a:ext cx="279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/>
              <a:t>Search for the music and play it</a:t>
            </a:r>
          </a:p>
          <a:p>
            <a:r>
              <a:rPr lang="en-US" altLang="zh-CN" sz="1600" u="sng" dirty="0"/>
              <a:t>with information shown</a:t>
            </a:r>
            <a:endParaRPr lang="zh-CN" altLang="en-US" sz="1600" u="sng" dirty="0"/>
          </a:p>
        </p:txBody>
      </p:sp>
      <p:sp>
        <p:nvSpPr>
          <p:cNvPr id="62" name="TextBox 61"/>
          <p:cNvSpPr txBox="1"/>
          <p:nvPr/>
        </p:nvSpPr>
        <p:spPr>
          <a:xfrm>
            <a:off x="5395673" y="2675186"/>
            <a:ext cx="3200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/>
              <a:t>Search for the music and </a:t>
            </a:r>
            <a:r>
              <a:rPr lang="en-US" altLang="zh-CN" sz="1600" u="sng" dirty="0" err="1"/>
              <a:t>scorePlay</a:t>
            </a:r>
            <a:r>
              <a:rPr lang="en-US" altLang="zh-CN" sz="1600" u="sng" dirty="0"/>
              <a:t>()</a:t>
            </a:r>
            <a:endParaRPr lang="zh-CN" altLang="en-US" sz="1600" u="sng" dirty="0"/>
          </a:p>
        </p:txBody>
      </p:sp>
      <p:sp>
        <p:nvSpPr>
          <p:cNvPr id="63" name="TextBox 62"/>
          <p:cNvSpPr txBox="1"/>
          <p:nvPr/>
        </p:nvSpPr>
        <p:spPr>
          <a:xfrm>
            <a:off x="4058947" y="3135448"/>
            <a:ext cx="2375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/>
              <a:t>Match the keys with notes</a:t>
            </a:r>
            <a:endParaRPr lang="zh-CN" altLang="en-US" sz="1600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3594987" y="4069854"/>
            <a:ext cx="2766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u="sng" dirty="0"/>
              <a:t>Show introduction of the game</a:t>
            </a:r>
            <a:endParaRPr lang="zh-CN" altLang="en-US" sz="1600" u="sng" dirty="0"/>
          </a:p>
        </p:txBody>
      </p:sp>
      <p:cxnSp>
        <p:nvCxnSpPr>
          <p:cNvPr id="24" name="肘形连接符 23"/>
          <p:cNvCxnSpPr>
            <a:stCxn id="15" idx="3"/>
            <a:endCxn id="53" idx="1"/>
          </p:cNvCxnSpPr>
          <p:nvPr/>
        </p:nvCxnSpPr>
        <p:spPr>
          <a:xfrm flipV="1">
            <a:off x="1443588" y="2223747"/>
            <a:ext cx="421498" cy="3556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5" idx="3"/>
            <a:endCxn id="54" idx="1"/>
          </p:cNvCxnSpPr>
          <p:nvPr/>
        </p:nvCxnSpPr>
        <p:spPr>
          <a:xfrm>
            <a:off x="1443588" y="2579355"/>
            <a:ext cx="419643" cy="15982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53" idx="3"/>
            <a:endCxn id="55" idx="1"/>
          </p:cNvCxnSpPr>
          <p:nvPr/>
        </p:nvCxnSpPr>
        <p:spPr>
          <a:xfrm flipV="1">
            <a:off x="2622794" y="1316610"/>
            <a:ext cx="361115" cy="9071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3" idx="3"/>
            <a:endCxn id="56" idx="1"/>
          </p:cNvCxnSpPr>
          <p:nvPr/>
        </p:nvCxnSpPr>
        <p:spPr>
          <a:xfrm>
            <a:off x="2622794" y="2223747"/>
            <a:ext cx="361115" cy="86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3" idx="3"/>
            <a:endCxn id="57" idx="1"/>
          </p:cNvCxnSpPr>
          <p:nvPr/>
        </p:nvCxnSpPr>
        <p:spPr>
          <a:xfrm>
            <a:off x="2622794" y="2223747"/>
            <a:ext cx="361115" cy="9886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6" idx="3"/>
            <a:endCxn id="58" idx="1"/>
          </p:cNvCxnSpPr>
          <p:nvPr/>
        </p:nvCxnSpPr>
        <p:spPr>
          <a:xfrm flipV="1">
            <a:off x="3957252" y="2030606"/>
            <a:ext cx="572429" cy="2018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6" idx="3"/>
            <a:endCxn id="59" idx="1"/>
          </p:cNvCxnSpPr>
          <p:nvPr/>
        </p:nvCxnSpPr>
        <p:spPr>
          <a:xfrm>
            <a:off x="3957252" y="2232410"/>
            <a:ext cx="587098" cy="5197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14794" y="1148230"/>
            <a:ext cx="2292212" cy="2292212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31764" y="965200"/>
            <a:ext cx="2658272" cy="26582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22600" y="656036"/>
            <a:ext cx="3276600" cy="3276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7610" y="1378287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42561" y="2211586"/>
            <a:ext cx="2161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lvl="0" algn="ctr">
              <a:defRPr/>
            </a:pPr>
            <a:r>
              <a:rPr lang="en-US" altLang="zh-CN" sz="2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tation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38781" y="2857162"/>
            <a:ext cx="2392304" cy="214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299200" y="3140143"/>
            <a:ext cx="2651224" cy="1580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4090989" y="2000250"/>
            <a:ext cx="890587" cy="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cxnSp>
        <p:nvCxnSpPr>
          <p:cNvPr id="19" name="直接连接符 18"/>
          <p:cNvCxnSpPr/>
          <p:nvPr/>
        </p:nvCxnSpPr>
        <p:spPr>
          <a:xfrm flipV="1">
            <a:off x="4351338" y="2722960"/>
            <a:ext cx="831850" cy="9525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cxnSp>
        <p:nvCxnSpPr>
          <p:cNvPr id="20" name="直接连接符 19"/>
          <p:cNvCxnSpPr/>
          <p:nvPr/>
        </p:nvCxnSpPr>
        <p:spPr>
          <a:xfrm>
            <a:off x="3794126" y="3393281"/>
            <a:ext cx="809625" cy="1191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cxnSp>
        <p:nvCxnSpPr>
          <p:cNvPr id="21" name="直接连接符 20"/>
          <p:cNvCxnSpPr/>
          <p:nvPr/>
        </p:nvCxnSpPr>
        <p:spPr>
          <a:xfrm>
            <a:off x="3460750" y="3973117"/>
            <a:ext cx="808038" cy="119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grpSp>
        <p:nvGrpSpPr>
          <p:cNvPr id="14" name="组合 13"/>
          <p:cNvGrpSpPr/>
          <p:nvPr/>
        </p:nvGrpSpPr>
        <p:grpSpPr>
          <a:xfrm>
            <a:off x="2179787" y="3709987"/>
            <a:ext cx="808037" cy="1433513"/>
            <a:chOff x="2278064" y="3709987"/>
            <a:chExt cx="808037" cy="1433513"/>
          </a:xfrm>
        </p:grpSpPr>
        <p:sp>
          <p:nvSpPr>
            <p:cNvPr id="3" name="Oval 65"/>
            <p:cNvSpPr>
              <a:spLocks noChangeArrowheads="1"/>
            </p:cNvSpPr>
            <p:nvPr/>
          </p:nvSpPr>
          <p:spPr bwMode="auto">
            <a:xfrm rot="16200000">
              <a:off x="2346326" y="4403725"/>
              <a:ext cx="1433513" cy="4603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1"/>
            <p:cNvSpPr/>
            <p:nvPr/>
          </p:nvSpPr>
          <p:spPr>
            <a:xfrm flipV="1">
              <a:off x="2278064" y="4121944"/>
              <a:ext cx="784225" cy="425054"/>
            </a:xfrm>
            <a:custGeom>
              <a:avLst/>
              <a:gdLst>
                <a:gd name="connsiteX0" fmla="*/ 0 w 2160240"/>
                <a:gd name="connsiteY0" fmla="*/ 0 h 1062681"/>
                <a:gd name="connsiteX1" fmla="*/ 2160240 w 2160240"/>
                <a:gd name="connsiteY1" fmla="*/ 0 h 1062681"/>
                <a:gd name="connsiteX2" fmla="*/ 2160240 w 2160240"/>
                <a:gd name="connsiteY2" fmla="*/ 1062681 h 1062681"/>
                <a:gd name="connsiteX3" fmla="*/ 0 w 2160240"/>
                <a:gd name="connsiteY3" fmla="*/ 1062681 h 1062681"/>
                <a:gd name="connsiteX4" fmla="*/ 0 w 2160240"/>
                <a:gd name="connsiteY4" fmla="*/ 0 h 1062681"/>
                <a:gd name="connsiteX0-1" fmla="*/ 0 w 2160240"/>
                <a:gd name="connsiteY0-2" fmla="*/ 1062681 h 1062681"/>
                <a:gd name="connsiteX1-3" fmla="*/ 2160240 w 2160240"/>
                <a:gd name="connsiteY1-4" fmla="*/ 0 h 1062681"/>
                <a:gd name="connsiteX2-5" fmla="*/ 2160240 w 2160240"/>
                <a:gd name="connsiteY2-6" fmla="*/ 1062681 h 1062681"/>
                <a:gd name="connsiteX3-7" fmla="*/ 0 w 2160240"/>
                <a:gd name="connsiteY3-8" fmla="*/ 1062681 h 10626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60240" h="1062681">
                  <a:moveTo>
                    <a:pt x="0" y="1062681"/>
                  </a:moveTo>
                  <a:lnTo>
                    <a:pt x="2160240" y="0"/>
                  </a:lnTo>
                  <a:lnTo>
                    <a:pt x="2160240" y="1062681"/>
                  </a:lnTo>
                  <a:lnTo>
                    <a:pt x="0" y="106268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33514" y="887015"/>
            <a:ext cx="1282700" cy="1433513"/>
            <a:chOff x="1433514" y="887015"/>
            <a:chExt cx="1282700" cy="1433513"/>
          </a:xfrm>
        </p:grpSpPr>
        <p:sp>
          <p:nvSpPr>
            <p:cNvPr id="4" name="Oval 65"/>
            <p:cNvSpPr>
              <a:spLocks noChangeArrowheads="1"/>
            </p:cNvSpPr>
            <p:nvPr/>
          </p:nvSpPr>
          <p:spPr bwMode="auto">
            <a:xfrm rot="16200000">
              <a:off x="1976438" y="1580753"/>
              <a:ext cx="1433513" cy="4603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1433514" y="1273969"/>
              <a:ext cx="1254125" cy="431006"/>
            </a:xfrm>
            <a:custGeom>
              <a:avLst/>
              <a:gdLst>
                <a:gd name="connsiteX0" fmla="*/ 0 w 2160240"/>
                <a:gd name="connsiteY0" fmla="*/ 0 h 1062681"/>
                <a:gd name="connsiteX1" fmla="*/ 2160240 w 2160240"/>
                <a:gd name="connsiteY1" fmla="*/ 0 h 1062681"/>
                <a:gd name="connsiteX2" fmla="*/ 2160240 w 2160240"/>
                <a:gd name="connsiteY2" fmla="*/ 1062681 h 1062681"/>
                <a:gd name="connsiteX3" fmla="*/ 0 w 2160240"/>
                <a:gd name="connsiteY3" fmla="*/ 1062681 h 1062681"/>
                <a:gd name="connsiteX4" fmla="*/ 0 w 2160240"/>
                <a:gd name="connsiteY4" fmla="*/ 0 h 1062681"/>
                <a:gd name="connsiteX0-1" fmla="*/ 0 w 2160240"/>
                <a:gd name="connsiteY0-2" fmla="*/ 1062681 h 1062681"/>
                <a:gd name="connsiteX1-3" fmla="*/ 2160240 w 2160240"/>
                <a:gd name="connsiteY1-4" fmla="*/ 0 h 1062681"/>
                <a:gd name="connsiteX2-5" fmla="*/ 2160240 w 2160240"/>
                <a:gd name="connsiteY2-6" fmla="*/ 1062681 h 1062681"/>
                <a:gd name="connsiteX3-7" fmla="*/ 0 w 2160240"/>
                <a:gd name="connsiteY3-8" fmla="*/ 1062681 h 10626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60240" h="1062681">
                  <a:moveTo>
                    <a:pt x="0" y="1062681"/>
                  </a:moveTo>
                  <a:lnTo>
                    <a:pt x="2160240" y="0"/>
                  </a:lnTo>
                  <a:lnTo>
                    <a:pt x="2160240" y="1062681"/>
                  </a:lnTo>
                  <a:lnTo>
                    <a:pt x="0" y="106268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流程图: 决策 6"/>
          <p:cNvSpPr/>
          <p:nvPr/>
        </p:nvSpPr>
        <p:spPr>
          <a:xfrm rot="20672971">
            <a:off x="1986309" y="3566696"/>
            <a:ext cx="1758950" cy="28813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-1" fmla="*/ 0 w 10000"/>
              <a:gd name="connsiteY0-2" fmla="*/ 5000 h 11270"/>
              <a:gd name="connsiteX1-3" fmla="*/ 5000 w 10000"/>
              <a:gd name="connsiteY1-4" fmla="*/ 0 h 11270"/>
              <a:gd name="connsiteX2-5" fmla="*/ 10000 w 10000"/>
              <a:gd name="connsiteY2-6" fmla="*/ 5000 h 11270"/>
              <a:gd name="connsiteX3-7" fmla="*/ 5888 w 10000"/>
              <a:gd name="connsiteY3-8" fmla="*/ 11270 h 11270"/>
              <a:gd name="connsiteX4-9" fmla="*/ 0 w 10000"/>
              <a:gd name="connsiteY4-10" fmla="*/ 5000 h 11270"/>
              <a:gd name="connsiteX0-11" fmla="*/ 0 w 8919"/>
              <a:gd name="connsiteY0-12" fmla="*/ 5000 h 11270"/>
              <a:gd name="connsiteX1-13" fmla="*/ 5000 w 8919"/>
              <a:gd name="connsiteY1-14" fmla="*/ 0 h 11270"/>
              <a:gd name="connsiteX2-15" fmla="*/ 8919 w 8919"/>
              <a:gd name="connsiteY2-16" fmla="*/ 9433 h 11270"/>
              <a:gd name="connsiteX3-17" fmla="*/ 5888 w 8919"/>
              <a:gd name="connsiteY3-18" fmla="*/ 11270 h 11270"/>
              <a:gd name="connsiteX4-19" fmla="*/ 0 w 8919"/>
              <a:gd name="connsiteY4-20" fmla="*/ 5000 h 11270"/>
              <a:gd name="connsiteX0-21" fmla="*/ 0 w 10000"/>
              <a:gd name="connsiteY0-22" fmla="*/ 2256 h 7819"/>
              <a:gd name="connsiteX1-23" fmla="*/ 6375 w 10000"/>
              <a:gd name="connsiteY1-24" fmla="*/ 0 h 7819"/>
              <a:gd name="connsiteX2-25" fmla="*/ 10000 w 10000"/>
              <a:gd name="connsiteY2-26" fmla="*/ 6189 h 7819"/>
              <a:gd name="connsiteX3-27" fmla="*/ 6602 w 10000"/>
              <a:gd name="connsiteY3-28" fmla="*/ 7819 h 7819"/>
              <a:gd name="connsiteX4-29" fmla="*/ 0 w 10000"/>
              <a:gd name="connsiteY4-30" fmla="*/ 2256 h 7819"/>
              <a:gd name="connsiteX0-31" fmla="*/ 0 w 10000"/>
              <a:gd name="connsiteY0-32" fmla="*/ 451 h 7566"/>
              <a:gd name="connsiteX1-33" fmla="*/ 6157 w 10000"/>
              <a:gd name="connsiteY1-34" fmla="*/ 0 h 7566"/>
              <a:gd name="connsiteX2-35" fmla="*/ 10000 w 10000"/>
              <a:gd name="connsiteY2-36" fmla="*/ 5481 h 7566"/>
              <a:gd name="connsiteX3-37" fmla="*/ 6602 w 10000"/>
              <a:gd name="connsiteY3-38" fmla="*/ 7566 h 7566"/>
              <a:gd name="connsiteX4-39" fmla="*/ 0 w 10000"/>
              <a:gd name="connsiteY4-40" fmla="*/ 451 h 7566"/>
              <a:gd name="connsiteX0-41" fmla="*/ 0 w 10000"/>
              <a:gd name="connsiteY0-42" fmla="*/ 596 h 10675"/>
              <a:gd name="connsiteX1-43" fmla="*/ 6157 w 10000"/>
              <a:gd name="connsiteY1-44" fmla="*/ 0 h 10675"/>
              <a:gd name="connsiteX2-45" fmla="*/ 10000 w 10000"/>
              <a:gd name="connsiteY2-46" fmla="*/ 7244 h 10675"/>
              <a:gd name="connsiteX3-47" fmla="*/ 7566 w 10000"/>
              <a:gd name="connsiteY3-48" fmla="*/ 10675 h 10675"/>
              <a:gd name="connsiteX4-49" fmla="*/ 0 w 10000"/>
              <a:gd name="connsiteY4-50" fmla="*/ 596 h 10675"/>
              <a:gd name="connsiteX0-51" fmla="*/ 0 w 10601"/>
              <a:gd name="connsiteY0-52" fmla="*/ 596 h 10675"/>
              <a:gd name="connsiteX1-53" fmla="*/ 6157 w 10601"/>
              <a:gd name="connsiteY1-54" fmla="*/ 0 h 10675"/>
              <a:gd name="connsiteX2-55" fmla="*/ 10601 w 10601"/>
              <a:gd name="connsiteY2-56" fmla="*/ 9186 h 10675"/>
              <a:gd name="connsiteX3-57" fmla="*/ 7566 w 10601"/>
              <a:gd name="connsiteY3-58" fmla="*/ 10675 h 10675"/>
              <a:gd name="connsiteX4-59" fmla="*/ 0 w 10601"/>
              <a:gd name="connsiteY4-60" fmla="*/ 596 h 10675"/>
              <a:gd name="connsiteX0-61" fmla="*/ 0 w 10716"/>
              <a:gd name="connsiteY0-62" fmla="*/ 596 h 10675"/>
              <a:gd name="connsiteX1-63" fmla="*/ 6157 w 10716"/>
              <a:gd name="connsiteY1-64" fmla="*/ 0 h 10675"/>
              <a:gd name="connsiteX2-65" fmla="*/ 10716 w 10716"/>
              <a:gd name="connsiteY2-66" fmla="*/ 5887 h 10675"/>
              <a:gd name="connsiteX3-67" fmla="*/ 7566 w 10716"/>
              <a:gd name="connsiteY3-68" fmla="*/ 10675 h 10675"/>
              <a:gd name="connsiteX4-69" fmla="*/ 0 w 10716"/>
              <a:gd name="connsiteY4-70" fmla="*/ 596 h 10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716" h="10675">
                <a:moveTo>
                  <a:pt x="0" y="596"/>
                </a:moveTo>
                <a:lnTo>
                  <a:pt x="6157" y="0"/>
                </a:lnTo>
                <a:lnTo>
                  <a:pt x="10716" y="5887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流程图: 决策 6"/>
          <p:cNvSpPr/>
          <p:nvPr/>
        </p:nvSpPr>
        <p:spPr>
          <a:xfrm rot="20926064">
            <a:off x="1695097" y="2937578"/>
            <a:ext cx="2379663" cy="26908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-1" fmla="*/ 0 w 10000"/>
              <a:gd name="connsiteY0-2" fmla="*/ 5000 h 11270"/>
              <a:gd name="connsiteX1-3" fmla="*/ 5000 w 10000"/>
              <a:gd name="connsiteY1-4" fmla="*/ 0 h 11270"/>
              <a:gd name="connsiteX2-5" fmla="*/ 10000 w 10000"/>
              <a:gd name="connsiteY2-6" fmla="*/ 5000 h 11270"/>
              <a:gd name="connsiteX3-7" fmla="*/ 5888 w 10000"/>
              <a:gd name="connsiteY3-8" fmla="*/ 11270 h 11270"/>
              <a:gd name="connsiteX4-9" fmla="*/ 0 w 10000"/>
              <a:gd name="connsiteY4-10" fmla="*/ 5000 h 11270"/>
              <a:gd name="connsiteX0-11" fmla="*/ 0 w 8919"/>
              <a:gd name="connsiteY0-12" fmla="*/ 5000 h 11270"/>
              <a:gd name="connsiteX1-13" fmla="*/ 5000 w 8919"/>
              <a:gd name="connsiteY1-14" fmla="*/ 0 h 11270"/>
              <a:gd name="connsiteX2-15" fmla="*/ 8919 w 8919"/>
              <a:gd name="connsiteY2-16" fmla="*/ 9433 h 11270"/>
              <a:gd name="connsiteX3-17" fmla="*/ 5888 w 8919"/>
              <a:gd name="connsiteY3-18" fmla="*/ 11270 h 11270"/>
              <a:gd name="connsiteX4-19" fmla="*/ 0 w 8919"/>
              <a:gd name="connsiteY4-20" fmla="*/ 5000 h 11270"/>
              <a:gd name="connsiteX0-21" fmla="*/ 0 w 10000"/>
              <a:gd name="connsiteY0-22" fmla="*/ 2256 h 7819"/>
              <a:gd name="connsiteX1-23" fmla="*/ 6375 w 10000"/>
              <a:gd name="connsiteY1-24" fmla="*/ 0 h 7819"/>
              <a:gd name="connsiteX2-25" fmla="*/ 10000 w 10000"/>
              <a:gd name="connsiteY2-26" fmla="*/ 6189 h 7819"/>
              <a:gd name="connsiteX3-27" fmla="*/ 6602 w 10000"/>
              <a:gd name="connsiteY3-28" fmla="*/ 7819 h 7819"/>
              <a:gd name="connsiteX4-29" fmla="*/ 0 w 10000"/>
              <a:gd name="connsiteY4-30" fmla="*/ 2256 h 7819"/>
              <a:gd name="connsiteX0-31" fmla="*/ 0 w 10000"/>
              <a:gd name="connsiteY0-32" fmla="*/ 451 h 7566"/>
              <a:gd name="connsiteX1-33" fmla="*/ 6157 w 10000"/>
              <a:gd name="connsiteY1-34" fmla="*/ 0 h 7566"/>
              <a:gd name="connsiteX2-35" fmla="*/ 10000 w 10000"/>
              <a:gd name="connsiteY2-36" fmla="*/ 5481 h 7566"/>
              <a:gd name="connsiteX3-37" fmla="*/ 6602 w 10000"/>
              <a:gd name="connsiteY3-38" fmla="*/ 7566 h 7566"/>
              <a:gd name="connsiteX4-39" fmla="*/ 0 w 10000"/>
              <a:gd name="connsiteY4-40" fmla="*/ 451 h 7566"/>
              <a:gd name="connsiteX0-41" fmla="*/ 0 w 10000"/>
              <a:gd name="connsiteY0-42" fmla="*/ 596 h 10675"/>
              <a:gd name="connsiteX1-43" fmla="*/ 6157 w 10000"/>
              <a:gd name="connsiteY1-44" fmla="*/ 0 h 10675"/>
              <a:gd name="connsiteX2-45" fmla="*/ 10000 w 10000"/>
              <a:gd name="connsiteY2-46" fmla="*/ 7244 h 10675"/>
              <a:gd name="connsiteX3-47" fmla="*/ 7566 w 10000"/>
              <a:gd name="connsiteY3-48" fmla="*/ 10675 h 10675"/>
              <a:gd name="connsiteX4-49" fmla="*/ 0 w 10000"/>
              <a:gd name="connsiteY4-50" fmla="*/ 596 h 10675"/>
              <a:gd name="connsiteX0-51" fmla="*/ 0 w 10082"/>
              <a:gd name="connsiteY0-52" fmla="*/ 596 h 10675"/>
              <a:gd name="connsiteX1-53" fmla="*/ 6157 w 10082"/>
              <a:gd name="connsiteY1-54" fmla="*/ 0 h 10675"/>
              <a:gd name="connsiteX2-55" fmla="*/ 10082 w 10082"/>
              <a:gd name="connsiteY2-56" fmla="*/ 10082 h 10675"/>
              <a:gd name="connsiteX3-57" fmla="*/ 7566 w 10082"/>
              <a:gd name="connsiteY3-58" fmla="*/ 10675 h 10675"/>
              <a:gd name="connsiteX4-59" fmla="*/ 0 w 10082"/>
              <a:gd name="connsiteY4-60" fmla="*/ 596 h 10675"/>
              <a:gd name="connsiteX0-61" fmla="*/ 0 w 10082"/>
              <a:gd name="connsiteY0-62" fmla="*/ 596 h 10675"/>
              <a:gd name="connsiteX1-63" fmla="*/ 6157 w 10082"/>
              <a:gd name="connsiteY1-64" fmla="*/ 0 h 10675"/>
              <a:gd name="connsiteX2-65" fmla="*/ 10082 w 10082"/>
              <a:gd name="connsiteY2-66" fmla="*/ 8715 h 10675"/>
              <a:gd name="connsiteX3-67" fmla="*/ 7566 w 10082"/>
              <a:gd name="connsiteY3-68" fmla="*/ 10675 h 10675"/>
              <a:gd name="connsiteX4-69" fmla="*/ 0 w 10082"/>
              <a:gd name="connsiteY4-70" fmla="*/ 596 h 10675"/>
              <a:gd name="connsiteX0-71" fmla="*/ 0 w 10171"/>
              <a:gd name="connsiteY0-72" fmla="*/ 596 h 10675"/>
              <a:gd name="connsiteX1-73" fmla="*/ 6157 w 10171"/>
              <a:gd name="connsiteY1-74" fmla="*/ 0 h 10675"/>
              <a:gd name="connsiteX2-75" fmla="*/ 10171 w 10171"/>
              <a:gd name="connsiteY2-76" fmla="*/ 7190 h 10675"/>
              <a:gd name="connsiteX3-77" fmla="*/ 7566 w 10171"/>
              <a:gd name="connsiteY3-78" fmla="*/ 10675 h 10675"/>
              <a:gd name="connsiteX4-79" fmla="*/ 0 w 10171"/>
              <a:gd name="connsiteY4-80" fmla="*/ 596 h 10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71" h="10675">
                <a:moveTo>
                  <a:pt x="0" y="596"/>
                </a:moveTo>
                <a:lnTo>
                  <a:pt x="6157" y="0"/>
                </a:lnTo>
                <a:lnTo>
                  <a:pt x="10171" y="7190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流程图: 决策 6"/>
          <p:cNvSpPr/>
          <p:nvPr/>
        </p:nvSpPr>
        <p:spPr>
          <a:xfrm rot="20909760">
            <a:off x="1163061" y="2143544"/>
            <a:ext cx="2967038" cy="397669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-1" fmla="*/ 0 w 10000"/>
              <a:gd name="connsiteY0-2" fmla="*/ 5000 h 11270"/>
              <a:gd name="connsiteX1-3" fmla="*/ 5000 w 10000"/>
              <a:gd name="connsiteY1-4" fmla="*/ 0 h 11270"/>
              <a:gd name="connsiteX2-5" fmla="*/ 10000 w 10000"/>
              <a:gd name="connsiteY2-6" fmla="*/ 5000 h 11270"/>
              <a:gd name="connsiteX3-7" fmla="*/ 5888 w 10000"/>
              <a:gd name="connsiteY3-8" fmla="*/ 11270 h 11270"/>
              <a:gd name="connsiteX4-9" fmla="*/ 0 w 10000"/>
              <a:gd name="connsiteY4-10" fmla="*/ 5000 h 11270"/>
              <a:gd name="connsiteX0-11" fmla="*/ 0 w 8919"/>
              <a:gd name="connsiteY0-12" fmla="*/ 5000 h 11270"/>
              <a:gd name="connsiteX1-13" fmla="*/ 5000 w 8919"/>
              <a:gd name="connsiteY1-14" fmla="*/ 0 h 11270"/>
              <a:gd name="connsiteX2-15" fmla="*/ 8919 w 8919"/>
              <a:gd name="connsiteY2-16" fmla="*/ 9433 h 11270"/>
              <a:gd name="connsiteX3-17" fmla="*/ 5888 w 8919"/>
              <a:gd name="connsiteY3-18" fmla="*/ 11270 h 11270"/>
              <a:gd name="connsiteX4-19" fmla="*/ 0 w 8919"/>
              <a:gd name="connsiteY4-20" fmla="*/ 5000 h 11270"/>
              <a:gd name="connsiteX0-21" fmla="*/ 0 w 10000"/>
              <a:gd name="connsiteY0-22" fmla="*/ 2256 h 7819"/>
              <a:gd name="connsiteX1-23" fmla="*/ 6375 w 10000"/>
              <a:gd name="connsiteY1-24" fmla="*/ 0 h 7819"/>
              <a:gd name="connsiteX2-25" fmla="*/ 10000 w 10000"/>
              <a:gd name="connsiteY2-26" fmla="*/ 6189 h 7819"/>
              <a:gd name="connsiteX3-27" fmla="*/ 6602 w 10000"/>
              <a:gd name="connsiteY3-28" fmla="*/ 7819 h 7819"/>
              <a:gd name="connsiteX4-29" fmla="*/ 0 w 10000"/>
              <a:gd name="connsiteY4-30" fmla="*/ 2256 h 7819"/>
              <a:gd name="connsiteX0-31" fmla="*/ 0 w 10000"/>
              <a:gd name="connsiteY0-32" fmla="*/ 451 h 7566"/>
              <a:gd name="connsiteX1-33" fmla="*/ 6157 w 10000"/>
              <a:gd name="connsiteY1-34" fmla="*/ 0 h 7566"/>
              <a:gd name="connsiteX2-35" fmla="*/ 10000 w 10000"/>
              <a:gd name="connsiteY2-36" fmla="*/ 5481 h 7566"/>
              <a:gd name="connsiteX3-37" fmla="*/ 6602 w 10000"/>
              <a:gd name="connsiteY3-38" fmla="*/ 7566 h 7566"/>
              <a:gd name="connsiteX4-39" fmla="*/ 0 w 10000"/>
              <a:gd name="connsiteY4-40" fmla="*/ 451 h 7566"/>
              <a:gd name="connsiteX0-41" fmla="*/ 0 w 10000"/>
              <a:gd name="connsiteY0-42" fmla="*/ 596 h 10675"/>
              <a:gd name="connsiteX1-43" fmla="*/ 6157 w 10000"/>
              <a:gd name="connsiteY1-44" fmla="*/ 0 h 10675"/>
              <a:gd name="connsiteX2-45" fmla="*/ 10000 w 10000"/>
              <a:gd name="connsiteY2-46" fmla="*/ 7244 h 10675"/>
              <a:gd name="connsiteX3-47" fmla="*/ 7566 w 10000"/>
              <a:gd name="connsiteY3-48" fmla="*/ 10675 h 10675"/>
              <a:gd name="connsiteX4-49" fmla="*/ 0 w 10000"/>
              <a:gd name="connsiteY4-50" fmla="*/ 596 h 10675"/>
              <a:gd name="connsiteX0-51" fmla="*/ 0 w 10041"/>
              <a:gd name="connsiteY0-52" fmla="*/ 596 h 10981"/>
              <a:gd name="connsiteX1-53" fmla="*/ 6157 w 10041"/>
              <a:gd name="connsiteY1-54" fmla="*/ 0 h 10981"/>
              <a:gd name="connsiteX2-55" fmla="*/ 10041 w 10041"/>
              <a:gd name="connsiteY2-56" fmla="*/ 10981 h 10981"/>
              <a:gd name="connsiteX3-57" fmla="*/ 7566 w 10041"/>
              <a:gd name="connsiteY3-58" fmla="*/ 10675 h 10981"/>
              <a:gd name="connsiteX4-59" fmla="*/ 0 w 10041"/>
              <a:gd name="connsiteY4-60" fmla="*/ 596 h 10981"/>
              <a:gd name="connsiteX0-61" fmla="*/ 0 w 10312"/>
              <a:gd name="connsiteY0-62" fmla="*/ 596 h 10675"/>
              <a:gd name="connsiteX1-63" fmla="*/ 6157 w 10312"/>
              <a:gd name="connsiteY1-64" fmla="*/ 0 h 10675"/>
              <a:gd name="connsiteX2-65" fmla="*/ 10312 w 10312"/>
              <a:gd name="connsiteY2-66" fmla="*/ 6778 h 10675"/>
              <a:gd name="connsiteX3-67" fmla="*/ 7566 w 10312"/>
              <a:gd name="connsiteY3-68" fmla="*/ 10675 h 10675"/>
              <a:gd name="connsiteX4-69" fmla="*/ 0 w 10312"/>
              <a:gd name="connsiteY4-70" fmla="*/ 596 h 10675"/>
              <a:gd name="connsiteX0-71" fmla="*/ 0 w 10493"/>
              <a:gd name="connsiteY0-72" fmla="*/ 596 h 10675"/>
              <a:gd name="connsiteX1-73" fmla="*/ 6157 w 10493"/>
              <a:gd name="connsiteY1-74" fmla="*/ 0 h 10675"/>
              <a:gd name="connsiteX2-75" fmla="*/ 10493 w 10493"/>
              <a:gd name="connsiteY2-76" fmla="*/ 6978 h 10675"/>
              <a:gd name="connsiteX3-77" fmla="*/ 7566 w 10493"/>
              <a:gd name="connsiteY3-78" fmla="*/ 10675 h 10675"/>
              <a:gd name="connsiteX4-79" fmla="*/ 0 w 10493"/>
              <a:gd name="connsiteY4-80" fmla="*/ 596 h 10675"/>
              <a:gd name="connsiteX0-81" fmla="*/ 0 w 11332"/>
              <a:gd name="connsiteY0-82" fmla="*/ 0 h 11825"/>
              <a:gd name="connsiteX1-83" fmla="*/ 6996 w 11332"/>
              <a:gd name="connsiteY1-84" fmla="*/ 1150 h 11825"/>
              <a:gd name="connsiteX2-85" fmla="*/ 11332 w 11332"/>
              <a:gd name="connsiteY2-86" fmla="*/ 8128 h 11825"/>
              <a:gd name="connsiteX3-87" fmla="*/ 8405 w 11332"/>
              <a:gd name="connsiteY3-88" fmla="*/ 11825 h 11825"/>
              <a:gd name="connsiteX4-89" fmla="*/ 0 w 11332"/>
              <a:gd name="connsiteY4-90" fmla="*/ 0 h 118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332" h="11825">
                <a:moveTo>
                  <a:pt x="0" y="0"/>
                </a:moveTo>
                <a:lnTo>
                  <a:pt x="6996" y="1150"/>
                </a:lnTo>
                <a:lnTo>
                  <a:pt x="11332" y="8128"/>
                </a:lnTo>
                <a:lnTo>
                  <a:pt x="8405" y="1182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1120775" y="2406253"/>
            <a:ext cx="3621088" cy="641747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-1" fmla="*/ 0 w 1999492"/>
              <a:gd name="connsiteY0-2" fmla="*/ 0 h 755250"/>
              <a:gd name="connsiteX1-3" fmla="*/ 1999492 w 1999492"/>
              <a:gd name="connsiteY1-4" fmla="*/ 35170 h 755250"/>
              <a:gd name="connsiteX2-5" fmla="*/ 1999492 w 1999492"/>
              <a:gd name="connsiteY2-6" fmla="*/ 755250 h 755250"/>
              <a:gd name="connsiteX3-7" fmla="*/ 199292 w 1999492"/>
              <a:gd name="connsiteY3-8" fmla="*/ 755250 h 755250"/>
              <a:gd name="connsiteX4-9" fmla="*/ 0 w 1999492"/>
              <a:gd name="connsiteY4-10" fmla="*/ 0 h 755250"/>
              <a:gd name="connsiteX0-11" fmla="*/ 0 w 2222231"/>
              <a:gd name="connsiteY0-12" fmla="*/ 11722 h 766972"/>
              <a:gd name="connsiteX1-13" fmla="*/ 2222231 w 2222231"/>
              <a:gd name="connsiteY1-14" fmla="*/ 0 h 766972"/>
              <a:gd name="connsiteX2-15" fmla="*/ 1999492 w 2222231"/>
              <a:gd name="connsiteY2-16" fmla="*/ 766972 h 766972"/>
              <a:gd name="connsiteX3-17" fmla="*/ 199292 w 2222231"/>
              <a:gd name="connsiteY3-18" fmla="*/ 766972 h 766972"/>
              <a:gd name="connsiteX4-19" fmla="*/ 0 w 2222231"/>
              <a:gd name="connsiteY4-20" fmla="*/ 11722 h 766972"/>
              <a:gd name="connsiteX0-21" fmla="*/ 173185 w 2395416"/>
              <a:gd name="connsiteY0-22" fmla="*/ 101170 h 856420"/>
              <a:gd name="connsiteX1-23" fmla="*/ 2395416 w 2395416"/>
              <a:gd name="connsiteY1-24" fmla="*/ 89448 h 856420"/>
              <a:gd name="connsiteX2-25" fmla="*/ 2172677 w 2395416"/>
              <a:gd name="connsiteY2-26" fmla="*/ 856420 h 856420"/>
              <a:gd name="connsiteX3-27" fmla="*/ 372477 w 2395416"/>
              <a:gd name="connsiteY3-28" fmla="*/ 856420 h 856420"/>
              <a:gd name="connsiteX4-29" fmla="*/ 173185 w 2395416"/>
              <a:gd name="connsiteY4-30" fmla="*/ 101170 h 856420"/>
              <a:gd name="connsiteX0-31" fmla="*/ 30282 w 2252513"/>
              <a:gd name="connsiteY0-32" fmla="*/ 101170 h 856420"/>
              <a:gd name="connsiteX1-33" fmla="*/ 2252513 w 2252513"/>
              <a:gd name="connsiteY1-34" fmla="*/ 89448 h 856420"/>
              <a:gd name="connsiteX2-35" fmla="*/ 2029774 w 2252513"/>
              <a:gd name="connsiteY2-36" fmla="*/ 856420 h 856420"/>
              <a:gd name="connsiteX3-37" fmla="*/ 229574 w 2252513"/>
              <a:gd name="connsiteY3-38" fmla="*/ 856420 h 856420"/>
              <a:gd name="connsiteX4-39" fmla="*/ 30282 w 2252513"/>
              <a:gd name="connsiteY4-40" fmla="*/ 101170 h 856420"/>
              <a:gd name="connsiteX0-41" fmla="*/ 321 w 2222552"/>
              <a:gd name="connsiteY0-42" fmla="*/ 101170 h 856420"/>
              <a:gd name="connsiteX1-43" fmla="*/ 2222552 w 2222552"/>
              <a:gd name="connsiteY1-44" fmla="*/ 89448 h 856420"/>
              <a:gd name="connsiteX2-45" fmla="*/ 1999813 w 2222552"/>
              <a:gd name="connsiteY2-46" fmla="*/ 856420 h 856420"/>
              <a:gd name="connsiteX3-47" fmla="*/ 199613 w 2222552"/>
              <a:gd name="connsiteY3-48" fmla="*/ 856420 h 856420"/>
              <a:gd name="connsiteX4-49" fmla="*/ 321 w 2222552"/>
              <a:gd name="connsiteY4-50" fmla="*/ 101170 h 856420"/>
              <a:gd name="connsiteX0-51" fmla="*/ 189 w 2351374"/>
              <a:gd name="connsiteY0-52" fmla="*/ 89514 h 868210"/>
              <a:gd name="connsiteX1-53" fmla="*/ 2351374 w 2351374"/>
              <a:gd name="connsiteY1-54" fmla="*/ 101238 h 868210"/>
              <a:gd name="connsiteX2-55" fmla="*/ 2128635 w 2351374"/>
              <a:gd name="connsiteY2-56" fmla="*/ 868210 h 868210"/>
              <a:gd name="connsiteX3-57" fmla="*/ 328435 w 2351374"/>
              <a:gd name="connsiteY3-58" fmla="*/ 868210 h 868210"/>
              <a:gd name="connsiteX4-59" fmla="*/ 189 w 2351374"/>
              <a:gd name="connsiteY4-60" fmla="*/ 89514 h 868210"/>
              <a:gd name="connsiteX0-61" fmla="*/ 3 w 2351188"/>
              <a:gd name="connsiteY0-62" fmla="*/ 60152 h 838848"/>
              <a:gd name="connsiteX1-63" fmla="*/ 2351188 w 2351188"/>
              <a:gd name="connsiteY1-64" fmla="*/ 71876 h 838848"/>
              <a:gd name="connsiteX2-65" fmla="*/ 2128449 w 2351188"/>
              <a:gd name="connsiteY2-66" fmla="*/ 838848 h 838848"/>
              <a:gd name="connsiteX3-67" fmla="*/ 328249 w 2351188"/>
              <a:gd name="connsiteY3-68" fmla="*/ 838848 h 838848"/>
              <a:gd name="connsiteX4-69" fmla="*/ 3 w 2351188"/>
              <a:gd name="connsiteY4-70" fmla="*/ 60152 h 838848"/>
              <a:gd name="connsiteX0-71" fmla="*/ 3 w 2351188"/>
              <a:gd name="connsiteY0-72" fmla="*/ 21866 h 800562"/>
              <a:gd name="connsiteX1-73" fmla="*/ 2351188 w 2351188"/>
              <a:gd name="connsiteY1-74" fmla="*/ 33590 h 800562"/>
              <a:gd name="connsiteX2-75" fmla="*/ 2128449 w 2351188"/>
              <a:gd name="connsiteY2-76" fmla="*/ 800562 h 800562"/>
              <a:gd name="connsiteX3-77" fmla="*/ 328249 w 2351188"/>
              <a:gd name="connsiteY3-78" fmla="*/ 800562 h 800562"/>
              <a:gd name="connsiteX4-79" fmla="*/ 3 w 2351188"/>
              <a:gd name="connsiteY4-80" fmla="*/ 21866 h 800562"/>
              <a:gd name="connsiteX0-81" fmla="*/ 3 w 2352856"/>
              <a:gd name="connsiteY0-82" fmla="*/ 116403 h 895099"/>
              <a:gd name="connsiteX1-83" fmla="*/ 2351188 w 2352856"/>
              <a:gd name="connsiteY1-84" fmla="*/ 128127 h 895099"/>
              <a:gd name="connsiteX2-85" fmla="*/ 2128449 w 2352856"/>
              <a:gd name="connsiteY2-86" fmla="*/ 895099 h 895099"/>
              <a:gd name="connsiteX3-87" fmla="*/ 328249 w 2352856"/>
              <a:gd name="connsiteY3-88" fmla="*/ 895099 h 895099"/>
              <a:gd name="connsiteX4-89" fmla="*/ 3 w 2352856"/>
              <a:gd name="connsiteY4-90" fmla="*/ 116403 h 895099"/>
              <a:gd name="connsiteX0-91" fmla="*/ 102032 w 2513720"/>
              <a:gd name="connsiteY0-92" fmla="*/ 148208 h 926904"/>
              <a:gd name="connsiteX1-93" fmla="*/ 2511832 w 2513720"/>
              <a:gd name="connsiteY1-94" fmla="*/ 148209 h 926904"/>
              <a:gd name="connsiteX2-95" fmla="*/ 2230478 w 2513720"/>
              <a:gd name="connsiteY2-96" fmla="*/ 926904 h 926904"/>
              <a:gd name="connsiteX3-97" fmla="*/ 430278 w 2513720"/>
              <a:gd name="connsiteY3-98" fmla="*/ 926904 h 926904"/>
              <a:gd name="connsiteX4-99" fmla="*/ 102032 w 2513720"/>
              <a:gd name="connsiteY4-100" fmla="*/ 148208 h 926904"/>
              <a:gd name="connsiteX0-101" fmla="*/ 102032 w 2513123"/>
              <a:gd name="connsiteY0-102" fmla="*/ 57184 h 835880"/>
              <a:gd name="connsiteX1-103" fmla="*/ 2511832 w 2513123"/>
              <a:gd name="connsiteY1-104" fmla="*/ 57185 h 835880"/>
              <a:gd name="connsiteX2-105" fmla="*/ 2230478 w 2513123"/>
              <a:gd name="connsiteY2-106" fmla="*/ 835880 h 835880"/>
              <a:gd name="connsiteX3-107" fmla="*/ 430278 w 2513123"/>
              <a:gd name="connsiteY3-108" fmla="*/ 835880 h 835880"/>
              <a:gd name="connsiteX4-109" fmla="*/ 102032 w 2513123"/>
              <a:gd name="connsiteY4-110" fmla="*/ 57184 h 835880"/>
              <a:gd name="connsiteX0-111" fmla="*/ 7862 w 2418953"/>
              <a:gd name="connsiteY0-112" fmla="*/ 15510 h 794206"/>
              <a:gd name="connsiteX1-113" fmla="*/ 2417662 w 2418953"/>
              <a:gd name="connsiteY1-114" fmla="*/ 15511 h 794206"/>
              <a:gd name="connsiteX2-115" fmla="*/ 2136308 w 2418953"/>
              <a:gd name="connsiteY2-116" fmla="*/ 794206 h 794206"/>
              <a:gd name="connsiteX3-117" fmla="*/ 336108 w 2418953"/>
              <a:gd name="connsiteY3-118" fmla="*/ 794206 h 794206"/>
              <a:gd name="connsiteX4-119" fmla="*/ 7862 w 2418953"/>
              <a:gd name="connsiteY4-120" fmla="*/ 15510 h 794206"/>
              <a:gd name="connsiteX0-121" fmla="*/ 8 w 2411099"/>
              <a:gd name="connsiteY0-122" fmla="*/ 10305 h 789001"/>
              <a:gd name="connsiteX1-123" fmla="*/ 2409808 w 2411099"/>
              <a:gd name="connsiteY1-124" fmla="*/ 10306 h 789001"/>
              <a:gd name="connsiteX2-125" fmla="*/ 2128454 w 2411099"/>
              <a:gd name="connsiteY2-126" fmla="*/ 789001 h 789001"/>
              <a:gd name="connsiteX3-127" fmla="*/ 328254 w 2411099"/>
              <a:gd name="connsiteY3-128" fmla="*/ 789001 h 789001"/>
              <a:gd name="connsiteX4-129" fmla="*/ 8 w 2411099"/>
              <a:gd name="connsiteY4-130" fmla="*/ 10305 h 789001"/>
              <a:gd name="connsiteX0-131" fmla="*/ 110847 w 2521938"/>
              <a:gd name="connsiteY0-132" fmla="*/ 56232 h 834928"/>
              <a:gd name="connsiteX1-133" fmla="*/ 2520647 w 2521938"/>
              <a:gd name="connsiteY1-134" fmla="*/ 56233 h 834928"/>
              <a:gd name="connsiteX2-135" fmla="*/ 2239293 w 2521938"/>
              <a:gd name="connsiteY2-136" fmla="*/ 834928 h 834928"/>
              <a:gd name="connsiteX3-137" fmla="*/ 392200 w 2521938"/>
              <a:gd name="connsiteY3-138" fmla="*/ 822083 h 834928"/>
              <a:gd name="connsiteX4-139" fmla="*/ 110847 w 2521938"/>
              <a:gd name="connsiteY4-140" fmla="*/ 56232 h 834928"/>
              <a:gd name="connsiteX0-141" fmla="*/ 3452 w 2414543"/>
              <a:gd name="connsiteY0-142" fmla="*/ 50526 h 829222"/>
              <a:gd name="connsiteX1-143" fmla="*/ 2413252 w 2414543"/>
              <a:gd name="connsiteY1-144" fmla="*/ 50527 h 829222"/>
              <a:gd name="connsiteX2-145" fmla="*/ 2131898 w 2414543"/>
              <a:gd name="connsiteY2-146" fmla="*/ 829222 h 829222"/>
              <a:gd name="connsiteX3-147" fmla="*/ 284805 w 2414543"/>
              <a:gd name="connsiteY3-148" fmla="*/ 816377 h 829222"/>
              <a:gd name="connsiteX4-149" fmla="*/ 3452 w 2414543"/>
              <a:gd name="connsiteY4-150" fmla="*/ 50526 h 829222"/>
              <a:gd name="connsiteX0-151" fmla="*/ 110847 w 2521938"/>
              <a:gd name="connsiteY0-152" fmla="*/ 65515 h 844211"/>
              <a:gd name="connsiteX1-153" fmla="*/ 2520647 w 2521938"/>
              <a:gd name="connsiteY1-154" fmla="*/ 39826 h 844211"/>
              <a:gd name="connsiteX2-155" fmla="*/ 2239293 w 2521938"/>
              <a:gd name="connsiteY2-156" fmla="*/ 844211 h 844211"/>
              <a:gd name="connsiteX3-157" fmla="*/ 392200 w 2521938"/>
              <a:gd name="connsiteY3-158" fmla="*/ 831366 h 844211"/>
              <a:gd name="connsiteX4-159" fmla="*/ 110847 w 2521938"/>
              <a:gd name="connsiteY4-160" fmla="*/ 65515 h 844211"/>
              <a:gd name="connsiteX0-161" fmla="*/ 110847 w 2522511"/>
              <a:gd name="connsiteY0-162" fmla="*/ 65515 h 844211"/>
              <a:gd name="connsiteX1-163" fmla="*/ 2520647 w 2522511"/>
              <a:gd name="connsiteY1-164" fmla="*/ 39826 h 844211"/>
              <a:gd name="connsiteX2-165" fmla="*/ 2239293 w 2522511"/>
              <a:gd name="connsiteY2-166" fmla="*/ 844211 h 844211"/>
              <a:gd name="connsiteX3-167" fmla="*/ 392200 w 2522511"/>
              <a:gd name="connsiteY3-168" fmla="*/ 831366 h 844211"/>
              <a:gd name="connsiteX4-169" fmla="*/ 110847 w 2522511"/>
              <a:gd name="connsiteY4-170" fmla="*/ 65515 h 844211"/>
              <a:gd name="connsiteX0-171" fmla="*/ 1770 w 2413434"/>
              <a:gd name="connsiteY0-172" fmla="*/ 48740 h 827436"/>
              <a:gd name="connsiteX1-173" fmla="*/ 2411570 w 2413434"/>
              <a:gd name="connsiteY1-174" fmla="*/ 23051 h 827436"/>
              <a:gd name="connsiteX2-175" fmla="*/ 2130216 w 2413434"/>
              <a:gd name="connsiteY2-176" fmla="*/ 827436 h 827436"/>
              <a:gd name="connsiteX3-177" fmla="*/ 283123 w 2413434"/>
              <a:gd name="connsiteY3-178" fmla="*/ 814591 h 827436"/>
              <a:gd name="connsiteX4-179" fmla="*/ 1770 w 2413434"/>
              <a:gd name="connsiteY4-180" fmla="*/ 48740 h 827436"/>
              <a:gd name="connsiteX0-181" fmla="*/ 590 w 2412254"/>
              <a:gd name="connsiteY0-182" fmla="*/ 25697 h 804393"/>
              <a:gd name="connsiteX1-183" fmla="*/ 2410390 w 2412254"/>
              <a:gd name="connsiteY1-184" fmla="*/ 8 h 804393"/>
              <a:gd name="connsiteX2-185" fmla="*/ 2129036 w 2412254"/>
              <a:gd name="connsiteY2-186" fmla="*/ 804393 h 804393"/>
              <a:gd name="connsiteX3-187" fmla="*/ 281943 w 2412254"/>
              <a:gd name="connsiteY3-188" fmla="*/ 791548 h 804393"/>
              <a:gd name="connsiteX4-189" fmla="*/ 590 w 2412254"/>
              <a:gd name="connsiteY4-190" fmla="*/ 25697 h 804393"/>
              <a:gd name="connsiteX0-191" fmla="*/ 590 w 2411752"/>
              <a:gd name="connsiteY0-192" fmla="*/ 25697 h 804393"/>
              <a:gd name="connsiteX1-193" fmla="*/ 2410390 w 2411752"/>
              <a:gd name="connsiteY1-194" fmla="*/ 8 h 804393"/>
              <a:gd name="connsiteX2-195" fmla="*/ 2129036 w 2411752"/>
              <a:gd name="connsiteY2-196" fmla="*/ 804393 h 804393"/>
              <a:gd name="connsiteX3-197" fmla="*/ 281943 w 2411752"/>
              <a:gd name="connsiteY3-198" fmla="*/ 791548 h 804393"/>
              <a:gd name="connsiteX4-199" fmla="*/ 590 w 2411752"/>
              <a:gd name="connsiteY4-200" fmla="*/ 25697 h 804393"/>
              <a:gd name="connsiteX0-201" fmla="*/ 20 w 2411182"/>
              <a:gd name="connsiteY0-202" fmla="*/ 25697 h 804393"/>
              <a:gd name="connsiteX1-203" fmla="*/ 2409820 w 2411182"/>
              <a:gd name="connsiteY1-204" fmla="*/ 8 h 804393"/>
              <a:gd name="connsiteX2-205" fmla="*/ 2128466 w 2411182"/>
              <a:gd name="connsiteY2-206" fmla="*/ 804393 h 804393"/>
              <a:gd name="connsiteX3-207" fmla="*/ 281373 w 2411182"/>
              <a:gd name="connsiteY3-208" fmla="*/ 791548 h 804393"/>
              <a:gd name="connsiteX4-209" fmla="*/ 20 w 2411182"/>
              <a:gd name="connsiteY4-210" fmla="*/ 25697 h 804393"/>
              <a:gd name="connsiteX0-211" fmla="*/ 20 w 2412149"/>
              <a:gd name="connsiteY0-212" fmla="*/ 25695 h 804391"/>
              <a:gd name="connsiteX1-213" fmla="*/ 2409820 w 2412149"/>
              <a:gd name="connsiteY1-214" fmla="*/ 6 h 804391"/>
              <a:gd name="connsiteX2-215" fmla="*/ 2128466 w 2412149"/>
              <a:gd name="connsiteY2-216" fmla="*/ 804391 h 804391"/>
              <a:gd name="connsiteX3-217" fmla="*/ 1229557 w 2412149"/>
              <a:gd name="connsiteY3-218" fmla="*/ 787343 h 804391"/>
              <a:gd name="connsiteX4-219" fmla="*/ 281373 w 2412149"/>
              <a:gd name="connsiteY4-220" fmla="*/ 791546 h 804391"/>
              <a:gd name="connsiteX5" fmla="*/ 20 w 2412149"/>
              <a:gd name="connsiteY5" fmla="*/ 25695 h 804391"/>
              <a:gd name="connsiteX0-221" fmla="*/ 20 w 2412149"/>
              <a:gd name="connsiteY0-222" fmla="*/ 25695 h 814182"/>
              <a:gd name="connsiteX1-223" fmla="*/ 2409820 w 2412149"/>
              <a:gd name="connsiteY1-224" fmla="*/ 6 h 814182"/>
              <a:gd name="connsiteX2-225" fmla="*/ 2128466 w 2412149"/>
              <a:gd name="connsiteY2-226" fmla="*/ 804391 h 814182"/>
              <a:gd name="connsiteX3-227" fmla="*/ 1222100 w 2412149"/>
              <a:gd name="connsiteY3-228" fmla="*/ 814182 h 814182"/>
              <a:gd name="connsiteX4-229" fmla="*/ 281373 w 2412149"/>
              <a:gd name="connsiteY4-230" fmla="*/ 791546 h 814182"/>
              <a:gd name="connsiteX5-231" fmla="*/ 20 w 2412149"/>
              <a:gd name="connsiteY5-232" fmla="*/ 25695 h 814182"/>
              <a:gd name="connsiteX0-233" fmla="*/ 20 w 2410718"/>
              <a:gd name="connsiteY0-234" fmla="*/ 25694 h 814181"/>
              <a:gd name="connsiteX1-235" fmla="*/ 2409820 w 2410718"/>
              <a:gd name="connsiteY1-236" fmla="*/ 5 h 814181"/>
              <a:gd name="connsiteX2-237" fmla="*/ 2128466 w 2410718"/>
              <a:gd name="connsiteY2-238" fmla="*/ 804390 h 814181"/>
              <a:gd name="connsiteX3-239" fmla="*/ 1222100 w 2410718"/>
              <a:gd name="connsiteY3-240" fmla="*/ 814181 h 814181"/>
              <a:gd name="connsiteX4-241" fmla="*/ 281373 w 2410718"/>
              <a:gd name="connsiteY4-242" fmla="*/ 791545 h 814181"/>
              <a:gd name="connsiteX5-243" fmla="*/ 20 w 2410718"/>
              <a:gd name="connsiteY5-244" fmla="*/ 25694 h 814181"/>
              <a:gd name="connsiteX0-245" fmla="*/ 20 w 2410718"/>
              <a:gd name="connsiteY0-246" fmla="*/ 25694 h 867858"/>
              <a:gd name="connsiteX1-247" fmla="*/ 2409820 w 2410718"/>
              <a:gd name="connsiteY1-248" fmla="*/ 5 h 867858"/>
              <a:gd name="connsiteX2-249" fmla="*/ 2128466 w 2410718"/>
              <a:gd name="connsiteY2-250" fmla="*/ 804390 h 867858"/>
              <a:gd name="connsiteX3-251" fmla="*/ 1214643 w 2410718"/>
              <a:gd name="connsiteY3-252" fmla="*/ 867858 h 867858"/>
              <a:gd name="connsiteX4-253" fmla="*/ 281373 w 2410718"/>
              <a:gd name="connsiteY4-254" fmla="*/ 791545 h 867858"/>
              <a:gd name="connsiteX5-255" fmla="*/ 20 w 2410718"/>
              <a:gd name="connsiteY5-256" fmla="*/ 25694 h 867858"/>
              <a:gd name="connsiteX0-257" fmla="*/ 20 w 2410718"/>
              <a:gd name="connsiteY0-258" fmla="*/ 25694 h 832073"/>
              <a:gd name="connsiteX1-259" fmla="*/ 2409820 w 2410718"/>
              <a:gd name="connsiteY1-260" fmla="*/ 5 h 832073"/>
              <a:gd name="connsiteX2-261" fmla="*/ 2128466 w 2410718"/>
              <a:gd name="connsiteY2-262" fmla="*/ 804390 h 832073"/>
              <a:gd name="connsiteX3-263" fmla="*/ 1214643 w 2410718"/>
              <a:gd name="connsiteY3-264" fmla="*/ 832073 h 832073"/>
              <a:gd name="connsiteX4-265" fmla="*/ 281373 w 2410718"/>
              <a:gd name="connsiteY4-266" fmla="*/ 791545 h 832073"/>
              <a:gd name="connsiteX5-267" fmla="*/ 20 w 2410718"/>
              <a:gd name="connsiteY5-268" fmla="*/ 25694 h 832073"/>
              <a:gd name="connsiteX0-269" fmla="*/ 20 w 2410718"/>
              <a:gd name="connsiteY0-270" fmla="*/ 25694 h 866829"/>
              <a:gd name="connsiteX1-271" fmla="*/ 2409820 w 2410718"/>
              <a:gd name="connsiteY1-272" fmla="*/ 5 h 866829"/>
              <a:gd name="connsiteX2-273" fmla="*/ 2128466 w 2410718"/>
              <a:gd name="connsiteY2-274" fmla="*/ 804390 h 866829"/>
              <a:gd name="connsiteX3-275" fmla="*/ 1214643 w 2410718"/>
              <a:gd name="connsiteY3-276" fmla="*/ 832073 h 866829"/>
              <a:gd name="connsiteX4-277" fmla="*/ 281373 w 2410718"/>
              <a:gd name="connsiteY4-278" fmla="*/ 791545 h 866829"/>
              <a:gd name="connsiteX5-279" fmla="*/ 20 w 2410718"/>
              <a:gd name="connsiteY5-280" fmla="*/ 25694 h 866829"/>
              <a:gd name="connsiteX0-281" fmla="*/ 20 w 2410718"/>
              <a:gd name="connsiteY0-282" fmla="*/ 25694 h 858839"/>
              <a:gd name="connsiteX1-283" fmla="*/ 2409820 w 2410718"/>
              <a:gd name="connsiteY1-284" fmla="*/ 5 h 858839"/>
              <a:gd name="connsiteX2-285" fmla="*/ 2128466 w 2410718"/>
              <a:gd name="connsiteY2-286" fmla="*/ 804390 h 858839"/>
              <a:gd name="connsiteX3-287" fmla="*/ 1214643 w 2410718"/>
              <a:gd name="connsiteY3-288" fmla="*/ 832073 h 858839"/>
              <a:gd name="connsiteX4-289" fmla="*/ 281373 w 2410718"/>
              <a:gd name="connsiteY4-290" fmla="*/ 791545 h 858839"/>
              <a:gd name="connsiteX5-291" fmla="*/ 20 w 2410718"/>
              <a:gd name="connsiteY5-292" fmla="*/ 25694 h 858839"/>
              <a:gd name="connsiteX0-293" fmla="*/ 20 w 2410718"/>
              <a:gd name="connsiteY0-294" fmla="*/ 25694 h 836850"/>
              <a:gd name="connsiteX1-295" fmla="*/ 2409820 w 2410718"/>
              <a:gd name="connsiteY1-296" fmla="*/ 5 h 836850"/>
              <a:gd name="connsiteX2-297" fmla="*/ 2128466 w 2410718"/>
              <a:gd name="connsiteY2-298" fmla="*/ 804390 h 836850"/>
              <a:gd name="connsiteX3-299" fmla="*/ 1214643 w 2410718"/>
              <a:gd name="connsiteY3-300" fmla="*/ 832073 h 836850"/>
              <a:gd name="connsiteX4-301" fmla="*/ 281373 w 2410718"/>
              <a:gd name="connsiteY4-302" fmla="*/ 791545 h 836850"/>
              <a:gd name="connsiteX5-303" fmla="*/ 20 w 2410718"/>
              <a:gd name="connsiteY5-304" fmla="*/ 25694 h 836850"/>
              <a:gd name="connsiteX0-305" fmla="*/ 20 w 2410718"/>
              <a:gd name="connsiteY0-306" fmla="*/ 25694 h 840739"/>
              <a:gd name="connsiteX1-307" fmla="*/ 2409820 w 2410718"/>
              <a:gd name="connsiteY1-308" fmla="*/ 5 h 840739"/>
              <a:gd name="connsiteX2-309" fmla="*/ 2128466 w 2410718"/>
              <a:gd name="connsiteY2-310" fmla="*/ 804390 h 840739"/>
              <a:gd name="connsiteX3-311" fmla="*/ 1214643 w 2410718"/>
              <a:gd name="connsiteY3-312" fmla="*/ 832073 h 840739"/>
              <a:gd name="connsiteX4-313" fmla="*/ 281373 w 2410718"/>
              <a:gd name="connsiteY4-314" fmla="*/ 791545 h 840739"/>
              <a:gd name="connsiteX5-315" fmla="*/ 20 w 2410718"/>
              <a:gd name="connsiteY5-316" fmla="*/ 25694 h 840739"/>
              <a:gd name="connsiteX0-317" fmla="*/ 20 w 2410718"/>
              <a:gd name="connsiteY0-318" fmla="*/ 25694 h 855476"/>
              <a:gd name="connsiteX1-319" fmla="*/ 2409820 w 2410718"/>
              <a:gd name="connsiteY1-320" fmla="*/ 5 h 855476"/>
              <a:gd name="connsiteX2-321" fmla="*/ 2128466 w 2410718"/>
              <a:gd name="connsiteY2-322" fmla="*/ 804390 h 855476"/>
              <a:gd name="connsiteX3-323" fmla="*/ 1169901 w 2410718"/>
              <a:gd name="connsiteY3-324" fmla="*/ 849965 h 855476"/>
              <a:gd name="connsiteX4-325" fmla="*/ 281373 w 2410718"/>
              <a:gd name="connsiteY4-326" fmla="*/ 791545 h 855476"/>
              <a:gd name="connsiteX5-327" fmla="*/ 20 w 2410718"/>
              <a:gd name="connsiteY5-328" fmla="*/ 25694 h 855476"/>
              <a:gd name="connsiteX0-329" fmla="*/ 20 w 2410718"/>
              <a:gd name="connsiteY0-330" fmla="*/ 25694 h 850751"/>
              <a:gd name="connsiteX1-331" fmla="*/ 2409820 w 2410718"/>
              <a:gd name="connsiteY1-332" fmla="*/ 5 h 850751"/>
              <a:gd name="connsiteX2-333" fmla="*/ 2128466 w 2410718"/>
              <a:gd name="connsiteY2-334" fmla="*/ 804390 h 850751"/>
              <a:gd name="connsiteX3-335" fmla="*/ 1169901 w 2410718"/>
              <a:gd name="connsiteY3-336" fmla="*/ 849965 h 850751"/>
              <a:gd name="connsiteX4-337" fmla="*/ 281373 w 2410718"/>
              <a:gd name="connsiteY4-338" fmla="*/ 791545 h 850751"/>
              <a:gd name="connsiteX5-339" fmla="*/ 20 w 2410718"/>
              <a:gd name="connsiteY5-340" fmla="*/ 25694 h 8507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31" y="connsiteY5-232"/>
              </a:cxn>
            </a:cxnLst>
            <a:rect l="l" t="t" r="r" b="b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algorithms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1691680" y="3146822"/>
            <a:ext cx="2330450" cy="495300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-1" fmla="*/ 0 w 1999492"/>
              <a:gd name="connsiteY0-2" fmla="*/ 0 h 755250"/>
              <a:gd name="connsiteX1-3" fmla="*/ 1999492 w 1999492"/>
              <a:gd name="connsiteY1-4" fmla="*/ 35170 h 755250"/>
              <a:gd name="connsiteX2-5" fmla="*/ 1999492 w 1999492"/>
              <a:gd name="connsiteY2-6" fmla="*/ 755250 h 755250"/>
              <a:gd name="connsiteX3-7" fmla="*/ 199292 w 1999492"/>
              <a:gd name="connsiteY3-8" fmla="*/ 755250 h 755250"/>
              <a:gd name="connsiteX4-9" fmla="*/ 0 w 1999492"/>
              <a:gd name="connsiteY4-10" fmla="*/ 0 h 755250"/>
              <a:gd name="connsiteX0-11" fmla="*/ 0 w 2222231"/>
              <a:gd name="connsiteY0-12" fmla="*/ 11722 h 766972"/>
              <a:gd name="connsiteX1-13" fmla="*/ 2222231 w 2222231"/>
              <a:gd name="connsiteY1-14" fmla="*/ 0 h 766972"/>
              <a:gd name="connsiteX2-15" fmla="*/ 1999492 w 2222231"/>
              <a:gd name="connsiteY2-16" fmla="*/ 766972 h 766972"/>
              <a:gd name="connsiteX3-17" fmla="*/ 199292 w 2222231"/>
              <a:gd name="connsiteY3-18" fmla="*/ 766972 h 766972"/>
              <a:gd name="connsiteX4-19" fmla="*/ 0 w 2222231"/>
              <a:gd name="connsiteY4-20" fmla="*/ 11722 h 766972"/>
              <a:gd name="connsiteX0-21" fmla="*/ 173185 w 2395416"/>
              <a:gd name="connsiteY0-22" fmla="*/ 101170 h 856420"/>
              <a:gd name="connsiteX1-23" fmla="*/ 2395416 w 2395416"/>
              <a:gd name="connsiteY1-24" fmla="*/ 89448 h 856420"/>
              <a:gd name="connsiteX2-25" fmla="*/ 2172677 w 2395416"/>
              <a:gd name="connsiteY2-26" fmla="*/ 856420 h 856420"/>
              <a:gd name="connsiteX3-27" fmla="*/ 372477 w 2395416"/>
              <a:gd name="connsiteY3-28" fmla="*/ 856420 h 856420"/>
              <a:gd name="connsiteX4-29" fmla="*/ 173185 w 2395416"/>
              <a:gd name="connsiteY4-30" fmla="*/ 101170 h 856420"/>
              <a:gd name="connsiteX0-31" fmla="*/ 30282 w 2252513"/>
              <a:gd name="connsiteY0-32" fmla="*/ 101170 h 856420"/>
              <a:gd name="connsiteX1-33" fmla="*/ 2252513 w 2252513"/>
              <a:gd name="connsiteY1-34" fmla="*/ 89448 h 856420"/>
              <a:gd name="connsiteX2-35" fmla="*/ 2029774 w 2252513"/>
              <a:gd name="connsiteY2-36" fmla="*/ 856420 h 856420"/>
              <a:gd name="connsiteX3-37" fmla="*/ 229574 w 2252513"/>
              <a:gd name="connsiteY3-38" fmla="*/ 856420 h 856420"/>
              <a:gd name="connsiteX4-39" fmla="*/ 30282 w 2252513"/>
              <a:gd name="connsiteY4-40" fmla="*/ 101170 h 856420"/>
              <a:gd name="connsiteX0-41" fmla="*/ 321 w 2222552"/>
              <a:gd name="connsiteY0-42" fmla="*/ 101170 h 856420"/>
              <a:gd name="connsiteX1-43" fmla="*/ 2222552 w 2222552"/>
              <a:gd name="connsiteY1-44" fmla="*/ 89448 h 856420"/>
              <a:gd name="connsiteX2-45" fmla="*/ 1999813 w 2222552"/>
              <a:gd name="connsiteY2-46" fmla="*/ 856420 h 856420"/>
              <a:gd name="connsiteX3-47" fmla="*/ 199613 w 2222552"/>
              <a:gd name="connsiteY3-48" fmla="*/ 856420 h 856420"/>
              <a:gd name="connsiteX4-49" fmla="*/ 321 w 2222552"/>
              <a:gd name="connsiteY4-50" fmla="*/ 101170 h 856420"/>
              <a:gd name="connsiteX0-51" fmla="*/ 189 w 2351374"/>
              <a:gd name="connsiteY0-52" fmla="*/ 89514 h 868210"/>
              <a:gd name="connsiteX1-53" fmla="*/ 2351374 w 2351374"/>
              <a:gd name="connsiteY1-54" fmla="*/ 101238 h 868210"/>
              <a:gd name="connsiteX2-55" fmla="*/ 2128635 w 2351374"/>
              <a:gd name="connsiteY2-56" fmla="*/ 868210 h 868210"/>
              <a:gd name="connsiteX3-57" fmla="*/ 328435 w 2351374"/>
              <a:gd name="connsiteY3-58" fmla="*/ 868210 h 868210"/>
              <a:gd name="connsiteX4-59" fmla="*/ 189 w 2351374"/>
              <a:gd name="connsiteY4-60" fmla="*/ 89514 h 868210"/>
              <a:gd name="connsiteX0-61" fmla="*/ 3 w 2351188"/>
              <a:gd name="connsiteY0-62" fmla="*/ 60152 h 838848"/>
              <a:gd name="connsiteX1-63" fmla="*/ 2351188 w 2351188"/>
              <a:gd name="connsiteY1-64" fmla="*/ 71876 h 838848"/>
              <a:gd name="connsiteX2-65" fmla="*/ 2128449 w 2351188"/>
              <a:gd name="connsiteY2-66" fmla="*/ 838848 h 838848"/>
              <a:gd name="connsiteX3-67" fmla="*/ 328249 w 2351188"/>
              <a:gd name="connsiteY3-68" fmla="*/ 838848 h 838848"/>
              <a:gd name="connsiteX4-69" fmla="*/ 3 w 2351188"/>
              <a:gd name="connsiteY4-70" fmla="*/ 60152 h 838848"/>
              <a:gd name="connsiteX0-71" fmla="*/ 3 w 2351188"/>
              <a:gd name="connsiteY0-72" fmla="*/ 21866 h 800562"/>
              <a:gd name="connsiteX1-73" fmla="*/ 2351188 w 2351188"/>
              <a:gd name="connsiteY1-74" fmla="*/ 33590 h 800562"/>
              <a:gd name="connsiteX2-75" fmla="*/ 2128449 w 2351188"/>
              <a:gd name="connsiteY2-76" fmla="*/ 800562 h 800562"/>
              <a:gd name="connsiteX3-77" fmla="*/ 328249 w 2351188"/>
              <a:gd name="connsiteY3-78" fmla="*/ 800562 h 800562"/>
              <a:gd name="connsiteX4-79" fmla="*/ 3 w 2351188"/>
              <a:gd name="connsiteY4-80" fmla="*/ 21866 h 800562"/>
              <a:gd name="connsiteX0-81" fmla="*/ 3 w 2352856"/>
              <a:gd name="connsiteY0-82" fmla="*/ 116403 h 895099"/>
              <a:gd name="connsiteX1-83" fmla="*/ 2351188 w 2352856"/>
              <a:gd name="connsiteY1-84" fmla="*/ 128127 h 895099"/>
              <a:gd name="connsiteX2-85" fmla="*/ 2128449 w 2352856"/>
              <a:gd name="connsiteY2-86" fmla="*/ 895099 h 895099"/>
              <a:gd name="connsiteX3-87" fmla="*/ 328249 w 2352856"/>
              <a:gd name="connsiteY3-88" fmla="*/ 895099 h 895099"/>
              <a:gd name="connsiteX4-89" fmla="*/ 3 w 2352856"/>
              <a:gd name="connsiteY4-90" fmla="*/ 116403 h 895099"/>
              <a:gd name="connsiteX0-91" fmla="*/ 102032 w 2513720"/>
              <a:gd name="connsiteY0-92" fmla="*/ 148208 h 926904"/>
              <a:gd name="connsiteX1-93" fmla="*/ 2511832 w 2513720"/>
              <a:gd name="connsiteY1-94" fmla="*/ 148209 h 926904"/>
              <a:gd name="connsiteX2-95" fmla="*/ 2230478 w 2513720"/>
              <a:gd name="connsiteY2-96" fmla="*/ 926904 h 926904"/>
              <a:gd name="connsiteX3-97" fmla="*/ 430278 w 2513720"/>
              <a:gd name="connsiteY3-98" fmla="*/ 926904 h 926904"/>
              <a:gd name="connsiteX4-99" fmla="*/ 102032 w 2513720"/>
              <a:gd name="connsiteY4-100" fmla="*/ 148208 h 926904"/>
              <a:gd name="connsiteX0-101" fmla="*/ 102032 w 2513123"/>
              <a:gd name="connsiteY0-102" fmla="*/ 57184 h 835880"/>
              <a:gd name="connsiteX1-103" fmla="*/ 2511832 w 2513123"/>
              <a:gd name="connsiteY1-104" fmla="*/ 57185 h 835880"/>
              <a:gd name="connsiteX2-105" fmla="*/ 2230478 w 2513123"/>
              <a:gd name="connsiteY2-106" fmla="*/ 835880 h 835880"/>
              <a:gd name="connsiteX3-107" fmla="*/ 430278 w 2513123"/>
              <a:gd name="connsiteY3-108" fmla="*/ 835880 h 835880"/>
              <a:gd name="connsiteX4-109" fmla="*/ 102032 w 2513123"/>
              <a:gd name="connsiteY4-110" fmla="*/ 57184 h 835880"/>
              <a:gd name="connsiteX0-111" fmla="*/ 7862 w 2418953"/>
              <a:gd name="connsiteY0-112" fmla="*/ 15510 h 794206"/>
              <a:gd name="connsiteX1-113" fmla="*/ 2417662 w 2418953"/>
              <a:gd name="connsiteY1-114" fmla="*/ 15511 h 794206"/>
              <a:gd name="connsiteX2-115" fmla="*/ 2136308 w 2418953"/>
              <a:gd name="connsiteY2-116" fmla="*/ 794206 h 794206"/>
              <a:gd name="connsiteX3-117" fmla="*/ 336108 w 2418953"/>
              <a:gd name="connsiteY3-118" fmla="*/ 794206 h 794206"/>
              <a:gd name="connsiteX4-119" fmla="*/ 7862 w 2418953"/>
              <a:gd name="connsiteY4-120" fmla="*/ 15510 h 794206"/>
              <a:gd name="connsiteX0-121" fmla="*/ 8 w 2411099"/>
              <a:gd name="connsiteY0-122" fmla="*/ 10305 h 789001"/>
              <a:gd name="connsiteX1-123" fmla="*/ 2409808 w 2411099"/>
              <a:gd name="connsiteY1-124" fmla="*/ 10306 h 789001"/>
              <a:gd name="connsiteX2-125" fmla="*/ 2128454 w 2411099"/>
              <a:gd name="connsiteY2-126" fmla="*/ 789001 h 789001"/>
              <a:gd name="connsiteX3-127" fmla="*/ 328254 w 2411099"/>
              <a:gd name="connsiteY3-128" fmla="*/ 789001 h 789001"/>
              <a:gd name="connsiteX4-129" fmla="*/ 8 w 2411099"/>
              <a:gd name="connsiteY4-130" fmla="*/ 10305 h 789001"/>
              <a:gd name="connsiteX0-131" fmla="*/ 110847 w 2521938"/>
              <a:gd name="connsiteY0-132" fmla="*/ 56232 h 834928"/>
              <a:gd name="connsiteX1-133" fmla="*/ 2520647 w 2521938"/>
              <a:gd name="connsiteY1-134" fmla="*/ 56233 h 834928"/>
              <a:gd name="connsiteX2-135" fmla="*/ 2239293 w 2521938"/>
              <a:gd name="connsiteY2-136" fmla="*/ 834928 h 834928"/>
              <a:gd name="connsiteX3-137" fmla="*/ 392200 w 2521938"/>
              <a:gd name="connsiteY3-138" fmla="*/ 822083 h 834928"/>
              <a:gd name="connsiteX4-139" fmla="*/ 110847 w 2521938"/>
              <a:gd name="connsiteY4-140" fmla="*/ 56232 h 834928"/>
              <a:gd name="connsiteX0-141" fmla="*/ 3452 w 2414543"/>
              <a:gd name="connsiteY0-142" fmla="*/ 50526 h 829222"/>
              <a:gd name="connsiteX1-143" fmla="*/ 2413252 w 2414543"/>
              <a:gd name="connsiteY1-144" fmla="*/ 50527 h 829222"/>
              <a:gd name="connsiteX2-145" fmla="*/ 2131898 w 2414543"/>
              <a:gd name="connsiteY2-146" fmla="*/ 829222 h 829222"/>
              <a:gd name="connsiteX3-147" fmla="*/ 284805 w 2414543"/>
              <a:gd name="connsiteY3-148" fmla="*/ 816377 h 829222"/>
              <a:gd name="connsiteX4-149" fmla="*/ 3452 w 2414543"/>
              <a:gd name="connsiteY4-150" fmla="*/ 50526 h 829222"/>
              <a:gd name="connsiteX0-151" fmla="*/ 110847 w 2521938"/>
              <a:gd name="connsiteY0-152" fmla="*/ 65515 h 844211"/>
              <a:gd name="connsiteX1-153" fmla="*/ 2520647 w 2521938"/>
              <a:gd name="connsiteY1-154" fmla="*/ 39826 h 844211"/>
              <a:gd name="connsiteX2-155" fmla="*/ 2239293 w 2521938"/>
              <a:gd name="connsiteY2-156" fmla="*/ 844211 h 844211"/>
              <a:gd name="connsiteX3-157" fmla="*/ 392200 w 2521938"/>
              <a:gd name="connsiteY3-158" fmla="*/ 831366 h 844211"/>
              <a:gd name="connsiteX4-159" fmla="*/ 110847 w 2521938"/>
              <a:gd name="connsiteY4-160" fmla="*/ 65515 h 844211"/>
              <a:gd name="connsiteX0-161" fmla="*/ 110847 w 2522511"/>
              <a:gd name="connsiteY0-162" fmla="*/ 65515 h 844211"/>
              <a:gd name="connsiteX1-163" fmla="*/ 2520647 w 2522511"/>
              <a:gd name="connsiteY1-164" fmla="*/ 39826 h 844211"/>
              <a:gd name="connsiteX2-165" fmla="*/ 2239293 w 2522511"/>
              <a:gd name="connsiteY2-166" fmla="*/ 844211 h 844211"/>
              <a:gd name="connsiteX3-167" fmla="*/ 392200 w 2522511"/>
              <a:gd name="connsiteY3-168" fmla="*/ 831366 h 844211"/>
              <a:gd name="connsiteX4-169" fmla="*/ 110847 w 2522511"/>
              <a:gd name="connsiteY4-170" fmla="*/ 65515 h 844211"/>
              <a:gd name="connsiteX0-171" fmla="*/ 1770 w 2413434"/>
              <a:gd name="connsiteY0-172" fmla="*/ 48740 h 827436"/>
              <a:gd name="connsiteX1-173" fmla="*/ 2411570 w 2413434"/>
              <a:gd name="connsiteY1-174" fmla="*/ 23051 h 827436"/>
              <a:gd name="connsiteX2-175" fmla="*/ 2130216 w 2413434"/>
              <a:gd name="connsiteY2-176" fmla="*/ 827436 h 827436"/>
              <a:gd name="connsiteX3-177" fmla="*/ 283123 w 2413434"/>
              <a:gd name="connsiteY3-178" fmla="*/ 814591 h 827436"/>
              <a:gd name="connsiteX4-179" fmla="*/ 1770 w 2413434"/>
              <a:gd name="connsiteY4-180" fmla="*/ 48740 h 827436"/>
              <a:gd name="connsiteX0-181" fmla="*/ 590 w 2412254"/>
              <a:gd name="connsiteY0-182" fmla="*/ 25697 h 804393"/>
              <a:gd name="connsiteX1-183" fmla="*/ 2410390 w 2412254"/>
              <a:gd name="connsiteY1-184" fmla="*/ 8 h 804393"/>
              <a:gd name="connsiteX2-185" fmla="*/ 2129036 w 2412254"/>
              <a:gd name="connsiteY2-186" fmla="*/ 804393 h 804393"/>
              <a:gd name="connsiteX3-187" fmla="*/ 281943 w 2412254"/>
              <a:gd name="connsiteY3-188" fmla="*/ 791548 h 804393"/>
              <a:gd name="connsiteX4-189" fmla="*/ 590 w 2412254"/>
              <a:gd name="connsiteY4-190" fmla="*/ 25697 h 804393"/>
              <a:gd name="connsiteX0-191" fmla="*/ 590 w 2411752"/>
              <a:gd name="connsiteY0-192" fmla="*/ 25697 h 804393"/>
              <a:gd name="connsiteX1-193" fmla="*/ 2410390 w 2411752"/>
              <a:gd name="connsiteY1-194" fmla="*/ 8 h 804393"/>
              <a:gd name="connsiteX2-195" fmla="*/ 2129036 w 2411752"/>
              <a:gd name="connsiteY2-196" fmla="*/ 804393 h 804393"/>
              <a:gd name="connsiteX3-197" fmla="*/ 281943 w 2411752"/>
              <a:gd name="connsiteY3-198" fmla="*/ 791548 h 804393"/>
              <a:gd name="connsiteX4-199" fmla="*/ 590 w 2411752"/>
              <a:gd name="connsiteY4-200" fmla="*/ 25697 h 804393"/>
              <a:gd name="connsiteX0-201" fmla="*/ 590 w 2412798"/>
              <a:gd name="connsiteY0-202" fmla="*/ 25695 h 804391"/>
              <a:gd name="connsiteX1-203" fmla="*/ 2410390 w 2412798"/>
              <a:gd name="connsiteY1-204" fmla="*/ 6 h 804391"/>
              <a:gd name="connsiteX2-205" fmla="*/ 2129036 w 2412798"/>
              <a:gd name="connsiteY2-206" fmla="*/ 804391 h 804391"/>
              <a:gd name="connsiteX3-207" fmla="*/ 1204231 w 2412798"/>
              <a:gd name="connsiteY3-208" fmla="*/ 784118 h 804391"/>
              <a:gd name="connsiteX4-209" fmla="*/ 281943 w 2412798"/>
              <a:gd name="connsiteY4-210" fmla="*/ 791546 h 804391"/>
              <a:gd name="connsiteX5" fmla="*/ 590 w 2412798"/>
              <a:gd name="connsiteY5" fmla="*/ 25695 h 804391"/>
              <a:gd name="connsiteX0-211" fmla="*/ 590 w 2411665"/>
              <a:gd name="connsiteY0-212" fmla="*/ 25695 h 804391"/>
              <a:gd name="connsiteX1-213" fmla="*/ 2410390 w 2411665"/>
              <a:gd name="connsiteY1-214" fmla="*/ 6 h 804391"/>
              <a:gd name="connsiteX2-215" fmla="*/ 2129036 w 2411665"/>
              <a:gd name="connsiteY2-216" fmla="*/ 804391 h 804391"/>
              <a:gd name="connsiteX3-217" fmla="*/ 1204231 w 2411665"/>
              <a:gd name="connsiteY3-218" fmla="*/ 784118 h 804391"/>
              <a:gd name="connsiteX4-219" fmla="*/ 281943 w 2411665"/>
              <a:gd name="connsiteY4-220" fmla="*/ 791546 h 804391"/>
              <a:gd name="connsiteX5-221" fmla="*/ 590 w 2411665"/>
              <a:gd name="connsiteY5-222" fmla="*/ 25695 h 804391"/>
              <a:gd name="connsiteX0-223" fmla="*/ 590 w 2411665"/>
              <a:gd name="connsiteY0-224" fmla="*/ 25695 h 856155"/>
              <a:gd name="connsiteX1-225" fmla="*/ 2410390 w 2411665"/>
              <a:gd name="connsiteY1-226" fmla="*/ 6 h 856155"/>
              <a:gd name="connsiteX2-227" fmla="*/ 2129036 w 2411665"/>
              <a:gd name="connsiteY2-228" fmla="*/ 804391 h 856155"/>
              <a:gd name="connsiteX3-229" fmla="*/ 1204231 w 2411665"/>
              <a:gd name="connsiteY3-230" fmla="*/ 856155 h 856155"/>
              <a:gd name="connsiteX4-231" fmla="*/ 281943 w 2411665"/>
              <a:gd name="connsiteY4-232" fmla="*/ 791546 h 856155"/>
              <a:gd name="connsiteX5-233" fmla="*/ 590 w 2411665"/>
              <a:gd name="connsiteY5-234" fmla="*/ 25695 h 856155"/>
              <a:gd name="connsiteX0-235" fmla="*/ 590 w 2411665"/>
              <a:gd name="connsiteY0-236" fmla="*/ 25695 h 892173"/>
              <a:gd name="connsiteX1-237" fmla="*/ 2410390 w 2411665"/>
              <a:gd name="connsiteY1-238" fmla="*/ 6 h 892173"/>
              <a:gd name="connsiteX2-239" fmla="*/ 2129036 w 2411665"/>
              <a:gd name="connsiteY2-240" fmla="*/ 804391 h 892173"/>
              <a:gd name="connsiteX3-241" fmla="*/ 1204231 w 2411665"/>
              <a:gd name="connsiteY3-242" fmla="*/ 892173 h 892173"/>
              <a:gd name="connsiteX4-243" fmla="*/ 281943 w 2411665"/>
              <a:gd name="connsiteY4-244" fmla="*/ 791546 h 892173"/>
              <a:gd name="connsiteX5-245" fmla="*/ 590 w 2411665"/>
              <a:gd name="connsiteY5-246" fmla="*/ 25695 h 892173"/>
              <a:gd name="connsiteX0-247" fmla="*/ 590 w 2411665"/>
              <a:gd name="connsiteY0-248" fmla="*/ 25695 h 911317"/>
              <a:gd name="connsiteX1-249" fmla="*/ 2410390 w 2411665"/>
              <a:gd name="connsiteY1-250" fmla="*/ 6 h 911317"/>
              <a:gd name="connsiteX2-251" fmla="*/ 2129036 w 2411665"/>
              <a:gd name="connsiteY2-252" fmla="*/ 804391 h 911317"/>
              <a:gd name="connsiteX3-253" fmla="*/ 1204231 w 2411665"/>
              <a:gd name="connsiteY3-254" fmla="*/ 892173 h 911317"/>
              <a:gd name="connsiteX4-255" fmla="*/ 281943 w 2411665"/>
              <a:gd name="connsiteY4-256" fmla="*/ 791546 h 911317"/>
              <a:gd name="connsiteX5-257" fmla="*/ 590 w 2411665"/>
              <a:gd name="connsiteY5-258" fmla="*/ 25695 h 911317"/>
              <a:gd name="connsiteX0-259" fmla="*/ 590 w 2411665"/>
              <a:gd name="connsiteY0-260" fmla="*/ 25695 h 895452"/>
              <a:gd name="connsiteX1-261" fmla="*/ 2410390 w 2411665"/>
              <a:gd name="connsiteY1-262" fmla="*/ 6 h 895452"/>
              <a:gd name="connsiteX2-263" fmla="*/ 2129036 w 2411665"/>
              <a:gd name="connsiteY2-264" fmla="*/ 804391 h 895452"/>
              <a:gd name="connsiteX3-265" fmla="*/ 1204231 w 2411665"/>
              <a:gd name="connsiteY3-266" fmla="*/ 892173 h 895452"/>
              <a:gd name="connsiteX4-267" fmla="*/ 281943 w 2411665"/>
              <a:gd name="connsiteY4-268" fmla="*/ 791546 h 895452"/>
              <a:gd name="connsiteX5-269" fmla="*/ 590 w 2411665"/>
              <a:gd name="connsiteY5-270" fmla="*/ 25695 h 895452"/>
              <a:gd name="connsiteX0-271" fmla="*/ 590 w 2411665"/>
              <a:gd name="connsiteY0-272" fmla="*/ 25695 h 892660"/>
              <a:gd name="connsiteX1-273" fmla="*/ 2410390 w 2411665"/>
              <a:gd name="connsiteY1-274" fmla="*/ 6 h 892660"/>
              <a:gd name="connsiteX2-275" fmla="*/ 2129036 w 2411665"/>
              <a:gd name="connsiteY2-276" fmla="*/ 804391 h 892660"/>
              <a:gd name="connsiteX3-277" fmla="*/ 1204231 w 2411665"/>
              <a:gd name="connsiteY3-278" fmla="*/ 892173 h 892660"/>
              <a:gd name="connsiteX4-279" fmla="*/ 281943 w 2411665"/>
              <a:gd name="connsiteY4-280" fmla="*/ 791546 h 892660"/>
              <a:gd name="connsiteX5-281" fmla="*/ 590 w 2411665"/>
              <a:gd name="connsiteY5-282" fmla="*/ 25695 h 892660"/>
              <a:gd name="connsiteX0-283" fmla="*/ 590 w 2411665"/>
              <a:gd name="connsiteY0-284" fmla="*/ 25695 h 892660"/>
              <a:gd name="connsiteX1-285" fmla="*/ 2410390 w 2411665"/>
              <a:gd name="connsiteY1-286" fmla="*/ 6 h 892660"/>
              <a:gd name="connsiteX2-287" fmla="*/ 2129036 w 2411665"/>
              <a:gd name="connsiteY2-288" fmla="*/ 804391 h 892660"/>
              <a:gd name="connsiteX3-289" fmla="*/ 1204231 w 2411665"/>
              <a:gd name="connsiteY3-290" fmla="*/ 892173 h 892660"/>
              <a:gd name="connsiteX4-291" fmla="*/ 281943 w 2411665"/>
              <a:gd name="connsiteY4-292" fmla="*/ 791546 h 892660"/>
              <a:gd name="connsiteX5-293" fmla="*/ 590 w 2411665"/>
              <a:gd name="connsiteY5-294" fmla="*/ 25695 h 892660"/>
              <a:gd name="connsiteX0-295" fmla="*/ 590 w 2411665"/>
              <a:gd name="connsiteY0-296" fmla="*/ 25695 h 892537"/>
              <a:gd name="connsiteX1-297" fmla="*/ 2410390 w 2411665"/>
              <a:gd name="connsiteY1-298" fmla="*/ 6 h 892537"/>
              <a:gd name="connsiteX2-299" fmla="*/ 2129036 w 2411665"/>
              <a:gd name="connsiteY2-300" fmla="*/ 804391 h 892537"/>
              <a:gd name="connsiteX3-301" fmla="*/ 1204231 w 2411665"/>
              <a:gd name="connsiteY3-302" fmla="*/ 892173 h 892537"/>
              <a:gd name="connsiteX4-303" fmla="*/ 281943 w 2411665"/>
              <a:gd name="connsiteY4-304" fmla="*/ 791546 h 892537"/>
              <a:gd name="connsiteX5-305" fmla="*/ 590 w 2411665"/>
              <a:gd name="connsiteY5-306" fmla="*/ 25695 h 892537"/>
              <a:gd name="connsiteX0-307" fmla="*/ 590 w 2411665"/>
              <a:gd name="connsiteY0-308" fmla="*/ 25695 h 892537"/>
              <a:gd name="connsiteX1-309" fmla="*/ 2410390 w 2411665"/>
              <a:gd name="connsiteY1-310" fmla="*/ 6 h 892537"/>
              <a:gd name="connsiteX2-311" fmla="*/ 2129036 w 2411665"/>
              <a:gd name="connsiteY2-312" fmla="*/ 804391 h 892537"/>
              <a:gd name="connsiteX3-313" fmla="*/ 1204231 w 2411665"/>
              <a:gd name="connsiteY3-314" fmla="*/ 892173 h 892537"/>
              <a:gd name="connsiteX4-315" fmla="*/ 281943 w 2411665"/>
              <a:gd name="connsiteY4-316" fmla="*/ 791546 h 892537"/>
              <a:gd name="connsiteX5-317" fmla="*/ 590 w 2411665"/>
              <a:gd name="connsiteY5-318" fmla="*/ 25695 h 892537"/>
              <a:gd name="connsiteX0-319" fmla="*/ 590 w 2411665"/>
              <a:gd name="connsiteY0-320" fmla="*/ 25695 h 928455"/>
              <a:gd name="connsiteX1-321" fmla="*/ 2410390 w 2411665"/>
              <a:gd name="connsiteY1-322" fmla="*/ 6 h 928455"/>
              <a:gd name="connsiteX2-323" fmla="*/ 2129036 w 2411665"/>
              <a:gd name="connsiteY2-324" fmla="*/ 804391 h 928455"/>
              <a:gd name="connsiteX3-325" fmla="*/ 1234253 w 2411665"/>
              <a:gd name="connsiteY3-326" fmla="*/ 928192 h 928455"/>
              <a:gd name="connsiteX4-327" fmla="*/ 281943 w 2411665"/>
              <a:gd name="connsiteY4-328" fmla="*/ 791546 h 928455"/>
              <a:gd name="connsiteX5-329" fmla="*/ 590 w 2411665"/>
              <a:gd name="connsiteY5-330" fmla="*/ 25695 h 928455"/>
              <a:gd name="connsiteX0-331" fmla="*/ 590 w 2411665"/>
              <a:gd name="connsiteY0-332" fmla="*/ 25695 h 880585"/>
              <a:gd name="connsiteX1-333" fmla="*/ 2410390 w 2411665"/>
              <a:gd name="connsiteY1-334" fmla="*/ 6 h 880585"/>
              <a:gd name="connsiteX2-335" fmla="*/ 2129036 w 2411665"/>
              <a:gd name="connsiteY2-336" fmla="*/ 804391 h 880585"/>
              <a:gd name="connsiteX3-337" fmla="*/ 1234253 w 2411665"/>
              <a:gd name="connsiteY3-338" fmla="*/ 880167 h 880585"/>
              <a:gd name="connsiteX4-339" fmla="*/ 281943 w 2411665"/>
              <a:gd name="connsiteY4-340" fmla="*/ 791546 h 880585"/>
              <a:gd name="connsiteX5-341" fmla="*/ 590 w 2411665"/>
              <a:gd name="connsiteY5-342" fmla="*/ 25695 h 8805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21" y="connsiteY5-222"/>
              </a:cxn>
            </a:cxnLst>
            <a:rect l="l" t="t" r="r" b="b"/>
            <a:pathLst>
              <a:path w="2411665" h="880585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19982" y="673707"/>
                  <a:pt x="2129036" y="804391"/>
                </a:cubicBezTo>
                <a:cubicBezTo>
                  <a:pt x="2110981" y="809639"/>
                  <a:pt x="1612572" y="886925"/>
                  <a:pt x="1234253" y="880167"/>
                </a:cubicBezTo>
                <a:cubicBezTo>
                  <a:pt x="855934" y="873409"/>
                  <a:pt x="332440" y="827904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interface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979712" y="3783831"/>
            <a:ext cx="1627188" cy="444103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-1" fmla="*/ 0 w 1999492"/>
              <a:gd name="connsiteY0-2" fmla="*/ 0 h 755250"/>
              <a:gd name="connsiteX1-3" fmla="*/ 1999492 w 1999492"/>
              <a:gd name="connsiteY1-4" fmla="*/ 35170 h 755250"/>
              <a:gd name="connsiteX2-5" fmla="*/ 1999492 w 1999492"/>
              <a:gd name="connsiteY2-6" fmla="*/ 755250 h 755250"/>
              <a:gd name="connsiteX3-7" fmla="*/ 199292 w 1999492"/>
              <a:gd name="connsiteY3-8" fmla="*/ 755250 h 755250"/>
              <a:gd name="connsiteX4-9" fmla="*/ 0 w 1999492"/>
              <a:gd name="connsiteY4-10" fmla="*/ 0 h 755250"/>
              <a:gd name="connsiteX0-11" fmla="*/ 0 w 2222231"/>
              <a:gd name="connsiteY0-12" fmla="*/ 11722 h 766972"/>
              <a:gd name="connsiteX1-13" fmla="*/ 2222231 w 2222231"/>
              <a:gd name="connsiteY1-14" fmla="*/ 0 h 766972"/>
              <a:gd name="connsiteX2-15" fmla="*/ 1999492 w 2222231"/>
              <a:gd name="connsiteY2-16" fmla="*/ 766972 h 766972"/>
              <a:gd name="connsiteX3-17" fmla="*/ 199292 w 2222231"/>
              <a:gd name="connsiteY3-18" fmla="*/ 766972 h 766972"/>
              <a:gd name="connsiteX4-19" fmla="*/ 0 w 2222231"/>
              <a:gd name="connsiteY4-20" fmla="*/ 11722 h 766972"/>
              <a:gd name="connsiteX0-21" fmla="*/ 173185 w 2395416"/>
              <a:gd name="connsiteY0-22" fmla="*/ 101170 h 856420"/>
              <a:gd name="connsiteX1-23" fmla="*/ 2395416 w 2395416"/>
              <a:gd name="connsiteY1-24" fmla="*/ 89448 h 856420"/>
              <a:gd name="connsiteX2-25" fmla="*/ 2172677 w 2395416"/>
              <a:gd name="connsiteY2-26" fmla="*/ 856420 h 856420"/>
              <a:gd name="connsiteX3-27" fmla="*/ 372477 w 2395416"/>
              <a:gd name="connsiteY3-28" fmla="*/ 856420 h 856420"/>
              <a:gd name="connsiteX4-29" fmla="*/ 173185 w 2395416"/>
              <a:gd name="connsiteY4-30" fmla="*/ 101170 h 856420"/>
              <a:gd name="connsiteX0-31" fmla="*/ 30282 w 2252513"/>
              <a:gd name="connsiteY0-32" fmla="*/ 101170 h 856420"/>
              <a:gd name="connsiteX1-33" fmla="*/ 2252513 w 2252513"/>
              <a:gd name="connsiteY1-34" fmla="*/ 89448 h 856420"/>
              <a:gd name="connsiteX2-35" fmla="*/ 2029774 w 2252513"/>
              <a:gd name="connsiteY2-36" fmla="*/ 856420 h 856420"/>
              <a:gd name="connsiteX3-37" fmla="*/ 229574 w 2252513"/>
              <a:gd name="connsiteY3-38" fmla="*/ 856420 h 856420"/>
              <a:gd name="connsiteX4-39" fmla="*/ 30282 w 2252513"/>
              <a:gd name="connsiteY4-40" fmla="*/ 101170 h 856420"/>
              <a:gd name="connsiteX0-41" fmla="*/ 321 w 2222552"/>
              <a:gd name="connsiteY0-42" fmla="*/ 101170 h 856420"/>
              <a:gd name="connsiteX1-43" fmla="*/ 2222552 w 2222552"/>
              <a:gd name="connsiteY1-44" fmla="*/ 89448 h 856420"/>
              <a:gd name="connsiteX2-45" fmla="*/ 1999813 w 2222552"/>
              <a:gd name="connsiteY2-46" fmla="*/ 856420 h 856420"/>
              <a:gd name="connsiteX3-47" fmla="*/ 199613 w 2222552"/>
              <a:gd name="connsiteY3-48" fmla="*/ 856420 h 856420"/>
              <a:gd name="connsiteX4-49" fmla="*/ 321 w 2222552"/>
              <a:gd name="connsiteY4-50" fmla="*/ 101170 h 856420"/>
              <a:gd name="connsiteX0-51" fmla="*/ 189 w 2351374"/>
              <a:gd name="connsiteY0-52" fmla="*/ 89514 h 868210"/>
              <a:gd name="connsiteX1-53" fmla="*/ 2351374 w 2351374"/>
              <a:gd name="connsiteY1-54" fmla="*/ 101238 h 868210"/>
              <a:gd name="connsiteX2-55" fmla="*/ 2128635 w 2351374"/>
              <a:gd name="connsiteY2-56" fmla="*/ 868210 h 868210"/>
              <a:gd name="connsiteX3-57" fmla="*/ 328435 w 2351374"/>
              <a:gd name="connsiteY3-58" fmla="*/ 868210 h 868210"/>
              <a:gd name="connsiteX4-59" fmla="*/ 189 w 2351374"/>
              <a:gd name="connsiteY4-60" fmla="*/ 89514 h 868210"/>
              <a:gd name="connsiteX0-61" fmla="*/ 3 w 2351188"/>
              <a:gd name="connsiteY0-62" fmla="*/ 60152 h 838848"/>
              <a:gd name="connsiteX1-63" fmla="*/ 2351188 w 2351188"/>
              <a:gd name="connsiteY1-64" fmla="*/ 71876 h 838848"/>
              <a:gd name="connsiteX2-65" fmla="*/ 2128449 w 2351188"/>
              <a:gd name="connsiteY2-66" fmla="*/ 838848 h 838848"/>
              <a:gd name="connsiteX3-67" fmla="*/ 328249 w 2351188"/>
              <a:gd name="connsiteY3-68" fmla="*/ 838848 h 838848"/>
              <a:gd name="connsiteX4-69" fmla="*/ 3 w 2351188"/>
              <a:gd name="connsiteY4-70" fmla="*/ 60152 h 838848"/>
              <a:gd name="connsiteX0-71" fmla="*/ 3 w 2351188"/>
              <a:gd name="connsiteY0-72" fmla="*/ 21866 h 800562"/>
              <a:gd name="connsiteX1-73" fmla="*/ 2351188 w 2351188"/>
              <a:gd name="connsiteY1-74" fmla="*/ 33590 h 800562"/>
              <a:gd name="connsiteX2-75" fmla="*/ 2128449 w 2351188"/>
              <a:gd name="connsiteY2-76" fmla="*/ 800562 h 800562"/>
              <a:gd name="connsiteX3-77" fmla="*/ 328249 w 2351188"/>
              <a:gd name="connsiteY3-78" fmla="*/ 800562 h 800562"/>
              <a:gd name="connsiteX4-79" fmla="*/ 3 w 2351188"/>
              <a:gd name="connsiteY4-80" fmla="*/ 21866 h 800562"/>
              <a:gd name="connsiteX0-81" fmla="*/ 3 w 2352856"/>
              <a:gd name="connsiteY0-82" fmla="*/ 116403 h 895099"/>
              <a:gd name="connsiteX1-83" fmla="*/ 2351188 w 2352856"/>
              <a:gd name="connsiteY1-84" fmla="*/ 128127 h 895099"/>
              <a:gd name="connsiteX2-85" fmla="*/ 2128449 w 2352856"/>
              <a:gd name="connsiteY2-86" fmla="*/ 895099 h 895099"/>
              <a:gd name="connsiteX3-87" fmla="*/ 328249 w 2352856"/>
              <a:gd name="connsiteY3-88" fmla="*/ 895099 h 895099"/>
              <a:gd name="connsiteX4-89" fmla="*/ 3 w 2352856"/>
              <a:gd name="connsiteY4-90" fmla="*/ 116403 h 895099"/>
              <a:gd name="connsiteX0-91" fmla="*/ 102032 w 2513720"/>
              <a:gd name="connsiteY0-92" fmla="*/ 148208 h 926904"/>
              <a:gd name="connsiteX1-93" fmla="*/ 2511832 w 2513720"/>
              <a:gd name="connsiteY1-94" fmla="*/ 148209 h 926904"/>
              <a:gd name="connsiteX2-95" fmla="*/ 2230478 w 2513720"/>
              <a:gd name="connsiteY2-96" fmla="*/ 926904 h 926904"/>
              <a:gd name="connsiteX3-97" fmla="*/ 430278 w 2513720"/>
              <a:gd name="connsiteY3-98" fmla="*/ 926904 h 926904"/>
              <a:gd name="connsiteX4-99" fmla="*/ 102032 w 2513720"/>
              <a:gd name="connsiteY4-100" fmla="*/ 148208 h 926904"/>
              <a:gd name="connsiteX0-101" fmla="*/ 102032 w 2513123"/>
              <a:gd name="connsiteY0-102" fmla="*/ 57184 h 835880"/>
              <a:gd name="connsiteX1-103" fmla="*/ 2511832 w 2513123"/>
              <a:gd name="connsiteY1-104" fmla="*/ 57185 h 835880"/>
              <a:gd name="connsiteX2-105" fmla="*/ 2230478 w 2513123"/>
              <a:gd name="connsiteY2-106" fmla="*/ 835880 h 835880"/>
              <a:gd name="connsiteX3-107" fmla="*/ 430278 w 2513123"/>
              <a:gd name="connsiteY3-108" fmla="*/ 835880 h 835880"/>
              <a:gd name="connsiteX4-109" fmla="*/ 102032 w 2513123"/>
              <a:gd name="connsiteY4-110" fmla="*/ 57184 h 835880"/>
              <a:gd name="connsiteX0-111" fmla="*/ 7862 w 2418953"/>
              <a:gd name="connsiteY0-112" fmla="*/ 15510 h 794206"/>
              <a:gd name="connsiteX1-113" fmla="*/ 2417662 w 2418953"/>
              <a:gd name="connsiteY1-114" fmla="*/ 15511 h 794206"/>
              <a:gd name="connsiteX2-115" fmla="*/ 2136308 w 2418953"/>
              <a:gd name="connsiteY2-116" fmla="*/ 794206 h 794206"/>
              <a:gd name="connsiteX3-117" fmla="*/ 336108 w 2418953"/>
              <a:gd name="connsiteY3-118" fmla="*/ 794206 h 794206"/>
              <a:gd name="connsiteX4-119" fmla="*/ 7862 w 2418953"/>
              <a:gd name="connsiteY4-120" fmla="*/ 15510 h 794206"/>
              <a:gd name="connsiteX0-121" fmla="*/ 8 w 2411099"/>
              <a:gd name="connsiteY0-122" fmla="*/ 10305 h 789001"/>
              <a:gd name="connsiteX1-123" fmla="*/ 2409808 w 2411099"/>
              <a:gd name="connsiteY1-124" fmla="*/ 10306 h 789001"/>
              <a:gd name="connsiteX2-125" fmla="*/ 2128454 w 2411099"/>
              <a:gd name="connsiteY2-126" fmla="*/ 789001 h 789001"/>
              <a:gd name="connsiteX3-127" fmla="*/ 328254 w 2411099"/>
              <a:gd name="connsiteY3-128" fmla="*/ 789001 h 789001"/>
              <a:gd name="connsiteX4-129" fmla="*/ 8 w 2411099"/>
              <a:gd name="connsiteY4-130" fmla="*/ 10305 h 789001"/>
              <a:gd name="connsiteX0-131" fmla="*/ 110847 w 2521938"/>
              <a:gd name="connsiteY0-132" fmla="*/ 56232 h 834928"/>
              <a:gd name="connsiteX1-133" fmla="*/ 2520647 w 2521938"/>
              <a:gd name="connsiteY1-134" fmla="*/ 56233 h 834928"/>
              <a:gd name="connsiteX2-135" fmla="*/ 2239293 w 2521938"/>
              <a:gd name="connsiteY2-136" fmla="*/ 834928 h 834928"/>
              <a:gd name="connsiteX3-137" fmla="*/ 392200 w 2521938"/>
              <a:gd name="connsiteY3-138" fmla="*/ 822083 h 834928"/>
              <a:gd name="connsiteX4-139" fmla="*/ 110847 w 2521938"/>
              <a:gd name="connsiteY4-140" fmla="*/ 56232 h 834928"/>
              <a:gd name="connsiteX0-141" fmla="*/ 3452 w 2414543"/>
              <a:gd name="connsiteY0-142" fmla="*/ 50526 h 829222"/>
              <a:gd name="connsiteX1-143" fmla="*/ 2413252 w 2414543"/>
              <a:gd name="connsiteY1-144" fmla="*/ 50527 h 829222"/>
              <a:gd name="connsiteX2-145" fmla="*/ 2131898 w 2414543"/>
              <a:gd name="connsiteY2-146" fmla="*/ 829222 h 829222"/>
              <a:gd name="connsiteX3-147" fmla="*/ 284805 w 2414543"/>
              <a:gd name="connsiteY3-148" fmla="*/ 816377 h 829222"/>
              <a:gd name="connsiteX4-149" fmla="*/ 3452 w 2414543"/>
              <a:gd name="connsiteY4-150" fmla="*/ 50526 h 829222"/>
              <a:gd name="connsiteX0-151" fmla="*/ 110847 w 2521938"/>
              <a:gd name="connsiteY0-152" fmla="*/ 65515 h 844211"/>
              <a:gd name="connsiteX1-153" fmla="*/ 2520647 w 2521938"/>
              <a:gd name="connsiteY1-154" fmla="*/ 39826 h 844211"/>
              <a:gd name="connsiteX2-155" fmla="*/ 2239293 w 2521938"/>
              <a:gd name="connsiteY2-156" fmla="*/ 844211 h 844211"/>
              <a:gd name="connsiteX3-157" fmla="*/ 392200 w 2521938"/>
              <a:gd name="connsiteY3-158" fmla="*/ 831366 h 844211"/>
              <a:gd name="connsiteX4-159" fmla="*/ 110847 w 2521938"/>
              <a:gd name="connsiteY4-160" fmla="*/ 65515 h 844211"/>
              <a:gd name="connsiteX0-161" fmla="*/ 110847 w 2522511"/>
              <a:gd name="connsiteY0-162" fmla="*/ 65515 h 844211"/>
              <a:gd name="connsiteX1-163" fmla="*/ 2520647 w 2522511"/>
              <a:gd name="connsiteY1-164" fmla="*/ 39826 h 844211"/>
              <a:gd name="connsiteX2-165" fmla="*/ 2239293 w 2522511"/>
              <a:gd name="connsiteY2-166" fmla="*/ 844211 h 844211"/>
              <a:gd name="connsiteX3-167" fmla="*/ 392200 w 2522511"/>
              <a:gd name="connsiteY3-168" fmla="*/ 831366 h 844211"/>
              <a:gd name="connsiteX4-169" fmla="*/ 110847 w 2522511"/>
              <a:gd name="connsiteY4-170" fmla="*/ 65515 h 844211"/>
              <a:gd name="connsiteX0-171" fmla="*/ 1770 w 2413434"/>
              <a:gd name="connsiteY0-172" fmla="*/ 48740 h 827436"/>
              <a:gd name="connsiteX1-173" fmla="*/ 2411570 w 2413434"/>
              <a:gd name="connsiteY1-174" fmla="*/ 23051 h 827436"/>
              <a:gd name="connsiteX2-175" fmla="*/ 2130216 w 2413434"/>
              <a:gd name="connsiteY2-176" fmla="*/ 827436 h 827436"/>
              <a:gd name="connsiteX3-177" fmla="*/ 283123 w 2413434"/>
              <a:gd name="connsiteY3-178" fmla="*/ 814591 h 827436"/>
              <a:gd name="connsiteX4-179" fmla="*/ 1770 w 2413434"/>
              <a:gd name="connsiteY4-180" fmla="*/ 48740 h 827436"/>
              <a:gd name="connsiteX0-181" fmla="*/ 590 w 2412254"/>
              <a:gd name="connsiteY0-182" fmla="*/ 25697 h 804393"/>
              <a:gd name="connsiteX1-183" fmla="*/ 2410390 w 2412254"/>
              <a:gd name="connsiteY1-184" fmla="*/ 8 h 804393"/>
              <a:gd name="connsiteX2-185" fmla="*/ 2129036 w 2412254"/>
              <a:gd name="connsiteY2-186" fmla="*/ 804393 h 804393"/>
              <a:gd name="connsiteX3-187" fmla="*/ 281943 w 2412254"/>
              <a:gd name="connsiteY3-188" fmla="*/ 791548 h 804393"/>
              <a:gd name="connsiteX4-189" fmla="*/ 590 w 2412254"/>
              <a:gd name="connsiteY4-190" fmla="*/ 25697 h 804393"/>
              <a:gd name="connsiteX0-191" fmla="*/ 590 w 2411752"/>
              <a:gd name="connsiteY0-192" fmla="*/ 25697 h 804393"/>
              <a:gd name="connsiteX1-193" fmla="*/ 2410390 w 2411752"/>
              <a:gd name="connsiteY1-194" fmla="*/ 8 h 804393"/>
              <a:gd name="connsiteX2-195" fmla="*/ 2129036 w 2411752"/>
              <a:gd name="connsiteY2-196" fmla="*/ 804393 h 804393"/>
              <a:gd name="connsiteX3-197" fmla="*/ 281943 w 2411752"/>
              <a:gd name="connsiteY3-198" fmla="*/ 791548 h 804393"/>
              <a:gd name="connsiteX4-199" fmla="*/ 590 w 2411752"/>
              <a:gd name="connsiteY4-200" fmla="*/ 25697 h 804393"/>
              <a:gd name="connsiteX0-201" fmla="*/ 590 w 2412666"/>
              <a:gd name="connsiteY0-202" fmla="*/ 25695 h 804391"/>
              <a:gd name="connsiteX1-203" fmla="*/ 2410390 w 2412666"/>
              <a:gd name="connsiteY1-204" fmla="*/ 6 h 804391"/>
              <a:gd name="connsiteX2-205" fmla="*/ 2129036 w 2412666"/>
              <a:gd name="connsiteY2-206" fmla="*/ 804391 h 804391"/>
              <a:gd name="connsiteX3-207" fmla="*/ 1248861 w 2412666"/>
              <a:gd name="connsiteY3-208" fmla="*/ 799589 h 804391"/>
              <a:gd name="connsiteX4-209" fmla="*/ 281943 w 2412666"/>
              <a:gd name="connsiteY4-210" fmla="*/ 791546 h 804391"/>
              <a:gd name="connsiteX5" fmla="*/ 590 w 2412666"/>
              <a:gd name="connsiteY5" fmla="*/ 25695 h 804391"/>
              <a:gd name="connsiteX0-211" fmla="*/ 590 w 2411677"/>
              <a:gd name="connsiteY0-212" fmla="*/ 25695 h 804391"/>
              <a:gd name="connsiteX1-213" fmla="*/ 2410390 w 2411677"/>
              <a:gd name="connsiteY1-214" fmla="*/ 6 h 804391"/>
              <a:gd name="connsiteX2-215" fmla="*/ 2129036 w 2411677"/>
              <a:gd name="connsiteY2-216" fmla="*/ 804391 h 804391"/>
              <a:gd name="connsiteX3-217" fmla="*/ 1248861 w 2411677"/>
              <a:gd name="connsiteY3-218" fmla="*/ 799589 h 804391"/>
              <a:gd name="connsiteX4-219" fmla="*/ 281943 w 2411677"/>
              <a:gd name="connsiteY4-220" fmla="*/ 791546 h 804391"/>
              <a:gd name="connsiteX5-221" fmla="*/ 590 w 2411677"/>
              <a:gd name="connsiteY5-222" fmla="*/ 25695 h 804391"/>
              <a:gd name="connsiteX0-223" fmla="*/ 590 w 2411678"/>
              <a:gd name="connsiteY0-224" fmla="*/ 25695 h 898030"/>
              <a:gd name="connsiteX1-225" fmla="*/ 2410390 w 2411678"/>
              <a:gd name="connsiteY1-226" fmla="*/ 6 h 898030"/>
              <a:gd name="connsiteX2-227" fmla="*/ 2129036 w 2411678"/>
              <a:gd name="connsiteY2-228" fmla="*/ 804391 h 898030"/>
              <a:gd name="connsiteX3-229" fmla="*/ 1248861 w 2411678"/>
              <a:gd name="connsiteY3-230" fmla="*/ 898030 h 898030"/>
              <a:gd name="connsiteX4-231" fmla="*/ 281943 w 2411678"/>
              <a:gd name="connsiteY4-232" fmla="*/ 791546 h 898030"/>
              <a:gd name="connsiteX5-233" fmla="*/ 590 w 2411678"/>
              <a:gd name="connsiteY5-234" fmla="*/ 25695 h 898030"/>
              <a:gd name="connsiteX0-235" fmla="*/ 590 w 2411678"/>
              <a:gd name="connsiteY0-236" fmla="*/ 25695 h 916618"/>
              <a:gd name="connsiteX1-237" fmla="*/ 2410390 w 2411678"/>
              <a:gd name="connsiteY1-238" fmla="*/ 6 h 916618"/>
              <a:gd name="connsiteX2-239" fmla="*/ 2129036 w 2411678"/>
              <a:gd name="connsiteY2-240" fmla="*/ 804391 h 916618"/>
              <a:gd name="connsiteX3-241" fmla="*/ 1248861 w 2411678"/>
              <a:gd name="connsiteY3-242" fmla="*/ 898030 h 916618"/>
              <a:gd name="connsiteX4-243" fmla="*/ 281943 w 2411678"/>
              <a:gd name="connsiteY4-244" fmla="*/ 791546 h 916618"/>
              <a:gd name="connsiteX5-245" fmla="*/ 590 w 2411678"/>
              <a:gd name="connsiteY5-246" fmla="*/ 25695 h 916618"/>
              <a:gd name="connsiteX0-247" fmla="*/ 590 w 2411678"/>
              <a:gd name="connsiteY0-248" fmla="*/ 25695 h 904127"/>
              <a:gd name="connsiteX1-249" fmla="*/ 2410390 w 2411678"/>
              <a:gd name="connsiteY1-250" fmla="*/ 6 h 904127"/>
              <a:gd name="connsiteX2-251" fmla="*/ 2129036 w 2411678"/>
              <a:gd name="connsiteY2-252" fmla="*/ 804391 h 904127"/>
              <a:gd name="connsiteX3-253" fmla="*/ 1248861 w 2411678"/>
              <a:gd name="connsiteY3-254" fmla="*/ 898030 h 904127"/>
              <a:gd name="connsiteX4-255" fmla="*/ 281943 w 2411678"/>
              <a:gd name="connsiteY4-256" fmla="*/ 791546 h 904127"/>
              <a:gd name="connsiteX5-257" fmla="*/ 590 w 2411678"/>
              <a:gd name="connsiteY5-258" fmla="*/ 25695 h 904127"/>
              <a:gd name="connsiteX0-259" fmla="*/ 590 w 2411678"/>
              <a:gd name="connsiteY0-260" fmla="*/ 25695 h 899138"/>
              <a:gd name="connsiteX1-261" fmla="*/ 2410390 w 2411678"/>
              <a:gd name="connsiteY1-262" fmla="*/ 6 h 899138"/>
              <a:gd name="connsiteX2-263" fmla="*/ 2129036 w 2411678"/>
              <a:gd name="connsiteY2-264" fmla="*/ 804391 h 899138"/>
              <a:gd name="connsiteX3-265" fmla="*/ 1248861 w 2411678"/>
              <a:gd name="connsiteY3-266" fmla="*/ 898030 h 899138"/>
              <a:gd name="connsiteX4-267" fmla="*/ 281943 w 2411678"/>
              <a:gd name="connsiteY4-268" fmla="*/ 791546 h 899138"/>
              <a:gd name="connsiteX5-269" fmla="*/ 590 w 2411678"/>
              <a:gd name="connsiteY5-270" fmla="*/ 25695 h 899138"/>
              <a:gd name="connsiteX0-271" fmla="*/ 590 w 2411678"/>
              <a:gd name="connsiteY0-272" fmla="*/ 25695 h 954940"/>
              <a:gd name="connsiteX1-273" fmla="*/ 2410390 w 2411678"/>
              <a:gd name="connsiteY1-274" fmla="*/ 6 h 954940"/>
              <a:gd name="connsiteX2-275" fmla="*/ 2129036 w 2411678"/>
              <a:gd name="connsiteY2-276" fmla="*/ 804391 h 954940"/>
              <a:gd name="connsiteX3-277" fmla="*/ 1248861 w 2411678"/>
              <a:gd name="connsiteY3-278" fmla="*/ 954283 h 954940"/>
              <a:gd name="connsiteX4-279" fmla="*/ 281943 w 2411678"/>
              <a:gd name="connsiteY4-280" fmla="*/ 791546 h 954940"/>
              <a:gd name="connsiteX5-281" fmla="*/ 590 w 2411678"/>
              <a:gd name="connsiteY5-282" fmla="*/ 25695 h 954940"/>
              <a:gd name="connsiteX0-283" fmla="*/ 590 w 2411678"/>
              <a:gd name="connsiteY0-284" fmla="*/ 25695 h 926980"/>
              <a:gd name="connsiteX1-285" fmla="*/ 2410390 w 2411678"/>
              <a:gd name="connsiteY1-286" fmla="*/ 6 h 926980"/>
              <a:gd name="connsiteX2-287" fmla="*/ 2129036 w 2411678"/>
              <a:gd name="connsiteY2-288" fmla="*/ 804391 h 926980"/>
              <a:gd name="connsiteX3-289" fmla="*/ 1306228 w 2411678"/>
              <a:gd name="connsiteY3-290" fmla="*/ 926155 h 926980"/>
              <a:gd name="connsiteX4-291" fmla="*/ 281943 w 2411678"/>
              <a:gd name="connsiteY4-292" fmla="*/ 791546 h 926980"/>
              <a:gd name="connsiteX5-293" fmla="*/ 590 w 2411678"/>
              <a:gd name="connsiteY5-294" fmla="*/ 25695 h 926980"/>
              <a:gd name="connsiteX0-295" fmla="*/ 590 w 2411678"/>
              <a:gd name="connsiteY0-296" fmla="*/ 25695 h 926980"/>
              <a:gd name="connsiteX1-297" fmla="*/ 2410390 w 2411678"/>
              <a:gd name="connsiteY1-298" fmla="*/ 6 h 926980"/>
              <a:gd name="connsiteX2-299" fmla="*/ 2129036 w 2411678"/>
              <a:gd name="connsiteY2-300" fmla="*/ 804391 h 926980"/>
              <a:gd name="connsiteX3-301" fmla="*/ 1306228 w 2411678"/>
              <a:gd name="connsiteY3-302" fmla="*/ 926155 h 926980"/>
              <a:gd name="connsiteX4-303" fmla="*/ 281943 w 2411678"/>
              <a:gd name="connsiteY4-304" fmla="*/ 791546 h 926980"/>
              <a:gd name="connsiteX5-305" fmla="*/ 590 w 2411678"/>
              <a:gd name="connsiteY5-306" fmla="*/ 25695 h 926980"/>
              <a:gd name="connsiteX0-307" fmla="*/ 590 w 2411678"/>
              <a:gd name="connsiteY0-308" fmla="*/ 25695 h 926980"/>
              <a:gd name="connsiteX1-309" fmla="*/ 2410390 w 2411678"/>
              <a:gd name="connsiteY1-310" fmla="*/ 6 h 926980"/>
              <a:gd name="connsiteX2-311" fmla="*/ 2129036 w 2411678"/>
              <a:gd name="connsiteY2-312" fmla="*/ 804391 h 926980"/>
              <a:gd name="connsiteX3-313" fmla="*/ 1306228 w 2411678"/>
              <a:gd name="connsiteY3-314" fmla="*/ 926155 h 926980"/>
              <a:gd name="connsiteX4-315" fmla="*/ 281943 w 2411678"/>
              <a:gd name="connsiteY4-316" fmla="*/ 791546 h 926980"/>
              <a:gd name="connsiteX5-317" fmla="*/ 590 w 2411678"/>
              <a:gd name="connsiteY5-318" fmla="*/ 25695 h 9269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21" y="connsiteY5-222"/>
              </a:cxn>
            </a:cxnLst>
            <a:rect l="l" t="t" r="r" b="b"/>
            <a:pathLst>
              <a:path w="2411678" h="926980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22230" y="671127"/>
                  <a:pt x="2129036" y="804391"/>
                </a:cubicBezTo>
                <a:cubicBezTo>
                  <a:pt x="2093799" y="835604"/>
                  <a:pt x="1585278" y="937133"/>
                  <a:pt x="1306228" y="926155"/>
                </a:cubicBezTo>
                <a:cubicBezTo>
                  <a:pt x="1027178" y="915177"/>
                  <a:pt x="389594" y="908808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codes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1420814" y="1679973"/>
            <a:ext cx="3036887" cy="640556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-1" fmla="*/ 0 w 1999492"/>
              <a:gd name="connsiteY0-2" fmla="*/ 0 h 755250"/>
              <a:gd name="connsiteX1-3" fmla="*/ 1999492 w 1999492"/>
              <a:gd name="connsiteY1-4" fmla="*/ 35170 h 755250"/>
              <a:gd name="connsiteX2-5" fmla="*/ 1999492 w 1999492"/>
              <a:gd name="connsiteY2-6" fmla="*/ 755250 h 755250"/>
              <a:gd name="connsiteX3-7" fmla="*/ 199292 w 1999492"/>
              <a:gd name="connsiteY3-8" fmla="*/ 755250 h 755250"/>
              <a:gd name="connsiteX4-9" fmla="*/ 0 w 1999492"/>
              <a:gd name="connsiteY4-10" fmla="*/ 0 h 755250"/>
              <a:gd name="connsiteX0-11" fmla="*/ 0 w 2222231"/>
              <a:gd name="connsiteY0-12" fmla="*/ 11722 h 766972"/>
              <a:gd name="connsiteX1-13" fmla="*/ 2222231 w 2222231"/>
              <a:gd name="connsiteY1-14" fmla="*/ 0 h 766972"/>
              <a:gd name="connsiteX2-15" fmla="*/ 1999492 w 2222231"/>
              <a:gd name="connsiteY2-16" fmla="*/ 766972 h 766972"/>
              <a:gd name="connsiteX3-17" fmla="*/ 199292 w 2222231"/>
              <a:gd name="connsiteY3-18" fmla="*/ 766972 h 766972"/>
              <a:gd name="connsiteX4-19" fmla="*/ 0 w 2222231"/>
              <a:gd name="connsiteY4-20" fmla="*/ 11722 h 766972"/>
              <a:gd name="connsiteX0-21" fmla="*/ 173185 w 2395416"/>
              <a:gd name="connsiteY0-22" fmla="*/ 101170 h 856420"/>
              <a:gd name="connsiteX1-23" fmla="*/ 2395416 w 2395416"/>
              <a:gd name="connsiteY1-24" fmla="*/ 89448 h 856420"/>
              <a:gd name="connsiteX2-25" fmla="*/ 2172677 w 2395416"/>
              <a:gd name="connsiteY2-26" fmla="*/ 856420 h 856420"/>
              <a:gd name="connsiteX3-27" fmla="*/ 372477 w 2395416"/>
              <a:gd name="connsiteY3-28" fmla="*/ 856420 h 856420"/>
              <a:gd name="connsiteX4-29" fmla="*/ 173185 w 2395416"/>
              <a:gd name="connsiteY4-30" fmla="*/ 101170 h 856420"/>
              <a:gd name="connsiteX0-31" fmla="*/ 30282 w 2252513"/>
              <a:gd name="connsiteY0-32" fmla="*/ 101170 h 856420"/>
              <a:gd name="connsiteX1-33" fmla="*/ 2252513 w 2252513"/>
              <a:gd name="connsiteY1-34" fmla="*/ 89448 h 856420"/>
              <a:gd name="connsiteX2-35" fmla="*/ 2029774 w 2252513"/>
              <a:gd name="connsiteY2-36" fmla="*/ 856420 h 856420"/>
              <a:gd name="connsiteX3-37" fmla="*/ 229574 w 2252513"/>
              <a:gd name="connsiteY3-38" fmla="*/ 856420 h 856420"/>
              <a:gd name="connsiteX4-39" fmla="*/ 30282 w 2252513"/>
              <a:gd name="connsiteY4-40" fmla="*/ 101170 h 856420"/>
              <a:gd name="connsiteX0-41" fmla="*/ 321 w 2222552"/>
              <a:gd name="connsiteY0-42" fmla="*/ 101170 h 856420"/>
              <a:gd name="connsiteX1-43" fmla="*/ 2222552 w 2222552"/>
              <a:gd name="connsiteY1-44" fmla="*/ 89448 h 856420"/>
              <a:gd name="connsiteX2-45" fmla="*/ 1999813 w 2222552"/>
              <a:gd name="connsiteY2-46" fmla="*/ 856420 h 856420"/>
              <a:gd name="connsiteX3-47" fmla="*/ 199613 w 2222552"/>
              <a:gd name="connsiteY3-48" fmla="*/ 856420 h 856420"/>
              <a:gd name="connsiteX4-49" fmla="*/ 321 w 2222552"/>
              <a:gd name="connsiteY4-50" fmla="*/ 101170 h 856420"/>
              <a:gd name="connsiteX0-51" fmla="*/ 189 w 2351374"/>
              <a:gd name="connsiteY0-52" fmla="*/ 89514 h 868210"/>
              <a:gd name="connsiteX1-53" fmla="*/ 2351374 w 2351374"/>
              <a:gd name="connsiteY1-54" fmla="*/ 101238 h 868210"/>
              <a:gd name="connsiteX2-55" fmla="*/ 2128635 w 2351374"/>
              <a:gd name="connsiteY2-56" fmla="*/ 868210 h 868210"/>
              <a:gd name="connsiteX3-57" fmla="*/ 328435 w 2351374"/>
              <a:gd name="connsiteY3-58" fmla="*/ 868210 h 868210"/>
              <a:gd name="connsiteX4-59" fmla="*/ 189 w 2351374"/>
              <a:gd name="connsiteY4-60" fmla="*/ 89514 h 868210"/>
              <a:gd name="connsiteX0-61" fmla="*/ 3 w 2351188"/>
              <a:gd name="connsiteY0-62" fmla="*/ 60152 h 838848"/>
              <a:gd name="connsiteX1-63" fmla="*/ 2351188 w 2351188"/>
              <a:gd name="connsiteY1-64" fmla="*/ 71876 h 838848"/>
              <a:gd name="connsiteX2-65" fmla="*/ 2128449 w 2351188"/>
              <a:gd name="connsiteY2-66" fmla="*/ 838848 h 838848"/>
              <a:gd name="connsiteX3-67" fmla="*/ 328249 w 2351188"/>
              <a:gd name="connsiteY3-68" fmla="*/ 838848 h 838848"/>
              <a:gd name="connsiteX4-69" fmla="*/ 3 w 2351188"/>
              <a:gd name="connsiteY4-70" fmla="*/ 60152 h 838848"/>
              <a:gd name="connsiteX0-71" fmla="*/ 3 w 2351188"/>
              <a:gd name="connsiteY0-72" fmla="*/ 21866 h 800562"/>
              <a:gd name="connsiteX1-73" fmla="*/ 2351188 w 2351188"/>
              <a:gd name="connsiteY1-74" fmla="*/ 33590 h 800562"/>
              <a:gd name="connsiteX2-75" fmla="*/ 2128449 w 2351188"/>
              <a:gd name="connsiteY2-76" fmla="*/ 800562 h 800562"/>
              <a:gd name="connsiteX3-77" fmla="*/ 328249 w 2351188"/>
              <a:gd name="connsiteY3-78" fmla="*/ 800562 h 800562"/>
              <a:gd name="connsiteX4-79" fmla="*/ 3 w 2351188"/>
              <a:gd name="connsiteY4-80" fmla="*/ 21866 h 800562"/>
              <a:gd name="connsiteX0-81" fmla="*/ 3 w 2352856"/>
              <a:gd name="connsiteY0-82" fmla="*/ 116403 h 895099"/>
              <a:gd name="connsiteX1-83" fmla="*/ 2351188 w 2352856"/>
              <a:gd name="connsiteY1-84" fmla="*/ 128127 h 895099"/>
              <a:gd name="connsiteX2-85" fmla="*/ 2128449 w 2352856"/>
              <a:gd name="connsiteY2-86" fmla="*/ 895099 h 895099"/>
              <a:gd name="connsiteX3-87" fmla="*/ 328249 w 2352856"/>
              <a:gd name="connsiteY3-88" fmla="*/ 895099 h 895099"/>
              <a:gd name="connsiteX4-89" fmla="*/ 3 w 2352856"/>
              <a:gd name="connsiteY4-90" fmla="*/ 116403 h 895099"/>
              <a:gd name="connsiteX0-91" fmla="*/ 102032 w 2513720"/>
              <a:gd name="connsiteY0-92" fmla="*/ 148208 h 926904"/>
              <a:gd name="connsiteX1-93" fmla="*/ 2511832 w 2513720"/>
              <a:gd name="connsiteY1-94" fmla="*/ 148209 h 926904"/>
              <a:gd name="connsiteX2-95" fmla="*/ 2230478 w 2513720"/>
              <a:gd name="connsiteY2-96" fmla="*/ 926904 h 926904"/>
              <a:gd name="connsiteX3-97" fmla="*/ 430278 w 2513720"/>
              <a:gd name="connsiteY3-98" fmla="*/ 926904 h 926904"/>
              <a:gd name="connsiteX4-99" fmla="*/ 102032 w 2513720"/>
              <a:gd name="connsiteY4-100" fmla="*/ 148208 h 926904"/>
              <a:gd name="connsiteX0-101" fmla="*/ 102032 w 2513123"/>
              <a:gd name="connsiteY0-102" fmla="*/ 57184 h 835880"/>
              <a:gd name="connsiteX1-103" fmla="*/ 2511832 w 2513123"/>
              <a:gd name="connsiteY1-104" fmla="*/ 57185 h 835880"/>
              <a:gd name="connsiteX2-105" fmla="*/ 2230478 w 2513123"/>
              <a:gd name="connsiteY2-106" fmla="*/ 835880 h 835880"/>
              <a:gd name="connsiteX3-107" fmla="*/ 430278 w 2513123"/>
              <a:gd name="connsiteY3-108" fmla="*/ 835880 h 835880"/>
              <a:gd name="connsiteX4-109" fmla="*/ 102032 w 2513123"/>
              <a:gd name="connsiteY4-110" fmla="*/ 57184 h 835880"/>
              <a:gd name="connsiteX0-111" fmla="*/ 7862 w 2418953"/>
              <a:gd name="connsiteY0-112" fmla="*/ 15510 h 794206"/>
              <a:gd name="connsiteX1-113" fmla="*/ 2417662 w 2418953"/>
              <a:gd name="connsiteY1-114" fmla="*/ 15511 h 794206"/>
              <a:gd name="connsiteX2-115" fmla="*/ 2136308 w 2418953"/>
              <a:gd name="connsiteY2-116" fmla="*/ 794206 h 794206"/>
              <a:gd name="connsiteX3-117" fmla="*/ 336108 w 2418953"/>
              <a:gd name="connsiteY3-118" fmla="*/ 794206 h 794206"/>
              <a:gd name="connsiteX4-119" fmla="*/ 7862 w 2418953"/>
              <a:gd name="connsiteY4-120" fmla="*/ 15510 h 794206"/>
              <a:gd name="connsiteX0-121" fmla="*/ 8 w 2411099"/>
              <a:gd name="connsiteY0-122" fmla="*/ 10305 h 789001"/>
              <a:gd name="connsiteX1-123" fmla="*/ 2409808 w 2411099"/>
              <a:gd name="connsiteY1-124" fmla="*/ 10306 h 789001"/>
              <a:gd name="connsiteX2-125" fmla="*/ 2128454 w 2411099"/>
              <a:gd name="connsiteY2-126" fmla="*/ 789001 h 789001"/>
              <a:gd name="connsiteX3-127" fmla="*/ 328254 w 2411099"/>
              <a:gd name="connsiteY3-128" fmla="*/ 789001 h 789001"/>
              <a:gd name="connsiteX4-129" fmla="*/ 8 w 2411099"/>
              <a:gd name="connsiteY4-130" fmla="*/ 10305 h 789001"/>
              <a:gd name="connsiteX0-131" fmla="*/ 110847 w 2521938"/>
              <a:gd name="connsiteY0-132" fmla="*/ 56232 h 834928"/>
              <a:gd name="connsiteX1-133" fmla="*/ 2520647 w 2521938"/>
              <a:gd name="connsiteY1-134" fmla="*/ 56233 h 834928"/>
              <a:gd name="connsiteX2-135" fmla="*/ 2239293 w 2521938"/>
              <a:gd name="connsiteY2-136" fmla="*/ 834928 h 834928"/>
              <a:gd name="connsiteX3-137" fmla="*/ 392200 w 2521938"/>
              <a:gd name="connsiteY3-138" fmla="*/ 822083 h 834928"/>
              <a:gd name="connsiteX4-139" fmla="*/ 110847 w 2521938"/>
              <a:gd name="connsiteY4-140" fmla="*/ 56232 h 834928"/>
              <a:gd name="connsiteX0-141" fmla="*/ 3452 w 2414543"/>
              <a:gd name="connsiteY0-142" fmla="*/ 50526 h 829222"/>
              <a:gd name="connsiteX1-143" fmla="*/ 2413252 w 2414543"/>
              <a:gd name="connsiteY1-144" fmla="*/ 50527 h 829222"/>
              <a:gd name="connsiteX2-145" fmla="*/ 2131898 w 2414543"/>
              <a:gd name="connsiteY2-146" fmla="*/ 829222 h 829222"/>
              <a:gd name="connsiteX3-147" fmla="*/ 284805 w 2414543"/>
              <a:gd name="connsiteY3-148" fmla="*/ 816377 h 829222"/>
              <a:gd name="connsiteX4-149" fmla="*/ 3452 w 2414543"/>
              <a:gd name="connsiteY4-150" fmla="*/ 50526 h 829222"/>
              <a:gd name="connsiteX0-151" fmla="*/ 110847 w 2521938"/>
              <a:gd name="connsiteY0-152" fmla="*/ 65515 h 844211"/>
              <a:gd name="connsiteX1-153" fmla="*/ 2520647 w 2521938"/>
              <a:gd name="connsiteY1-154" fmla="*/ 39826 h 844211"/>
              <a:gd name="connsiteX2-155" fmla="*/ 2239293 w 2521938"/>
              <a:gd name="connsiteY2-156" fmla="*/ 844211 h 844211"/>
              <a:gd name="connsiteX3-157" fmla="*/ 392200 w 2521938"/>
              <a:gd name="connsiteY3-158" fmla="*/ 831366 h 844211"/>
              <a:gd name="connsiteX4-159" fmla="*/ 110847 w 2521938"/>
              <a:gd name="connsiteY4-160" fmla="*/ 65515 h 844211"/>
              <a:gd name="connsiteX0-161" fmla="*/ 110847 w 2522511"/>
              <a:gd name="connsiteY0-162" fmla="*/ 65515 h 844211"/>
              <a:gd name="connsiteX1-163" fmla="*/ 2520647 w 2522511"/>
              <a:gd name="connsiteY1-164" fmla="*/ 39826 h 844211"/>
              <a:gd name="connsiteX2-165" fmla="*/ 2239293 w 2522511"/>
              <a:gd name="connsiteY2-166" fmla="*/ 844211 h 844211"/>
              <a:gd name="connsiteX3-167" fmla="*/ 392200 w 2522511"/>
              <a:gd name="connsiteY3-168" fmla="*/ 831366 h 844211"/>
              <a:gd name="connsiteX4-169" fmla="*/ 110847 w 2522511"/>
              <a:gd name="connsiteY4-170" fmla="*/ 65515 h 844211"/>
              <a:gd name="connsiteX0-171" fmla="*/ 1770 w 2413434"/>
              <a:gd name="connsiteY0-172" fmla="*/ 48740 h 827436"/>
              <a:gd name="connsiteX1-173" fmla="*/ 2411570 w 2413434"/>
              <a:gd name="connsiteY1-174" fmla="*/ 23051 h 827436"/>
              <a:gd name="connsiteX2-175" fmla="*/ 2130216 w 2413434"/>
              <a:gd name="connsiteY2-176" fmla="*/ 827436 h 827436"/>
              <a:gd name="connsiteX3-177" fmla="*/ 283123 w 2413434"/>
              <a:gd name="connsiteY3-178" fmla="*/ 814591 h 827436"/>
              <a:gd name="connsiteX4-179" fmla="*/ 1770 w 2413434"/>
              <a:gd name="connsiteY4-180" fmla="*/ 48740 h 827436"/>
              <a:gd name="connsiteX0-181" fmla="*/ 590 w 2412254"/>
              <a:gd name="connsiteY0-182" fmla="*/ 25697 h 804393"/>
              <a:gd name="connsiteX1-183" fmla="*/ 2410390 w 2412254"/>
              <a:gd name="connsiteY1-184" fmla="*/ 8 h 804393"/>
              <a:gd name="connsiteX2-185" fmla="*/ 2129036 w 2412254"/>
              <a:gd name="connsiteY2-186" fmla="*/ 804393 h 804393"/>
              <a:gd name="connsiteX3-187" fmla="*/ 281943 w 2412254"/>
              <a:gd name="connsiteY3-188" fmla="*/ 791548 h 804393"/>
              <a:gd name="connsiteX4-189" fmla="*/ 590 w 2412254"/>
              <a:gd name="connsiteY4-190" fmla="*/ 25697 h 804393"/>
              <a:gd name="connsiteX0-191" fmla="*/ 590 w 2411752"/>
              <a:gd name="connsiteY0-192" fmla="*/ 25697 h 804393"/>
              <a:gd name="connsiteX1-193" fmla="*/ 2410390 w 2411752"/>
              <a:gd name="connsiteY1-194" fmla="*/ 8 h 804393"/>
              <a:gd name="connsiteX2-195" fmla="*/ 2129036 w 2411752"/>
              <a:gd name="connsiteY2-196" fmla="*/ 804393 h 804393"/>
              <a:gd name="connsiteX3-197" fmla="*/ 281943 w 2411752"/>
              <a:gd name="connsiteY3-198" fmla="*/ 791548 h 804393"/>
              <a:gd name="connsiteX4-199" fmla="*/ 590 w 2411752"/>
              <a:gd name="connsiteY4-200" fmla="*/ 25697 h 804393"/>
              <a:gd name="connsiteX0-201" fmla="*/ 20 w 2411182"/>
              <a:gd name="connsiteY0-202" fmla="*/ 25697 h 804393"/>
              <a:gd name="connsiteX1-203" fmla="*/ 2409820 w 2411182"/>
              <a:gd name="connsiteY1-204" fmla="*/ 8 h 804393"/>
              <a:gd name="connsiteX2-205" fmla="*/ 2128466 w 2411182"/>
              <a:gd name="connsiteY2-206" fmla="*/ 804393 h 804393"/>
              <a:gd name="connsiteX3-207" fmla="*/ 281373 w 2411182"/>
              <a:gd name="connsiteY3-208" fmla="*/ 791548 h 804393"/>
              <a:gd name="connsiteX4-209" fmla="*/ 20 w 2411182"/>
              <a:gd name="connsiteY4-210" fmla="*/ 25697 h 804393"/>
              <a:gd name="connsiteX0-211" fmla="*/ 20 w 2412149"/>
              <a:gd name="connsiteY0-212" fmla="*/ 25695 h 804391"/>
              <a:gd name="connsiteX1-213" fmla="*/ 2409820 w 2412149"/>
              <a:gd name="connsiteY1-214" fmla="*/ 6 h 804391"/>
              <a:gd name="connsiteX2-215" fmla="*/ 2128466 w 2412149"/>
              <a:gd name="connsiteY2-216" fmla="*/ 804391 h 804391"/>
              <a:gd name="connsiteX3-217" fmla="*/ 1229557 w 2412149"/>
              <a:gd name="connsiteY3-218" fmla="*/ 787343 h 804391"/>
              <a:gd name="connsiteX4-219" fmla="*/ 281373 w 2412149"/>
              <a:gd name="connsiteY4-220" fmla="*/ 791546 h 804391"/>
              <a:gd name="connsiteX5" fmla="*/ 20 w 2412149"/>
              <a:gd name="connsiteY5" fmla="*/ 25695 h 804391"/>
              <a:gd name="connsiteX0-221" fmla="*/ 20 w 2412149"/>
              <a:gd name="connsiteY0-222" fmla="*/ 25695 h 814182"/>
              <a:gd name="connsiteX1-223" fmla="*/ 2409820 w 2412149"/>
              <a:gd name="connsiteY1-224" fmla="*/ 6 h 814182"/>
              <a:gd name="connsiteX2-225" fmla="*/ 2128466 w 2412149"/>
              <a:gd name="connsiteY2-226" fmla="*/ 804391 h 814182"/>
              <a:gd name="connsiteX3-227" fmla="*/ 1222100 w 2412149"/>
              <a:gd name="connsiteY3-228" fmla="*/ 814182 h 814182"/>
              <a:gd name="connsiteX4-229" fmla="*/ 281373 w 2412149"/>
              <a:gd name="connsiteY4-230" fmla="*/ 791546 h 814182"/>
              <a:gd name="connsiteX5-231" fmla="*/ 20 w 2412149"/>
              <a:gd name="connsiteY5-232" fmla="*/ 25695 h 814182"/>
              <a:gd name="connsiteX0-233" fmla="*/ 20 w 2410718"/>
              <a:gd name="connsiteY0-234" fmla="*/ 25694 h 814181"/>
              <a:gd name="connsiteX1-235" fmla="*/ 2409820 w 2410718"/>
              <a:gd name="connsiteY1-236" fmla="*/ 5 h 814181"/>
              <a:gd name="connsiteX2-237" fmla="*/ 2128466 w 2410718"/>
              <a:gd name="connsiteY2-238" fmla="*/ 804390 h 814181"/>
              <a:gd name="connsiteX3-239" fmla="*/ 1222100 w 2410718"/>
              <a:gd name="connsiteY3-240" fmla="*/ 814181 h 814181"/>
              <a:gd name="connsiteX4-241" fmla="*/ 281373 w 2410718"/>
              <a:gd name="connsiteY4-242" fmla="*/ 791545 h 814181"/>
              <a:gd name="connsiteX5-243" fmla="*/ 20 w 2410718"/>
              <a:gd name="connsiteY5-244" fmla="*/ 25694 h 814181"/>
              <a:gd name="connsiteX0-245" fmla="*/ 20 w 2410718"/>
              <a:gd name="connsiteY0-246" fmla="*/ 25694 h 867858"/>
              <a:gd name="connsiteX1-247" fmla="*/ 2409820 w 2410718"/>
              <a:gd name="connsiteY1-248" fmla="*/ 5 h 867858"/>
              <a:gd name="connsiteX2-249" fmla="*/ 2128466 w 2410718"/>
              <a:gd name="connsiteY2-250" fmla="*/ 804390 h 867858"/>
              <a:gd name="connsiteX3-251" fmla="*/ 1214643 w 2410718"/>
              <a:gd name="connsiteY3-252" fmla="*/ 867858 h 867858"/>
              <a:gd name="connsiteX4-253" fmla="*/ 281373 w 2410718"/>
              <a:gd name="connsiteY4-254" fmla="*/ 791545 h 867858"/>
              <a:gd name="connsiteX5-255" fmla="*/ 20 w 2410718"/>
              <a:gd name="connsiteY5-256" fmla="*/ 25694 h 867858"/>
              <a:gd name="connsiteX0-257" fmla="*/ 20 w 2410718"/>
              <a:gd name="connsiteY0-258" fmla="*/ 25694 h 832073"/>
              <a:gd name="connsiteX1-259" fmla="*/ 2409820 w 2410718"/>
              <a:gd name="connsiteY1-260" fmla="*/ 5 h 832073"/>
              <a:gd name="connsiteX2-261" fmla="*/ 2128466 w 2410718"/>
              <a:gd name="connsiteY2-262" fmla="*/ 804390 h 832073"/>
              <a:gd name="connsiteX3-263" fmla="*/ 1214643 w 2410718"/>
              <a:gd name="connsiteY3-264" fmla="*/ 832073 h 832073"/>
              <a:gd name="connsiteX4-265" fmla="*/ 281373 w 2410718"/>
              <a:gd name="connsiteY4-266" fmla="*/ 791545 h 832073"/>
              <a:gd name="connsiteX5-267" fmla="*/ 20 w 2410718"/>
              <a:gd name="connsiteY5-268" fmla="*/ 25694 h 832073"/>
              <a:gd name="connsiteX0-269" fmla="*/ 20 w 2410718"/>
              <a:gd name="connsiteY0-270" fmla="*/ 25694 h 866829"/>
              <a:gd name="connsiteX1-271" fmla="*/ 2409820 w 2410718"/>
              <a:gd name="connsiteY1-272" fmla="*/ 5 h 866829"/>
              <a:gd name="connsiteX2-273" fmla="*/ 2128466 w 2410718"/>
              <a:gd name="connsiteY2-274" fmla="*/ 804390 h 866829"/>
              <a:gd name="connsiteX3-275" fmla="*/ 1214643 w 2410718"/>
              <a:gd name="connsiteY3-276" fmla="*/ 832073 h 866829"/>
              <a:gd name="connsiteX4-277" fmla="*/ 281373 w 2410718"/>
              <a:gd name="connsiteY4-278" fmla="*/ 791545 h 866829"/>
              <a:gd name="connsiteX5-279" fmla="*/ 20 w 2410718"/>
              <a:gd name="connsiteY5-280" fmla="*/ 25694 h 866829"/>
              <a:gd name="connsiteX0-281" fmla="*/ 20 w 2410718"/>
              <a:gd name="connsiteY0-282" fmla="*/ 25694 h 858839"/>
              <a:gd name="connsiteX1-283" fmla="*/ 2409820 w 2410718"/>
              <a:gd name="connsiteY1-284" fmla="*/ 5 h 858839"/>
              <a:gd name="connsiteX2-285" fmla="*/ 2128466 w 2410718"/>
              <a:gd name="connsiteY2-286" fmla="*/ 804390 h 858839"/>
              <a:gd name="connsiteX3-287" fmla="*/ 1214643 w 2410718"/>
              <a:gd name="connsiteY3-288" fmla="*/ 832073 h 858839"/>
              <a:gd name="connsiteX4-289" fmla="*/ 281373 w 2410718"/>
              <a:gd name="connsiteY4-290" fmla="*/ 791545 h 858839"/>
              <a:gd name="connsiteX5-291" fmla="*/ 20 w 2410718"/>
              <a:gd name="connsiteY5-292" fmla="*/ 25694 h 858839"/>
              <a:gd name="connsiteX0-293" fmla="*/ 20 w 2410718"/>
              <a:gd name="connsiteY0-294" fmla="*/ 25694 h 836850"/>
              <a:gd name="connsiteX1-295" fmla="*/ 2409820 w 2410718"/>
              <a:gd name="connsiteY1-296" fmla="*/ 5 h 836850"/>
              <a:gd name="connsiteX2-297" fmla="*/ 2128466 w 2410718"/>
              <a:gd name="connsiteY2-298" fmla="*/ 804390 h 836850"/>
              <a:gd name="connsiteX3-299" fmla="*/ 1214643 w 2410718"/>
              <a:gd name="connsiteY3-300" fmla="*/ 832073 h 836850"/>
              <a:gd name="connsiteX4-301" fmla="*/ 281373 w 2410718"/>
              <a:gd name="connsiteY4-302" fmla="*/ 791545 h 836850"/>
              <a:gd name="connsiteX5-303" fmla="*/ 20 w 2410718"/>
              <a:gd name="connsiteY5-304" fmla="*/ 25694 h 836850"/>
              <a:gd name="connsiteX0-305" fmla="*/ 20 w 2410718"/>
              <a:gd name="connsiteY0-306" fmla="*/ 25694 h 840739"/>
              <a:gd name="connsiteX1-307" fmla="*/ 2409820 w 2410718"/>
              <a:gd name="connsiteY1-308" fmla="*/ 5 h 840739"/>
              <a:gd name="connsiteX2-309" fmla="*/ 2128466 w 2410718"/>
              <a:gd name="connsiteY2-310" fmla="*/ 804390 h 840739"/>
              <a:gd name="connsiteX3-311" fmla="*/ 1214643 w 2410718"/>
              <a:gd name="connsiteY3-312" fmla="*/ 832073 h 840739"/>
              <a:gd name="connsiteX4-313" fmla="*/ 281373 w 2410718"/>
              <a:gd name="connsiteY4-314" fmla="*/ 791545 h 840739"/>
              <a:gd name="connsiteX5-315" fmla="*/ 20 w 2410718"/>
              <a:gd name="connsiteY5-316" fmla="*/ 25694 h 840739"/>
              <a:gd name="connsiteX0-317" fmla="*/ 20 w 2410718"/>
              <a:gd name="connsiteY0-318" fmla="*/ 25694 h 855476"/>
              <a:gd name="connsiteX1-319" fmla="*/ 2409820 w 2410718"/>
              <a:gd name="connsiteY1-320" fmla="*/ 5 h 855476"/>
              <a:gd name="connsiteX2-321" fmla="*/ 2128466 w 2410718"/>
              <a:gd name="connsiteY2-322" fmla="*/ 804390 h 855476"/>
              <a:gd name="connsiteX3-323" fmla="*/ 1169901 w 2410718"/>
              <a:gd name="connsiteY3-324" fmla="*/ 849965 h 855476"/>
              <a:gd name="connsiteX4-325" fmla="*/ 281373 w 2410718"/>
              <a:gd name="connsiteY4-326" fmla="*/ 791545 h 855476"/>
              <a:gd name="connsiteX5-327" fmla="*/ 20 w 2410718"/>
              <a:gd name="connsiteY5-328" fmla="*/ 25694 h 855476"/>
              <a:gd name="connsiteX0-329" fmla="*/ 20 w 2410718"/>
              <a:gd name="connsiteY0-330" fmla="*/ 25694 h 850751"/>
              <a:gd name="connsiteX1-331" fmla="*/ 2409820 w 2410718"/>
              <a:gd name="connsiteY1-332" fmla="*/ 5 h 850751"/>
              <a:gd name="connsiteX2-333" fmla="*/ 2128466 w 2410718"/>
              <a:gd name="connsiteY2-334" fmla="*/ 804390 h 850751"/>
              <a:gd name="connsiteX3-335" fmla="*/ 1169901 w 2410718"/>
              <a:gd name="connsiteY3-336" fmla="*/ 849965 h 850751"/>
              <a:gd name="connsiteX4-337" fmla="*/ 281373 w 2410718"/>
              <a:gd name="connsiteY4-338" fmla="*/ 791545 h 850751"/>
              <a:gd name="connsiteX5-339" fmla="*/ 20 w 2410718"/>
              <a:gd name="connsiteY5-340" fmla="*/ 25694 h 8507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31" y="connsiteY5-232"/>
              </a:cxn>
            </a:cxnLst>
            <a:rect l="l" t="t" r="r" b="b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knowledge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49"/>
          <p:cNvSpPr txBox="1"/>
          <p:nvPr/>
        </p:nvSpPr>
        <p:spPr>
          <a:xfrm>
            <a:off x="4340225" y="3765352"/>
            <a:ext cx="3822700" cy="53459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About 1,700 rows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4676775" y="3130154"/>
            <a:ext cx="3486150" cy="53459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easyX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TextBox 51"/>
          <p:cNvSpPr txBox="1"/>
          <p:nvPr/>
        </p:nvSpPr>
        <p:spPr>
          <a:xfrm>
            <a:off x="5257801" y="2452688"/>
            <a:ext cx="3363685" cy="534591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Music list, Get</a:t>
            </a:r>
            <a:r>
              <a:rPr lang="en-US" altLang="zh-CN" sz="1800" noProof="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Voice Height(), </a:t>
            </a:r>
            <a:r>
              <a:rPr kumimoji="0" lang="en-US" altLang="zh-CN" sz="1800" b="0" i="0" u="none" strike="noStrike" kern="1200" cap="none" spc="0" normalizeH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ScorePlay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52"/>
          <p:cNvSpPr txBox="1"/>
          <p:nvPr/>
        </p:nvSpPr>
        <p:spPr>
          <a:xfrm>
            <a:off x="5060951" y="1732360"/>
            <a:ext cx="3101975" cy="53459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Functions</a:t>
            </a:r>
            <a:r>
              <a:rPr lang="en-US" altLang="zh-CN" sz="1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List, File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Implementation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prstClr val="white"/>
                </a:solidFill>
              </a:rPr>
              <a:t>Implementation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09468" y="2348522"/>
            <a:ext cx="8485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entry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79468" y="1992914"/>
            <a:ext cx="7577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start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77613" y="3946743"/>
            <a:ext cx="17317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98291" y="1085777"/>
            <a:ext cx="114755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created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8291" y="2001577"/>
            <a:ext cx="9733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classic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98291" y="2981560"/>
            <a:ext cx="107503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playing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44063" y="1799773"/>
            <a:ext cx="11028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Listen()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8732" y="2521298"/>
            <a:ext cx="10581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Score()</a:t>
            </a:r>
            <a:endParaRPr lang="zh-CN" altLang="en-US" sz="2400" dirty="0"/>
          </a:p>
        </p:txBody>
      </p:sp>
      <p:cxnSp>
        <p:nvCxnSpPr>
          <p:cNvPr id="11" name="肘形连接符 10"/>
          <p:cNvCxnSpPr>
            <a:stCxn id="3" idx="3"/>
            <a:endCxn id="4" idx="1"/>
          </p:cNvCxnSpPr>
          <p:nvPr/>
        </p:nvCxnSpPr>
        <p:spPr>
          <a:xfrm flipV="1">
            <a:off x="2357970" y="2223747"/>
            <a:ext cx="421498" cy="3556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5" idx="1"/>
          </p:cNvCxnSpPr>
          <p:nvPr/>
        </p:nvCxnSpPr>
        <p:spPr>
          <a:xfrm>
            <a:off x="2357970" y="2579355"/>
            <a:ext cx="419643" cy="15982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3"/>
            <a:endCxn id="6" idx="1"/>
          </p:cNvCxnSpPr>
          <p:nvPr/>
        </p:nvCxnSpPr>
        <p:spPr>
          <a:xfrm flipV="1">
            <a:off x="3537176" y="1316610"/>
            <a:ext cx="361115" cy="9071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7" idx="1"/>
          </p:cNvCxnSpPr>
          <p:nvPr/>
        </p:nvCxnSpPr>
        <p:spPr>
          <a:xfrm>
            <a:off x="3537176" y="2223747"/>
            <a:ext cx="361115" cy="86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8" idx="1"/>
          </p:cNvCxnSpPr>
          <p:nvPr/>
        </p:nvCxnSpPr>
        <p:spPr>
          <a:xfrm>
            <a:off x="3537176" y="2223747"/>
            <a:ext cx="361115" cy="9886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3"/>
            <a:endCxn id="9" idx="1"/>
          </p:cNvCxnSpPr>
          <p:nvPr/>
        </p:nvCxnSpPr>
        <p:spPr>
          <a:xfrm flipV="1">
            <a:off x="4871634" y="2030606"/>
            <a:ext cx="572429" cy="2018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10" idx="1"/>
          </p:cNvCxnSpPr>
          <p:nvPr/>
        </p:nvCxnSpPr>
        <p:spPr>
          <a:xfrm>
            <a:off x="4871634" y="2232410"/>
            <a:ext cx="587098" cy="5197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3149602" y="2017486"/>
            <a:ext cx="2380343" cy="17126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prstClr val="white"/>
                </a:solidFill>
              </a:rPr>
              <a:t>Implementation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0284" y="1400062"/>
            <a:ext cx="11314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created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47934" y="1400062"/>
            <a:ext cx="174695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create name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37007" y="1400062"/>
            <a:ext cx="102130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write()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95488" y="1400062"/>
            <a:ext cx="8611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Run()</a:t>
            </a:r>
            <a:endParaRPr lang="zh-CN" alt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0700" y="2292691"/>
            <a:ext cx="16672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show each note</a:t>
            </a:r>
            <a:endParaRPr lang="zh-CN" alt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3472496" y="2953091"/>
            <a:ext cx="175881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save information</a:t>
            </a:r>
            <a:endParaRPr lang="zh-CN" altLang="en-US" sz="1800" dirty="0"/>
          </a:p>
        </p:txBody>
      </p:sp>
      <p:cxnSp>
        <p:nvCxnSpPr>
          <p:cNvPr id="41" name="直接箭头连接符 40"/>
          <p:cNvCxnSpPr>
            <a:stCxn id="3" idx="3"/>
            <a:endCxn id="4" idx="1"/>
          </p:cNvCxnSpPr>
          <p:nvPr/>
        </p:nvCxnSpPr>
        <p:spPr>
          <a:xfrm>
            <a:off x="1581684" y="1630895"/>
            <a:ext cx="266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" idx="3"/>
            <a:endCxn id="7" idx="1"/>
          </p:cNvCxnSpPr>
          <p:nvPr/>
        </p:nvCxnSpPr>
        <p:spPr>
          <a:xfrm>
            <a:off x="3594887" y="1630895"/>
            <a:ext cx="242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" idx="3"/>
            <a:endCxn id="9" idx="1"/>
          </p:cNvCxnSpPr>
          <p:nvPr/>
        </p:nvCxnSpPr>
        <p:spPr>
          <a:xfrm>
            <a:off x="4858312" y="1630895"/>
            <a:ext cx="2037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856516" y="2017485"/>
            <a:ext cx="2939143" cy="214811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995390" y="2292690"/>
            <a:ext cx="266444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Read information from file</a:t>
            </a:r>
            <a:endParaRPr lang="zh-CN" altLang="en-US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6310036" y="2953090"/>
            <a:ext cx="20457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800" b="1" dirty="0" err="1">
                <a:solidFill>
                  <a:srgbClr val="FF0000"/>
                </a:solidFill>
              </a:rPr>
              <a:t>Get_Voice_Height</a:t>
            </a:r>
            <a:r>
              <a:rPr lang="en-US" altLang="zh-CN" sz="1800" b="1" dirty="0">
                <a:solidFill>
                  <a:srgbClr val="FF0000"/>
                </a:solidFill>
              </a:rPr>
              <a:t>()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4138" y="3589047"/>
            <a:ext cx="8034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Beep()</a:t>
            </a:r>
            <a:endParaRPr lang="zh-CN" altLang="en-US" sz="1800" dirty="0"/>
          </a:p>
        </p:txBody>
      </p:sp>
      <p:cxnSp>
        <p:nvCxnSpPr>
          <p:cNvPr id="52" name="直接箭头连接符 51"/>
          <p:cNvCxnSpPr>
            <a:stCxn id="7" idx="2"/>
            <a:endCxn id="38" idx="0"/>
          </p:cNvCxnSpPr>
          <p:nvPr/>
        </p:nvCxnSpPr>
        <p:spPr>
          <a:xfrm>
            <a:off x="4347660" y="1861727"/>
            <a:ext cx="6666" cy="430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2"/>
            <a:endCxn id="39" idx="0"/>
          </p:cNvCxnSpPr>
          <p:nvPr/>
        </p:nvCxnSpPr>
        <p:spPr>
          <a:xfrm flipH="1">
            <a:off x="4351904" y="2662023"/>
            <a:ext cx="2422" cy="291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9" idx="2"/>
            <a:endCxn id="48" idx="0"/>
          </p:cNvCxnSpPr>
          <p:nvPr/>
        </p:nvCxnSpPr>
        <p:spPr>
          <a:xfrm>
            <a:off x="7326055" y="1861727"/>
            <a:ext cx="1559" cy="430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8" idx="2"/>
            <a:endCxn id="49" idx="0"/>
          </p:cNvCxnSpPr>
          <p:nvPr/>
        </p:nvCxnSpPr>
        <p:spPr>
          <a:xfrm>
            <a:off x="7327614" y="2662022"/>
            <a:ext cx="5299" cy="291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9" idx="2"/>
            <a:endCxn id="50" idx="0"/>
          </p:cNvCxnSpPr>
          <p:nvPr/>
        </p:nvCxnSpPr>
        <p:spPr>
          <a:xfrm>
            <a:off x="7332913" y="3322422"/>
            <a:ext cx="2938" cy="26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prstClr val="white"/>
                </a:solidFill>
              </a:rPr>
              <a:t>Implementation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5086" y="984206"/>
            <a:ext cx="262777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Get_Voice_Height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9359" y="1013233"/>
            <a:ext cx="192309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Get 3 arguments</a:t>
            </a:r>
            <a:endParaRPr lang="zh-CN" altLang="en-US" sz="2000" dirty="0"/>
          </a:p>
        </p:txBody>
      </p:sp>
      <p:cxnSp>
        <p:nvCxnSpPr>
          <p:cNvPr id="11" name="肘形连接符 10"/>
          <p:cNvCxnSpPr>
            <a:stCxn id="3" idx="3"/>
            <a:endCxn id="4" idx="1"/>
          </p:cNvCxnSpPr>
          <p:nvPr/>
        </p:nvCxnSpPr>
        <p:spPr>
          <a:xfrm flipV="1">
            <a:off x="3222857" y="1213288"/>
            <a:ext cx="456502" cy="17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06789" y="1731692"/>
            <a:ext cx="208172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Get </a:t>
            </a:r>
            <a:r>
              <a:rPr lang="en-US" altLang="zh-CN" sz="2000" dirty="0" err="1"/>
              <a:t>voiceListIndex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561032" y="1369814"/>
            <a:ext cx="20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Voice level (0--7)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89079" y="2450152"/>
            <a:ext cx="25153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Edit the </a:t>
            </a:r>
            <a:r>
              <a:rPr lang="en-US" altLang="zh-CN" sz="2000" dirty="0" err="1"/>
              <a:t>voiceListIndex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191521" y="3170004"/>
            <a:ext cx="492047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Get the </a:t>
            </a:r>
            <a:r>
              <a:rPr lang="en-US" altLang="zh-CN" sz="2000" dirty="0" err="1"/>
              <a:t>voiceHeight</a:t>
            </a:r>
            <a:r>
              <a:rPr lang="en-US" altLang="zh-CN" sz="2000" dirty="0"/>
              <a:t> from the </a:t>
            </a:r>
            <a:r>
              <a:rPr lang="en-US" altLang="zh-CN" sz="2000" dirty="0" err="1"/>
              <a:t>voiceHeightList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19705" y="3879811"/>
            <a:ext cx="228248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Edit the </a:t>
            </a:r>
            <a:r>
              <a:rPr lang="en-US" altLang="zh-CN" sz="2000" dirty="0" err="1"/>
              <a:t>voiceHeight</a:t>
            </a:r>
            <a:endParaRPr lang="zh-CN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575546" y="2079070"/>
            <a:ext cx="207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Voice Flag (#/b/-)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70053" y="3492824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dimension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         (1--7)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7" name="直接箭头连接符 26"/>
          <p:cNvCxnSpPr>
            <a:stCxn id="4" idx="2"/>
            <a:endCxn id="19" idx="0"/>
          </p:cNvCxnSpPr>
          <p:nvPr/>
        </p:nvCxnSpPr>
        <p:spPr>
          <a:xfrm>
            <a:off x="4640905" y="1413343"/>
            <a:ext cx="6746" cy="318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2"/>
            <a:endCxn id="21" idx="0"/>
          </p:cNvCxnSpPr>
          <p:nvPr/>
        </p:nvCxnSpPr>
        <p:spPr>
          <a:xfrm flipH="1">
            <a:off x="4646731" y="2131802"/>
            <a:ext cx="920" cy="31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2"/>
            <a:endCxn id="22" idx="0"/>
          </p:cNvCxnSpPr>
          <p:nvPr/>
        </p:nvCxnSpPr>
        <p:spPr>
          <a:xfrm>
            <a:off x="4646731" y="2850262"/>
            <a:ext cx="5028" cy="319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2"/>
            <a:endCxn id="23" idx="0"/>
          </p:cNvCxnSpPr>
          <p:nvPr/>
        </p:nvCxnSpPr>
        <p:spPr>
          <a:xfrm>
            <a:off x="4651759" y="3570114"/>
            <a:ext cx="9188" cy="30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0" idx="1"/>
            <a:endCxn id="19" idx="0"/>
          </p:cNvCxnSpPr>
          <p:nvPr/>
        </p:nvCxnSpPr>
        <p:spPr>
          <a:xfrm rot="10800000" flipV="1">
            <a:off x="4647652" y="1554480"/>
            <a:ext cx="1913381" cy="177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4" idx="1"/>
            <a:endCxn id="21" idx="0"/>
          </p:cNvCxnSpPr>
          <p:nvPr/>
        </p:nvCxnSpPr>
        <p:spPr>
          <a:xfrm rot="10800000" flipV="1">
            <a:off x="4646732" y="2263736"/>
            <a:ext cx="1928815" cy="1864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5" idx="1"/>
            <a:endCxn id="23" idx="0"/>
          </p:cNvCxnSpPr>
          <p:nvPr/>
        </p:nvCxnSpPr>
        <p:spPr>
          <a:xfrm rot="10800000" flipV="1">
            <a:off x="4660947" y="3815989"/>
            <a:ext cx="2509106" cy="638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60639" y="4371496"/>
            <a:ext cx="258820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Return the </a:t>
            </a:r>
            <a:r>
              <a:rPr lang="en-US" altLang="zh-CN" sz="2000" dirty="0" err="1"/>
              <a:t>voiceHeight</a:t>
            </a:r>
            <a:endParaRPr lang="zh-CN" altLang="en-US" sz="2000" dirty="0"/>
          </a:p>
        </p:txBody>
      </p:sp>
      <p:cxnSp>
        <p:nvCxnSpPr>
          <p:cNvPr id="44" name="肘形连接符 43"/>
          <p:cNvCxnSpPr>
            <a:stCxn id="23" idx="2"/>
            <a:endCxn id="42" idx="1"/>
          </p:cNvCxnSpPr>
          <p:nvPr/>
        </p:nvCxnSpPr>
        <p:spPr>
          <a:xfrm rot="16200000" flipH="1">
            <a:off x="5214978" y="3725890"/>
            <a:ext cx="291630" cy="13996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prstClr val="white"/>
                </a:solidFill>
              </a:rPr>
              <a:t>Implementation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09468" y="2348522"/>
            <a:ext cx="8485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entry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79468" y="1992914"/>
            <a:ext cx="7577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start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77613" y="3946743"/>
            <a:ext cx="17317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98291" y="1085777"/>
            <a:ext cx="114755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created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98291" y="2001577"/>
            <a:ext cx="9733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classic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98291" y="2981560"/>
            <a:ext cx="107503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playing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44063" y="1799773"/>
            <a:ext cx="11028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Listen()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8732" y="2521298"/>
            <a:ext cx="10758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Score()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肘形连接符 10"/>
          <p:cNvCxnSpPr>
            <a:stCxn id="3" idx="3"/>
            <a:endCxn id="4" idx="1"/>
          </p:cNvCxnSpPr>
          <p:nvPr/>
        </p:nvCxnSpPr>
        <p:spPr>
          <a:xfrm flipV="1">
            <a:off x="2357970" y="2223747"/>
            <a:ext cx="421498" cy="3556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5" idx="1"/>
          </p:cNvCxnSpPr>
          <p:nvPr/>
        </p:nvCxnSpPr>
        <p:spPr>
          <a:xfrm>
            <a:off x="2357970" y="2579355"/>
            <a:ext cx="419643" cy="15982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3"/>
            <a:endCxn id="6" idx="1"/>
          </p:cNvCxnSpPr>
          <p:nvPr/>
        </p:nvCxnSpPr>
        <p:spPr>
          <a:xfrm flipV="1">
            <a:off x="3537176" y="1316610"/>
            <a:ext cx="361115" cy="9071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7" idx="1"/>
          </p:cNvCxnSpPr>
          <p:nvPr/>
        </p:nvCxnSpPr>
        <p:spPr>
          <a:xfrm>
            <a:off x="3537176" y="2223747"/>
            <a:ext cx="361115" cy="86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8" idx="1"/>
          </p:cNvCxnSpPr>
          <p:nvPr/>
        </p:nvCxnSpPr>
        <p:spPr>
          <a:xfrm>
            <a:off x="3537176" y="2223747"/>
            <a:ext cx="361115" cy="9886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3"/>
            <a:endCxn id="9" idx="1"/>
          </p:cNvCxnSpPr>
          <p:nvPr/>
        </p:nvCxnSpPr>
        <p:spPr>
          <a:xfrm flipV="1">
            <a:off x="4871634" y="2030606"/>
            <a:ext cx="572429" cy="2018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10" idx="1"/>
          </p:cNvCxnSpPr>
          <p:nvPr/>
        </p:nvCxnSpPr>
        <p:spPr>
          <a:xfrm>
            <a:off x="4871634" y="2232410"/>
            <a:ext cx="587098" cy="5197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3135088" y="2598046"/>
            <a:ext cx="2380343" cy="66765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Use the list of music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prstClr val="white"/>
                </a:solidFill>
              </a:rPr>
              <a:t>Implementation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22854" y="1893538"/>
            <a:ext cx="105811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Score()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62448" y="1893538"/>
            <a:ext cx="162736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name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22493" y="1893538"/>
            <a:ext cx="1000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search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90694" y="1893538"/>
            <a:ext cx="139243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scorePlay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>
            <a:stCxn id="3" idx="3"/>
            <a:endCxn id="4" idx="1"/>
          </p:cNvCxnSpPr>
          <p:nvPr/>
        </p:nvCxnSpPr>
        <p:spPr>
          <a:xfrm>
            <a:off x="1580964" y="2124371"/>
            <a:ext cx="2814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" idx="3"/>
            <a:endCxn id="7" idx="1"/>
          </p:cNvCxnSpPr>
          <p:nvPr/>
        </p:nvCxnSpPr>
        <p:spPr>
          <a:xfrm>
            <a:off x="3489817" y="2124371"/>
            <a:ext cx="332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" idx="3"/>
            <a:endCxn id="9" idx="1"/>
          </p:cNvCxnSpPr>
          <p:nvPr/>
        </p:nvCxnSpPr>
        <p:spPr>
          <a:xfrm>
            <a:off x="4823408" y="2124371"/>
            <a:ext cx="17672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7" idx="2"/>
            <a:endCxn id="46" idx="0"/>
          </p:cNvCxnSpPr>
          <p:nvPr/>
        </p:nvCxnSpPr>
        <p:spPr>
          <a:xfrm>
            <a:off x="4322951" y="2355203"/>
            <a:ext cx="2309" cy="242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5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1"/>
          <p:cNvSpPr txBox="1">
            <a:spLocks noChangeArrowheads="1"/>
          </p:cNvSpPr>
          <p:nvPr/>
        </p:nvSpPr>
        <p:spPr bwMode="auto">
          <a:xfrm>
            <a:off x="2803062" y="718695"/>
            <a:ext cx="5277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65039" y="921666"/>
            <a:ext cx="3514725" cy="426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zh-CN" sz="2000" dirty="0"/>
              <a:t>Problem Statement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966574" y="1427681"/>
            <a:ext cx="43148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19"/>
          <p:cNvSpPr txBox="1">
            <a:spLocks noChangeArrowheads="1"/>
          </p:cNvSpPr>
          <p:nvPr/>
        </p:nvSpPr>
        <p:spPr bwMode="auto">
          <a:xfrm>
            <a:off x="2803062" y="1539036"/>
            <a:ext cx="5277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65039" y="1740816"/>
            <a:ext cx="3514725" cy="426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zh-CN" sz="2000" dirty="0"/>
              <a:t>Analysis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966574" y="2248022"/>
            <a:ext cx="43148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27"/>
          <p:cNvSpPr txBox="1">
            <a:spLocks noChangeArrowheads="1"/>
          </p:cNvSpPr>
          <p:nvPr/>
        </p:nvSpPr>
        <p:spPr bwMode="auto">
          <a:xfrm>
            <a:off x="2803062" y="2358781"/>
            <a:ext cx="5277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65039" y="2561157"/>
            <a:ext cx="3514725" cy="426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zh-CN" sz="2000" dirty="0"/>
              <a:t>Design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966574" y="3067172"/>
            <a:ext cx="43148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TextBox 34"/>
          <p:cNvSpPr txBox="1">
            <a:spLocks noChangeArrowheads="1"/>
          </p:cNvSpPr>
          <p:nvPr/>
        </p:nvSpPr>
        <p:spPr bwMode="auto">
          <a:xfrm>
            <a:off x="2803062" y="3178526"/>
            <a:ext cx="5277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65039" y="3381498"/>
            <a:ext cx="3514725" cy="426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zh-CN" sz="2000" dirty="0"/>
              <a:t>Implementation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66574" y="3887513"/>
            <a:ext cx="43148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2803061" y="4029771"/>
            <a:ext cx="5277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5038" y="4232743"/>
            <a:ext cx="3514725" cy="426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zh-CN" sz="2000" dirty="0"/>
              <a:t>Test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966573" y="4738758"/>
            <a:ext cx="43148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prstClr val="white"/>
                </a:solidFill>
              </a:rPr>
              <a:t>Implementation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5086" y="1158374"/>
            <a:ext cx="154773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scorePlay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93873" y="1187401"/>
            <a:ext cx="159979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static_game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cxnSp>
        <p:nvCxnSpPr>
          <p:cNvPr id="11" name="肘形连接符 10"/>
          <p:cNvCxnSpPr>
            <a:stCxn id="3" idx="3"/>
            <a:endCxn id="4" idx="1"/>
          </p:cNvCxnSpPr>
          <p:nvPr/>
        </p:nvCxnSpPr>
        <p:spPr>
          <a:xfrm flipV="1">
            <a:off x="2142817" y="1387456"/>
            <a:ext cx="1551056" cy="17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5125" y="1978430"/>
            <a:ext cx="107882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update()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584" y="1543982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Climates’ actions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3864" y="3779592"/>
            <a:ext cx="8709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track()</a:t>
            </a:r>
            <a:endParaRPr lang="zh-CN" altLang="en-US" sz="2000" dirty="0"/>
          </a:p>
        </p:txBody>
      </p:sp>
      <p:cxnSp>
        <p:nvCxnSpPr>
          <p:cNvPr id="27" name="直接箭头连接符 26"/>
          <p:cNvCxnSpPr>
            <a:stCxn id="4" idx="2"/>
            <a:endCxn id="19" idx="0"/>
          </p:cNvCxnSpPr>
          <p:nvPr/>
        </p:nvCxnSpPr>
        <p:spPr>
          <a:xfrm>
            <a:off x="4493772" y="1587511"/>
            <a:ext cx="764" cy="39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0" idx="1"/>
            <a:endCxn id="19" idx="0"/>
          </p:cNvCxnSpPr>
          <p:nvPr/>
        </p:nvCxnSpPr>
        <p:spPr>
          <a:xfrm rot="10800000" flipV="1">
            <a:off x="4494536" y="1728648"/>
            <a:ext cx="1602048" cy="2497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4971" y="2816130"/>
            <a:ext cx="790342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finish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3527983" y="2726347"/>
            <a:ext cx="1942756" cy="5656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If input Esc?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56723" y="329828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No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7" name="直接箭头连接符 16"/>
          <p:cNvCxnSpPr>
            <a:stCxn id="9" idx="2"/>
            <a:endCxn id="42" idx="3"/>
          </p:cNvCxnSpPr>
          <p:nvPr/>
        </p:nvCxnSpPr>
        <p:spPr>
          <a:xfrm flipH="1">
            <a:off x="2285313" y="3009150"/>
            <a:ext cx="1242670" cy="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13783" y="2966163"/>
            <a:ext cx="5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Yes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43308" y="3495150"/>
            <a:ext cx="2744347" cy="9779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Judge whether click on the right beat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and score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19" idx="2"/>
            <a:endCxn id="9" idx="0"/>
          </p:cNvCxnSpPr>
          <p:nvPr/>
        </p:nvCxnSpPr>
        <p:spPr>
          <a:xfrm>
            <a:off x="4494536" y="2378540"/>
            <a:ext cx="4825" cy="347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4"/>
            <a:endCxn id="22" idx="0"/>
          </p:cNvCxnSpPr>
          <p:nvPr/>
        </p:nvCxnSpPr>
        <p:spPr>
          <a:xfrm>
            <a:off x="4499361" y="3291953"/>
            <a:ext cx="0" cy="487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2" idx="3"/>
            <a:endCxn id="36" idx="1"/>
          </p:cNvCxnSpPr>
          <p:nvPr/>
        </p:nvCxnSpPr>
        <p:spPr>
          <a:xfrm>
            <a:off x="4934857" y="3979647"/>
            <a:ext cx="608451" cy="4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14794" y="1148230"/>
            <a:ext cx="2292212" cy="2292212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31764" y="965200"/>
            <a:ext cx="2658272" cy="26582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22600" y="656036"/>
            <a:ext cx="3276600" cy="3276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7610" y="1378287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95170" y="2340204"/>
            <a:ext cx="111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38781" y="2857162"/>
            <a:ext cx="2392304" cy="214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299200" y="3140143"/>
            <a:ext cx="2651224" cy="1580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567543"/>
            <a:ext cx="9144000" cy="2249714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33482">
            <a:off x="120401" y="976884"/>
            <a:ext cx="4064557" cy="3646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822810" y="145685"/>
            <a:ext cx="2156090" cy="12851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67571" y="2466257"/>
            <a:ext cx="28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THANGKS!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4441" y="1879367"/>
            <a:ext cx="2667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MAGIC PIANO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14794" y="1148230"/>
            <a:ext cx="2292212" cy="2292212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31764" y="965200"/>
            <a:ext cx="2658272" cy="26582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22600" y="656036"/>
            <a:ext cx="3276600" cy="3276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7610" y="1378287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44715" y="2186036"/>
            <a:ext cx="1779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Problem Statement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38781" y="2857162"/>
            <a:ext cx="2392304" cy="214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299200" y="3140143"/>
            <a:ext cx="2651224" cy="1580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H="1">
            <a:off x="1730375" y="2849663"/>
            <a:ext cx="647700" cy="81081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GT3.1"/>
          <p:cNvSpPr txBox="1"/>
          <p:nvPr/>
        </p:nvSpPr>
        <p:spPr>
          <a:xfrm>
            <a:off x="2378076" y="2966860"/>
            <a:ext cx="5865813" cy="183737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 functions: Created music——create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music and play it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Classic music——listen to music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——play music by scores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aseline="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baseline="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laying</a:t>
            </a:r>
            <a: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music——play freely by keyboard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KSO_GT3"/>
          <p:cNvSpPr txBox="1">
            <a:spLocks noChangeArrowheads="1"/>
          </p:cNvSpPr>
          <p:nvPr/>
        </p:nvSpPr>
        <p:spPr bwMode="auto">
          <a:xfrm>
            <a:off x="2378076" y="2908002"/>
            <a:ext cx="586581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Specific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7" name="KSO_GN3"/>
          <p:cNvSpPr txBox="1">
            <a:spLocks noChangeArrowheads="1"/>
          </p:cNvSpPr>
          <p:nvPr/>
        </p:nvSpPr>
        <p:spPr bwMode="auto">
          <a:xfrm>
            <a:off x="971550" y="2849662"/>
            <a:ext cx="954088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1730375" y="1991221"/>
            <a:ext cx="647700" cy="8096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KSO_GT2.1"/>
          <p:cNvSpPr txBox="1"/>
          <p:nvPr/>
        </p:nvSpPr>
        <p:spPr>
          <a:xfrm>
            <a:off x="2378076" y="2280544"/>
            <a:ext cx="5865813" cy="456009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Music Game,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can create music, listen to music, play music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80" name="KSO_GT2"/>
          <p:cNvSpPr txBox="1">
            <a:spLocks noChangeArrowheads="1"/>
          </p:cNvSpPr>
          <p:nvPr/>
        </p:nvSpPr>
        <p:spPr bwMode="auto">
          <a:xfrm>
            <a:off x="2378076" y="2048371"/>
            <a:ext cx="586581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Total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81" name="KSO_GN2"/>
          <p:cNvSpPr txBox="1">
            <a:spLocks noChangeArrowheads="1"/>
          </p:cNvSpPr>
          <p:nvPr/>
        </p:nvSpPr>
        <p:spPr bwMode="auto">
          <a:xfrm>
            <a:off x="971550" y="1991221"/>
            <a:ext cx="954088" cy="6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730375" y="1131590"/>
            <a:ext cx="647700" cy="8108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KSO_GT1.1"/>
          <p:cNvSpPr txBox="1"/>
          <p:nvPr/>
        </p:nvSpPr>
        <p:spPr>
          <a:xfrm>
            <a:off x="2378076" y="1422103"/>
            <a:ext cx="5865813" cy="441722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From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softwares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”Piano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Master”and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FL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84" name="KSO_GT1"/>
          <p:cNvSpPr txBox="1">
            <a:spLocks noChangeArrowheads="1"/>
          </p:cNvSpPr>
          <p:nvPr/>
        </p:nvSpPr>
        <p:spPr bwMode="auto">
          <a:xfrm>
            <a:off x="2378076" y="1189931"/>
            <a:ext cx="5865813" cy="25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3C4856"/>
                </a:solidFill>
                <a:latin typeface="微软雅黑" panose="020B0503020204020204" pitchFamily="34" charset="-122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nspiration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85" name="KSO_GN1"/>
          <p:cNvSpPr txBox="1">
            <a:spLocks noChangeArrowheads="1"/>
          </p:cNvSpPr>
          <p:nvPr/>
        </p:nvSpPr>
        <p:spPr bwMode="auto">
          <a:xfrm>
            <a:off x="971550" y="1131590"/>
            <a:ext cx="954088" cy="6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C485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C485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Problem Statement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>
            <a:off x="0" y="521495"/>
            <a:ext cx="2324100" cy="515541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100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14794" y="1148230"/>
            <a:ext cx="2292212" cy="2292212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31764" y="965200"/>
            <a:ext cx="2658272" cy="26582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22600" y="656036"/>
            <a:ext cx="3276600" cy="3276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7610" y="1378287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45236" y="2267634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nalysis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38781" y="2857162"/>
            <a:ext cx="2392304" cy="214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299200" y="3140143"/>
            <a:ext cx="2651224" cy="1580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1989" y="841829"/>
            <a:ext cx="7349897" cy="3773714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000" tIns="0" rIns="72000" bIns="0" spcCol="1270" anchor="ctr"/>
            <a:lstStyle/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Analysis: Create the music by writing information, and</a:t>
              </a:r>
            </a:p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              use knowledge about Files to save the music</a:t>
              </a:r>
              <a:endParaRPr kumimoji="0" lang="en-US" altLang="zh-CN" sz="2000" i="0" u="none" strike="noStrike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Functions:</a:t>
              </a:r>
              <a:r>
                <a:rPr kumimoji="0" lang="en-US" altLang="zh-CN" sz="2000" i="0" u="none" strike="noStrike" kern="1200" cap="none" spc="0" normalizeH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i="0" u="none" strike="noStrike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Create(Write() and save)</a:t>
              </a:r>
            </a:p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                 Run()</a:t>
              </a:r>
              <a:endParaRPr kumimoji="0" lang="zh-CN" altLang="en-US" sz="2000" i="0" u="none" strike="noStrike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lvl="0"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Created music</a:t>
              </a:r>
              <a:endParaRPr kumimoji="0" lang="zh-CN" altLang="en-US" sz="280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8615" y="1851671"/>
              <a:ext cx="25715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pitchFamily="49" charset="-122"/>
                  <a:cs typeface="+mn-cs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1989" y="841829"/>
            <a:ext cx="7349897" cy="3773714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000" tIns="0" rIns="72000" bIns="0" spcCol="1270" anchor="ctr"/>
            <a:lstStyle/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Analysis: Make a list to save names of music,</a:t>
              </a:r>
            </a:p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              search for music,</a:t>
              </a:r>
            </a:p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aseline="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              play</a:t>
              </a: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the music</a:t>
              </a:r>
              <a:endParaRPr kumimoji="0" lang="en-US" altLang="zh-CN" sz="2000" i="0" u="none" strike="noStrike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Functions:</a:t>
              </a:r>
              <a:r>
                <a:rPr kumimoji="0" lang="en-US" altLang="zh-CN" sz="2000" i="0" u="none" strike="noStrike" kern="1200" cap="none" spc="0" normalizeH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i="0" u="none" strike="noStrike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Listen(search and play)</a:t>
              </a:r>
              <a:endParaRPr kumimoji="0" lang="zh-CN" altLang="en-US" sz="2000" i="0" u="none" strike="noStrike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lvl="0"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 to music</a:t>
              </a:r>
              <a:endParaRPr kumimoji="0" lang="zh-CN" altLang="en-US" sz="280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8615" y="1851671"/>
              <a:ext cx="25715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pitchFamily="49" charset="-122"/>
                  <a:cs typeface="+mn-cs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68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1989" y="841829"/>
            <a:ext cx="7349897" cy="3773714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000" tIns="0" rIns="72000" bIns="0" spcCol="1270" anchor="ctr"/>
            <a:lstStyle/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Analysis: List and search as Listen part,</a:t>
              </a:r>
            </a:p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              algorithm to give scores</a:t>
              </a:r>
              <a:endParaRPr kumimoji="0" lang="en-US" altLang="zh-CN" sz="2000" i="0" u="none" strike="noStrike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Functions:</a:t>
              </a:r>
              <a:r>
                <a:rPr kumimoji="0" lang="en-US" altLang="zh-CN" sz="2000" i="0" u="none" strike="noStrike" kern="1200" cap="none" spc="0" normalizeH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i="0" u="none" strike="noStrike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Score(search and</a:t>
              </a:r>
              <a:r>
                <a:rPr kumimoji="0" lang="en-US" altLang="zh-CN" sz="2000" i="0" u="none" strike="noStrike" kern="1200" cap="none" spc="0" normalizeH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i="0" u="none" strike="noStrike" kern="1200" cap="none" spc="0" normalizeH="0" noProof="0" dirty="0" err="1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scorePlay</a:t>
              </a:r>
              <a:r>
                <a:rPr kumimoji="0" lang="en-US" altLang="zh-CN" sz="2000" i="0" u="none" strike="noStrike" kern="1200" cap="none" spc="0" normalizeH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()</a:t>
              </a:r>
              <a:r>
                <a:rPr kumimoji="0" lang="en-US" altLang="zh-CN" sz="2000" i="0" u="none" strike="noStrike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)</a:t>
              </a:r>
            </a:p>
            <a:p>
              <a:pPr marL="0" lvl="1" defTabSz="488950">
                <a:lnSpc>
                  <a:spcPct val="130000"/>
                </a:lnSpc>
                <a:spcAft>
                  <a:spcPct val="15000"/>
                </a:spcAft>
                <a:defRPr/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                 </a:t>
              </a:r>
              <a:r>
                <a:rPr lang="en-US" altLang="zh-CN" sz="2000" dirty="0" err="1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ScorePlay</a:t>
              </a: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lvl="0"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Play music by scores</a:t>
              </a:r>
              <a:endParaRPr kumimoji="0" lang="zh-CN" altLang="en-US" sz="280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8615" y="1851671"/>
              <a:ext cx="25715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pitchFamily="49" charset="-122"/>
                  <a:cs typeface="+mn-cs"/>
                </a:rPr>
                <a:t>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89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1989" y="841829"/>
            <a:ext cx="7349897" cy="3773714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000" tIns="0" rIns="72000" bIns="0" spcCol="1270" anchor="ctr"/>
            <a:lstStyle/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Analysis: Match each key on the keyboard to each note</a:t>
              </a:r>
              <a:endParaRPr kumimoji="0" lang="en-US" altLang="zh-CN" sz="2000" i="0" u="none" strike="noStrike" kern="1200" cap="none" spc="0" normalizeH="0" baseline="0" noProof="0" dirty="0"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marL="0" marR="0" lvl="1" indent="0" defTabSz="48895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Functions:</a:t>
              </a:r>
              <a:r>
                <a:rPr kumimoji="0" lang="en-US" altLang="zh-CN" sz="2000" i="0" u="none" strike="noStrike" kern="1200" cap="none" spc="0" normalizeH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i="0" u="none" strike="noStrike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Play()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lvl="0"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Playing music</a:t>
              </a:r>
              <a:endParaRPr kumimoji="0" lang="zh-CN" altLang="en-US" sz="280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8615" y="1851671"/>
              <a:ext cx="25715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pitchFamily="49" charset="-122"/>
                  <a:cs typeface="+mn-cs"/>
                </a:rPr>
                <a:t>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92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C485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460</Words>
  <Application>Microsoft Office PowerPoint</Application>
  <PresentationFormat>全屏显示(16:9)</PresentationFormat>
  <Paragraphs>185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Kozuka Gothic Pro R</vt:lpstr>
      <vt:lpstr>等线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Problem Statement</vt:lpstr>
      <vt:lpstr>PowerPoint 演示文稿</vt:lpstr>
      <vt:lpstr>Analysis</vt:lpstr>
      <vt:lpstr>Analysis</vt:lpstr>
      <vt:lpstr>Analysis</vt:lpstr>
      <vt:lpstr>Analysis</vt:lpstr>
      <vt:lpstr>Analysis</vt:lpstr>
      <vt:lpstr>PowerPoint 演示文稿</vt:lpstr>
      <vt:lpstr>Design</vt:lpstr>
      <vt:lpstr>PowerPoint 演示文稿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C语言期末答辩</dc:title>
  <dc:creator/>
  <cp:lastModifiedBy>永恒 永恒</cp:lastModifiedBy>
  <cp:revision>46</cp:revision>
  <dcterms:created xsi:type="dcterms:W3CDTF">2016-12-25T02:27:00Z</dcterms:created>
  <dcterms:modified xsi:type="dcterms:W3CDTF">2019-07-06T02:40:32Z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