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1788" r:id="rId3"/>
    <p:sldId id="7443" r:id="rId4"/>
    <p:sldId id="7524" r:id="rId5"/>
    <p:sldId id="317" r:id="rId6"/>
    <p:sldId id="7526" r:id="rId7"/>
    <p:sldId id="7527" r:id="rId8"/>
    <p:sldId id="7531" r:id="rId9"/>
    <p:sldId id="7528" r:id="rId10"/>
    <p:sldId id="269" r:id="rId11"/>
    <p:sldId id="7529" r:id="rId12"/>
    <p:sldId id="268" r:id="rId13"/>
    <p:sldId id="7549" r:id="rId14"/>
    <p:sldId id="7550" r:id="rId15"/>
    <p:sldId id="270" r:id="rId16"/>
    <p:sldId id="273" r:id="rId17"/>
    <p:sldId id="275" r:id="rId18"/>
    <p:sldId id="7547" r:id="rId19"/>
    <p:sldId id="276" r:id="rId20"/>
    <p:sldId id="277" r:id="rId21"/>
    <p:sldId id="7530" r:id="rId22"/>
    <p:sldId id="753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62"/>
      </p:cViewPr>
      <p:guideLst>
        <p:guide orient="horz" pos="2160"/>
        <p:guide pos="3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8CBED5"/>
                </a:gs>
                <a:gs pos="100000">
                  <a:srgbClr val="6C9AF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8C-45CC-A5E3-F207DF795460}"/>
              </c:ext>
            </c:extLst>
          </c:dPt>
          <c:dPt>
            <c:idx val="1"/>
            <c:bubble3D val="0"/>
            <c:spPr>
              <a:solidFill>
                <a:srgbClr val="E6EAEC">
                  <a:alpha val="10000"/>
                </a:srgb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8C-45CC-A5E3-F207DF795460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35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8C-45CC-A5E3-F207DF795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0735-1507-4947-BF26-8FC49E0C42ED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1DD-7AB3-490D-A79F-38159E168C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624F0-09E1-425A-A52F-CC4F476DA1E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1DD-7AB3-490D-A79F-38159E168C2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r="5591"/>
          <a:stretch>
            <a:fillRect/>
          </a:stretch>
        </p:blipFill>
        <p:spPr>
          <a:xfrm>
            <a:off x="12032" y="0"/>
            <a:ext cx="12175957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5591"/>
          <a:stretch>
            <a:fillRect/>
          </a:stretch>
        </p:blipFill>
        <p:spPr>
          <a:xfrm>
            <a:off x="-12032" y="0"/>
            <a:ext cx="1220002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DB11-26F4-46A5-ADFC-8E19BB4D60F0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2B75-2A88-47F3-B4BE-C0553C386C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4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1.xml"/><Relationship Id="rId7" Type="http://schemas.openxmlformats.org/officeDocument/2006/relationships/image" Target="../media/image3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33.png"/><Relationship Id="rId4" Type="http://schemas.openxmlformats.org/officeDocument/2006/relationships/tags" Target="../tags/tag12.xml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548" y="-179444"/>
            <a:ext cx="12192000" cy="6932650"/>
          </a:xfrm>
          <a:prstGeom prst="rect">
            <a:avLst/>
          </a:prstGeom>
          <a:blipFill dpi="0" rotWithShape="1">
            <a:blip r:embed="rId6">
              <a:alphaModFix amt="59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库_文本框 5"/>
          <p:cNvSpPr txBox="1"/>
          <p:nvPr>
            <p:custDataLst>
              <p:tags r:id="rId1"/>
            </p:custDataLst>
          </p:nvPr>
        </p:nvSpPr>
        <p:spPr>
          <a:xfrm>
            <a:off x="2152232" y="2610853"/>
            <a:ext cx="78875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latin typeface="造字工房尚雅（非商用）常规体" pitchFamily="2" charset="-122"/>
                <a:ea typeface="造字工房尚雅（非商用）常规体" pitchFamily="2" charset="-122"/>
              </a:rPr>
              <a:t>PLANE  WARS</a:t>
            </a:r>
          </a:p>
        </p:txBody>
      </p:sp>
      <p:sp>
        <p:nvSpPr>
          <p:cNvPr id="7" name="PA_库_文本框 6"/>
          <p:cNvSpPr txBox="1"/>
          <p:nvPr>
            <p:custDataLst>
              <p:tags r:id="rId2"/>
            </p:custDataLst>
          </p:nvPr>
        </p:nvSpPr>
        <p:spPr>
          <a:xfrm>
            <a:off x="5269832" y="4012876"/>
            <a:ext cx="1973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Bauhaus 93" panose="04030905020B02020C02" pitchFamily="82" charset="0"/>
              </a:rPr>
              <a:t>TECHNOLOGY</a:t>
            </a:r>
            <a:endParaRPr lang="zh-CN" altLang="en-US" sz="1400" dirty="0">
              <a:latin typeface="Bauhaus 93" panose="04030905020B02020C02" pitchFamily="82" charset="0"/>
            </a:endParaRPr>
          </a:p>
        </p:txBody>
      </p:sp>
      <p:sp>
        <p:nvSpPr>
          <p:cNvPr id="8" name="PA_库_文本框 7"/>
          <p:cNvSpPr txBox="1"/>
          <p:nvPr>
            <p:custDataLst>
              <p:tags r:id="rId3"/>
            </p:custDataLst>
          </p:nvPr>
        </p:nvSpPr>
        <p:spPr>
          <a:xfrm>
            <a:off x="4561136" y="3667608"/>
            <a:ext cx="334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造字工房朗宋（非商用）常规体" pitchFamily="2" charset="-122"/>
                <a:ea typeface="造字工房朗宋（非商用）常规体" pitchFamily="2" charset="-122"/>
              </a:rPr>
              <a:t>Report of C language design</a:t>
            </a:r>
            <a:endParaRPr lang="zh-CN" altLang="en-US" dirty="0"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5370" y="1728252"/>
            <a:ext cx="2397832" cy="1991034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2152275" y="4515112"/>
            <a:ext cx="2724528" cy="91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solidFill>
                  <a:srgbClr val="00B0F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List of bullet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solidFill>
                  <a:srgbClr val="00B0F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collision</a:t>
            </a:r>
            <a:endParaRPr lang="en-US" altLang="zh-CN" sz="2400" dirty="0">
              <a:solidFill>
                <a:srgbClr val="00B0F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05318" y="1728252"/>
            <a:ext cx="2397832" cy="1991034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09876" y="1728230"/>
            <a:ext cx="2397832" cy="1991034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8367101" y="4514569"/>
            <a:ext cx="2397832" cy="91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solidFill>
                  <a:srgbClr val="00B0F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Boss1 function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zh-CN" sz="2400" dirty="0">
                <a:solidFill>
                  <a:srgbClr val="00B0F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rPr>
              <a:t>Boss2 function</a:t>
            </a:r>
            <a:endParaRPr lang="en-US" altLang="zh-CN" sz="2400" dirty="0">
              <a:solidFill>
                <a:srgbClr val="00B0F0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Rectangle 1"/>
          <p:cNvSpPr/>
          <p:nvPr/>
        </p:nvSpPr>
        <p:spPr bwMode="auto">
          <a:xfrm>
            <a:off x="4321858" y="286448"/>
            <a:ext cx="3551485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Lato Regular"/>
                <a:ea typeface="MS PGothic" panose="020B0600070205080204" charset="-128"/>
                <a:cs typeface="Lato Regular"/>
                <a:sym typeface="Bebas Neue" charset="0"/>
              </a:rPr>
              <a:t>Task assignment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0">
        <p:circle/>
      </p:transition>
    </mc:Choice>
    <mc:Fallback xmlns=""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30000" decel="26000" autoRev="1" fill="hold" grpId="2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6" grpId="1" autoUpdateAnimBg="0"/>
      <p:bldP spid="6" grpId="2" autoUpdateAnimBg="0"/>
      <p:bldP spid="7" grpId="0" autoUpdateAnimBg="0"/>
      <p:bldP spid="7" grpId="1" autoUpdateAnimBg="0"/>
      <p:bldP spid="7" grpId="2" autoUpdateAnimBg="0"/>
      <p:bldP spid="8" grpId="0" autoUpdateAnimBg="0"/>
      <p:bldP spid="8" grpId="1" autoUpdateAnimBg="0"/>
      <p:bldP spid="8" grpId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439129" y="2200968"/>
            <a:ext cx="11076123" cy="44858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8" name="矩形: 圆角 3"/>
          <p:cNvSpPr/>
          <p:nvPr/>
        </p:nvSpPr>
        <p:spPr>
          <a:xfrm>
            <a:off x="8900921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4"/>
          <p:cNvSpPr/>
          <p:nvPr/>
        </p:nvSpPr>
        <p:spPr>
          <a:xfrm>
            <a:off x="9000934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: 圆角 7"/>
          <p:cNvSpPr/>
          <p:nvPr/>
        </p:nvSpPr>
        <p:spPr>
          <a:xfrm>
            <a:off x="9416904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8"/>
          <p:cNvSpPr/>
          <p:nvPr/>
        </p:nvSpPr>
        <p:spPr>
          <a:xfrm>
            <a:off x="9516917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: 圆角 10"/>
          <p:cNvSpPr/>
          <p:nvPr/>
        </p:nvSpPr>
        <p:spPr>
          <a:xfrm>
            <a:off x="993288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1"/>
          <p:cNvSpPr/>
          <p:nvPr/>
        </p:nvSpPr>
        <p:spPr>
          <a:xfrm>
            <a:off x="10032900" y="5363975"/>
            <a:ext cx="235402" cy="233149"/>
          </a:xfrm>
          <a:custGeom>
            <a:avLst/>
            <a:gdLst>
              <a:gd name="connsiteX0" fmla="*/ 292147 w 331788"/>
              <a:gd name="connsiteY0" fmla="*/ 109538 h 328613"/>
              <a:gd name="connsiteX1" fmla="*/ 327025 w 331788"/>
              <a:gd name="connsiteY1" fmla="*/ 145621 h 328613"/>
              <a:gd name="connsiteX2" fmla="*/ 327025 w 331788"/>
              <a:gd name="connsiteY2" fmla="*/ 229385 h 328613"/>
              <a:gd name="connsiteX3" fmla="*/ 293438 w 331788"/>
              <a:gd name="connsiteY3" fmla="*/ 264179 h 328613"/>
              <a:gd name="connsiteX4" fmla="*/ 252101 w 331788"/>
              <a:gd name="connsiteY4" fmla="*/ 264179 h 328613"/>
              <a:gd name="connsiteX5" fmla="*/ 252101 w 331788"/>
              <a:gd name="connsiteY5" fmla="*/ 319593 h 328613"/>
              <a:gd name="connsiteX6" fmla="*/ 243059 w 331788"/>
              <a:gd name="connsiteY6" fmla="*/ 328613 h 328613"/>
              <a:gd name="connsiteX7" fmla="*/ 205596 w 331788"/>
              <a:gd name="connsiteY7" fmla="*/ 328613 h 328613"/>
              <a:gd name="connsiteX8" fmla="*/ 195262 w 331788"/>
              <a:gd name="connsiteY8" fmla="*/ 319593 h 328613"/>
              <a:gd name="connsiteX9" fmla="*/ 195262 w 331788"/>
              <a:gd name="connsiteY9" fmla="*/ 235829 h 328613"/>
              <a:gd name="connsiteX10" fmla="*/ 224973 w 331788"/>
              <a:gd name="connsiteY10" fmla="*/ 207478 h 328613"/>
              <a:gd name="connsiteX11" fmla="*/ 255976 w 331788"/>
              <a:gd name="connsiteY11" fmla="*/ 207478 h 328613"/>
              <a:gd name="connsiteX12" fmla="*/ 255976 w 331788"/>
              <a:gd name="connsiteY12" fmla="*/ 145621 h 328613"/>
              <a:gd name="connsiteX13" fmla="*/ 292147 w 331788"/>
              <a:gd name="connsiteY13" fmla="*/ 109538 h 328613"/>
              <a:gd name="connsiteX14" fmla="*/ 38473 w 331788"/>
              <a:gd name="connsiteY14" fmla="*/ 109538 h 328613"/>
              <a:gd name="connsiteX15" fmla="*/ 75079 w 331788"/>
              <a:gd name="connsiteY15" fmla="*/ 145621 h 328613"/>
              <a:gd name="connsiteX16" fmla="*/ 75079 w 331788"/>
              <a:gd name="connsiteY16" fmla="*/ 207478 h 328613"/>
              <a:gd name="connsiteX17" fmla="*/ 106456 w 331788"/>
              <a:gd name="connsiteY17" fmla="*/ 207478 h 328613"/>
              <a:gd name="connsiteX18" fmla="*/ 136525 w 331788"/>
              <a:gd name="connsiteY18" fmla="*/ 235829 h 328613"/>
              <a:gd name="connsiteX19" fmla="*/ 136525 w 331788"/>
              <a:gd name="connsiteY19" fmla="*/ 319593 h 328613"/>
              <a:gd name="connsiteX20" fmla="*/ 126066 w 331788"/>
              <a:gd name="connsiteY20" fmla="*/ 328613 h 328613"/>
              <a:gd name="connsiteX21" fmla="*/ 88153 w 331788"/>
              <a:gd name="connsiteY21" fmla="*/ 328613 h 328613"/>
              <a:gd name="connsiteX22" fmla="*/ 79001 w 331788"/>
              <a:gd name="connsiteY22" fmla="*/ 319593 h 328613"/>
              <a:gd name="connsiteX23" fmla="*/ 79001 w 331788"/>
              <a:gd name="connsiteY23" fmla="*/ 264179 h 328613"/>
              <a:gd name="connsiteX24" fmla="*/ 37166 w 331788"/>
              <a:gd name="connsiteY24" fmla="*/ 264179 h 328613"/>
              <a:gd name="connsiteX25" fmla="*/ 3175 w 331788"/>
              <a:gd name="connsiteY25" fmla="*/ 229385 h 328613"/>
              <a:gd name="connsiteX26" fmla="*/ 3175 w 331788"/>
              <a:gd name="connsiteY26" fmla="*/ 145621 h 328613"/>
              <a:gd name="connsiteX27" fmla="*/ 38473 w 331788"/>
              <a:gd name="connsiteY27" fmla="*/ 109538 h 328613"/>
              <a:gd name="connsiteX28" fmla="*/ 160734 w 331788"/>
              <a:gd name="connsiteY28" fmla="*/ 88900 h 328613"/>
              <a:gd name="connsiteX29" fmla="*/ 171053 w 331788"/>
              <a:gd name="connsiteY29" fmla="*/ 88900 h 328613"/>
              <a:gd name="connsiteX30" fmla="*/ 173633 w 331788"/>
              <a:gd name="connsiteY30" fmla="*/ 90195 h 328613"/>
              <a:gd name="connsiteX31" fmla="*/ 174923 w 331788"/>
              <a:gd name="connsiteY31" fmla="*/ 95375 h 328613"/>
              <a:gd name="connsiteX32" fmla="*/ 169763 w 331788"/>
              <a:gd name="connsiteY32" fmla="*/ 103146 h 328613"/>
              <a:gd name="connsiteX33" fmla="*/ 172343 w 331788"/>
              <a:gd name="connsiteY33" fmla="*/ 123867 h 328613"/>
              <a:gd name="connsiteX34" fmla="*/ 167184 w 331788"/>
              <a:gd name="connsiteY34" fmla="*/ 136818 h 328613"/>
              <a:gd name="connsiteX35" fmla="*/ 164604 w 331788"/>
              <a:gd name="connsiteY35" fmla="*/ 136818 h 328613"/>
              <a:gd name="connsiteX36" fmla="*/ 159444 w 331788"/>
              <a:gd name="connsiteY36" fmla="*/ 123867 h 328613"/>
              <a:gd name="connsiteX37" fmla="*/ 162024 w 331788"/>
              <a:gd name="connsiteY37" fmla="*/ 103146 h 328613"/>
              <a:gd name="connsiteX38" fmla="*/ 156865 w 331788"/>
              <a:gd name="connsiteY38" fmla="*/ 95375 h 328613"/>
              <a:gd name="connsiteX39" fmla="*/ 158155 w 331788"/>
              <a:gd name="connsiteY39" fmla="*/ 90195 h 328613"/>
              <a:gd name="connsiteX40" fmla="*/ 160734 w 331788"/>
              <a:gd name="connsiteY40" fmla="*/ 88900 h 328613"/>
              <a:gd name="connsiteX41" fmla="*/ 136182 w 331788"/>
              <a:gd name="connsiteY41" fmla="*/ 88900 h 328613"/>
              <a:gd name="connsiteX42" fmla="*/ 138766 w 331788"/>
              <a:gd name="connsiteY42" fmla="*/ 91502 h 328613"/>
              <a:gd name="connsiteX43" fmla="*/ 165893 w 331788"/>
              <a:gd name="connsiteY43" fmla="*/ 165652 h 328613"/>
              <a:gd name="connsiteX44" fmla="*/ 193021 w 331788"/>
              <a:gd name="connsiteY44" fmla="*/ 91502 h 328613"/>
              <a:gd name="connsiteX45" fmla="*/ 196897 w 331788"/>
              <a:gd name="connsiteY45" fmla="*/ 90201 h 328613"/>
              <a:gd name="connsiteX46" fmla="*/ 208523 w 331788"/>
              <a:gd name="connsiteY46" fmla="*/ 92802 h 328613"/>
              <a:gd name="connsiteX47" fmla="*/ 231775 w 331788"/>
              <a:gd name="connsiteY47" fmla="*/ 125325 h 328613"/>
              <a:gd name="connsiteX48" fmla="*/ 231775 w 331788"/>
              <a:gd name="connsiteY48" fmla="*/ 176059 h 328613"/>
              <a:gd name="connsiteX49" fmla="*/ 226608 w 331788"/>
              <a:gd name="connsiteY49" fmla="*/ 182563 h 328613"/>
              <a:gd name="connsiteX50" fmla="*/ 105179 w 331788"/>
              <a:gd name="connsiteY50" fmla="*/ 182563 h 328613"/>
              <a:gd name="connsiteX51" fmla="*/ 100012 w 331788"/>
              <a:gd name="connsiteY51" fmla="*/ 176059 h 328613"/>
              <a:gd name="connsiteX52" fmla="*/ 100012 w 331788"/>
              <a:gd name="connsiteY52" fmla="*/ 125325 h 328613"/>
              <a:gd name="connsiteX53" fmla="*/ 123264 w 331788"/>
              <a:gd name="connsiteY53" fmla="*/ 92802 h 328613"/>
              <a:gd name="connsiteX54" fmla="*/ 134890 w 331788"/>
              <a:gd name="connsiteY54" fmla="*/ 90201 h 328613"/>
              <a:gd name="connsiteX55" fmla="*/ 136182 w 331788"/>
              <a:gd name="connsiteY55" fmla="*/ 88900 h 328613"/>
              <a:gd name="connsiteX56" fmla="*/ 292100 w 331788"/>
              <a:gd name="connsiteY56" fmla="*/ 19050 h 328613"/>
              <a:gd name="connsiteX57" fmla="*/ 331788 w 331788"/>
              <a:gd name="connsiteY57" fmla="*/ 58738 h 328613"/>
              <a:gd name="connsiteX58" fmla="*/ 292100 w 331788"/>
              <a:gd name="connsiteY58" fmla="*/ 98426 h 328613"/>
              <a:gd name="connsiteX59" fmla="*/ 252412 w 331788"/>
              <a:gd name="connsiteY59" fmla="*/ 58738 h 328613"/>
              <a:gd name="connsiteX60" fmla="*/ 292100 w 331788"/>
              <a:gd name="connsiteY60" fmla="*/ 19050 h 328613"/>
              <a:gd name="connsiteX61" fmla="*/ 39688 w 331788"/>
              <a:gd name="connsiteY61" fmla="*/ 19050 h 328613"/>
              <a:gd name="connsiteX62" fmla="*/ 79376 w 331788"/>
              <a:gd name="connsiteY62" fmla="*/ 58738 h 328613"/>
              <a:gd name="connsiteX63" fmla="*/ 39688 w 331788"/>
              <a:gd name="connsiteY63" fmla="*/ 98426 h 328613"/>
              <a:gd name="connsiteX64" fmla="*/ 0 w 331788"/>
              <a:gd name="connsiteY64" fmla="*/ 58738 h 328613"/>
              <a:gd name="connsiteX65" fmla="*/ 39688 w 331788"/>
              <a:gd name="connsiteY65" fmla="*/ 19050 h 328613"/>
              <a:gd name="connsiteX66" fmla="*/ 165894 w 331788"/>
              <a:gd name="connsiteY66" fmla="*/ 0 h 328613"/>
              <a:gd name="connsiteX67" fmla="*/ 204788 w 331788"/>
              <a:gd name="connsiteY67" fmla="*/ 39688 h 328613"/>
              <a:gd name="connsiteX68" fmla="*/ 165894 w 331788"/>
              <a:gd name="connsiteY68" fmla="*/ 79376 h 328613"/>
              <a:gd name="connsiteX69" fmla="*/ 127000 w 331788"/>
              <a:gd name="connsiteY69" fmla="*/ 39688 h 328613"/>
              <a:gd name="connsiteX70" fmla="*/ 165894 w 331788"/>
              <a:gd name="connsiteY70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31788" h="328613">
                <a:moveTo>
                  <a:pt x="292147" y="109538"/>
                </a:moveTo>
                <a:cubicBezTo>
                  <a:pt x="311524" y="109538"/>
                  <a:pt x="327025" y="126291"/>
                  <a:pt x="327025" y="145621"/>
                </a:cubicBezTo>
                <a:cubicBezTo>
                  <a:pt x="327025" y="145621"/>
                  <a:pt x="327025" y="145621"/>
                  <a:pt x="327025" y="229385"/>
                </a:cubicBezTo>
                <a:cubicBezTo>
                  <a:pt x="327025" y="248715"/>
                  <a:pt x="311524" y="264179"/>
                  <a:pt x="293438" y="264179"/>
                </a:cubicBezTo>
                <a:cubicBezTo>
                  <a:pt x="293438" y="264179"/>
                  <a:pt x="293438" y="264179"/>
                  <a:pt x="252101" y="264179"/>
                </a:cubicBezTo>
                <a:cubicBezTo>
                  <a:pt x="252101" y="264179"/>
                  <a:pt x="252101" y="264179"/>
                  <a:pt x="252101" y="319593"/>
                </a:cubicBezTo>
                <a:cubicBezTo>
                  <a:pt x="252101" y="324747"/>
                  <a:pt x="248226" y="328613"/>
                  <a:pt x="243059" y="328613"/>
                </a:cubicBezTo>
                <a:cubicBezTo>
                  <a:pt x="243059" y="328613"/>
                  <a:pt x="243059" y="328613"/>
                  <a:pt x="205596" y="328613"/>
                </a:cubicBezTo>
                <a:cubicBezTo>
                  <a:pt x="199138" y="328613"/>
                  <a:pt x="195262" y="324747"/>
                  <a:pt x="195262" y="319593"/>
                </a:cubicBezTo>
                <a:cubicBezTo>
                  <a:pt x="195262" y="319593"/>
                  <a:pt x="195262" y="319593"/>
                  <a:pt x="195262" y="235829"/>
                </a:cubicBezTo>
                <a:cubicBezTo>
                  <a:pt x="195262" y="220364"/>
                  <a:pt x="208180" y="207478"/>
                  <a:pt x="224973" y="207478"/>
                </a:cubicBezTo>
                <a:cubicBezTo>
                  <a:pt x="224973" y="207478"/>
                  <a:pt x="224973" y="207478"/>
                  <a:pt x="255976" y="207478"/>
                </a:cubicBezTo>
                <a:cubicBezTo>
                  <a:pt x="255976" y="207478"/>
                  <a:pt x="255976" y="207478"/>
                  <a:pt x="255976" y="145621"/>
                </a:cubicBezTo>
                <a:cubicBezTo>
                  <a:pt x="255976" y="126291"/>
                  <a:pt x="271478" y="109538"/>
                  <a:pt x="292147" y="109538"/>
                </a:cubicBezTo>
                <a:close/>
                <a:moveTo>
                  <a:pt x="38473" y="109538"/>
                </a:moveTo>
                <a:cubicBezTo>
                  <a:pt x="59391" y="109538"/>
                  <a:pt x="75079" y="126291"/>
                  <a:pt x="75079" y="145621"/>
                </a:cubicBezTo>
                <a:cubicBezTo>
                  <a:pt x="75079" y="145621"/>
                  <a:pt x="75079" y="145621"/>
                  <a:pt x="75079" y="207478"/>
                </a:cubicBezTo>
                <a:cubicBezTo>
                  <a:pt x="75079" y="207478"/>
                  <a:pt x="75079" y="207478"/>
                  <a:pt x="106456" y="207478"/>
                </a:cubicBezTo>
                <a:cubicBezTo>
                  <a:pt x="123451" y="207478"/>
                  <a:pt x="136525" y="220364"/>
                  <a:pt x="136525" y="235829"/>
                </a:cubicBezTo>
                <a:cubicBezTo>
                  <a:pt x="136525" y="235829"/>
                  <a:pt x="136525" y="235829"/>
                  <a:pt x="136525" y="319593"/>
                </a:cubicBezTo>
                <a:cubicBezTo>
                  <a:pt x="136525" y="324747"/>
                  <a:pt x="132603" y="328613"/>
                  <a:pt x="126066" y="328613"/>
                </a:cubicBezTo>
                <a:cubicBezTo>
                  <a:pt x="126066" y="328613"/>
                  <a:pt x="126066" y="328613"/>
                  <a:pt x="88153" y="328613"/>
                </a:cubicBezTo>
                <a:cubicBezTo>
                  <a:pt x="82923" y="328613"/>
                  <a:pt x="79001" y="324747"/>
                  <a:pt x="79001" y="319593"/>
                </a:cubicBezTo>
                <a:cubicBezTo>
                  <a:pt x="79001" y="319593"/>
                  <a:pt x="79001" y="319593"/>
                  <a:pt x="79001" y="264179"/>
                </a:cubicBezTo>
                <a:cubicBezTo>
                  <a:pt x="79001" y="264179"/>
                  <a:pt x="79001" y="264179"/>
                  <a:pt x="37166" y="264179"/>
                </a:cubicBezTo>
                <a:cubicBezTo>
                  <a:pt x="18863" y="264179"/>
                  <a:pt x="3175" y="248715"/>
                  <a:pt x="3175" y="229385"/>
                </a:cubicBezTo>
                <a:cubicBezTo>
                  <a:pt x="3175" y="229385"/>
                  <a:pt x="3175" y="229385"/>
                  <a:pt x="3175" y="145621"/>
                </a:cubicBezTo>
                <a:cubicBezTo>
                  <a:pt x="3175" y="126291"/>
                  <a:pt x="18863" y="109538"/>
                  <a:pt x="38473" y="109538"/>
                </a:cubicBezTo>
                <a:close/>
                <a:moveTo>
                  <a:pt x="160734" y="88900"/>
                </a:moveTo>
                <a:cubicBezTo>
                  <a:pt x="160734" y="88900"/>
                  <a:pt x="160734" y="88900"/>
                  <a:pt x="171053" y="88900"/>
                </a:cubicBezTo>
                <a:cubicBezTo>
                  <a:pt x="172343" y="88900"/>
                  <a:pt x="173633" y="90195"/>
                  <a:pt x="173633" y="90195"/>
                </a:cubicBezTo>
                <a:cubicBezTo>
                  <a:pt x="174923" y="92785"/>
                  <a:pt x="176213" y="94080"/>
                  <a:pt x="174923" y="95375"/>
                </a:cubicBezTo>
                <a:cubicBezTo>
                  <a:pt x="174923" y="95375"/>
                  <a:pt x="174923" y="95375"/>
                  <a:pt x="169763" y="103146"/>
                </a:cubicBezTo>
                <a:cubicBezTo>
                  <a:pt x="169763" y="103146"/>
                  <a:pt x="169763" y="103146"/>
                  <a:pt x="172343" y="123867"/>
                </a:cubicBezTo>
                <a:cubicBezTo>
                  <a:pt x="172343" y="123867"/>
                  <a:pt x="172343" y="123867"/>
                  <a:pt x="167184" y="136818"/>
                </a:cubicBezTo>
                <a:cubicBezTo>
                  <a:pt x="167184" y="138113"/>
                  <a:pt x="164604" y="138113"/>
                  <a:pt x="164604" y="136818"/>
                </a:cubicBezTo>
                <a:cubicBezTo>
                  <a:pt x="164604" y="136818"/>
                  <a:pt x="164604" y="136818"/>
                  <a:pt x="159444" y="123867"/>
                </a:cubicBezTo>
                <a:cubicBezTo>
                  <a:pt x="159444" y="123867"/>
                  <a:pt x="159444" y="123867"/>
                  <a:pt x="162024" y="103146"/>
                </a:cubicBezTo>
                <a:cubicBezTo>
                  <a:pt x="162024" y="103146"/>
                  <a:pt x="162024" y="103146"/>
                  <a:pt x="156865" y="95375"/>
                </a:cubicBezTo>
                <a:cubicBezTo>
                  <a:pt x="155575" y="94080"/>
                  <a:pt x="156865" y="92785"/>
                  <a:pt x="158155" y="90195"/>
                </a:cubicBezTo>
                <a:cubicBezTo>
                  <a:pt x="158155" y="90195"/>
                  <a:pt x="159444" y="88900"/>
                  <a:pt x="160734" y="88900"/>
                </a:cubicBezTo>
                <a:close/>
                <a:moveTo>
                  <a:pt x="136182" y="88900"/>
                </a:moveTo>
                <a:cubicBezTo>
                  <a:pt x="137474" y="88900"/>
                  <a:pt x="138766" y="90201"/>
                  <a:pt x="138766" y="91502"/>
                </a:cubicBezTo>
                <a:cubicBezTo>
                  <a:pt x="138766" y="91502"/>
                  <a:pt x="138766" y="91502"/>
                  <a:pt x="165893" y="165652"/>
                </a:cubicBezTo>
                <a:cubicBezTo>
                  <a:pt x="165893" y="165652"/>
                  <a:pt x="165893" y="165652"/>
                  <a:pt x="193021" y="91502"/>
                </a:cubicBezTo>
                <a:cubicBezTo>
                  <a:pt x="193021" y="90201"/>
                  <a:pt x="195605" y="88900"/>
                  <a:pt x="196897" y="90201"/>
                </a:cubicBezTo>
                <a:cubicBezTo>
                  <a:pt x="196897" y="90201"/>
                  <a:pt x="196897" y="90201"/>
                  <a:pt x="208523" y="92802"/>
                </a:cubicBezTo>
                <a:cubicBezTo>
                  <a:pt x="222733" y="98006"/>
                  <a:pt x="231775" y="111015"/>
                  <a:pt x="231775" y="125325"/>
                </a:cubicBezTo>
                <a:cubicBezTo>
                  <a:pt x="231775" y="125325"/>
                  <a:pt x="231775" y="125325"/>
                  <a:pt x="231775" y="176059"/>
                </a:cubicBezTo>
                <a:cubicBezTo>
                  <a:pt x="231775" y="179961"/>
                  <a:pt x="229192" y="182563"/>
                  <a:pt x="226608" y="182563"/>
                </a:cubicBezTo>
                <a:cubicBezTo>
                  <a:pt x="226608" y="182563"/>
                  <a:pt x="226608" y="182563"/>
                  <a:pt x="105179" y="182563"/>
                </a:cubicBezTo>
                <a:cubicBezTo>
                  <a:pt x="102595" y="182563"/>
                  <a:pt x="100012" y="179961"/>
                  <a:pt x="100012" y="176059"/>
                </a:cubicBezTo>
                <a:cubicBezTo>
                  <a:pt x="100012" y="176059"/>
                  <a:pt x="100012" y="176059"/>
                  <a:pt x="100012" y="125325"/>
                </a:cubicBezTo>
                <a:cubicBezTo>
                  <a:pt x="100012" y="111015"/>
                  <a:pt x="109054" y="98006"/>
                  <a:pt x="123264" y="92802"/>
                </a:cubicBezTo>
                <a:cubicBezTo>
                  <a:pt x="123264" y="92802"/>
                  <a:pt x="123264" y="92802"/>
                  <a:pt x="134890" y="90201"/>
                </a:cubicBezTo>
                <a:cubicBezTo>
                  <a:pt x="134890" y="88900"/>
                  <a:pt x="134890" y="88900"/>
                  <a:pt x="136182" y="88900"/>
                </a:cubicBezTo>
                <a:close/>
                <a:moveTo>
                  <a:pt x="292100" y="19050"/>
                </a:moveTo>
                <a:cubicBezTo>
                  <a:pt x="314019" y="19050"/>
                  <a:pt x="331788" y="36819"/>
                  <a:pt x="331788" y="58738"/>
                </a:cubicBezTo>
                <a:cubicBezTo>
                  <a:pt x="331788" y="80657"/>
                  <a:pt x="314019" y="98426"/>
                  <a:pt x="292100" y="98426"/>
                </a:cubicBezTo>
                <a:cubicBezTo>
                  <a:pt x="270181" y="98426"/>
                  <a:pt x="252412" y="80657"/>
                  <a:pt x="252412" y="58738"/>
                </a:cubicBezTo>
                <a:cubicBezTo>
                  <a:pt x="252412" y="36819"/>
                  <a:pt x="270181" y="19050"/>
                  <a:pt x="292100" y="19050"/>
                </a:cubicBezTo>
                <a:close/>
                <a:moveTo>
                  <a:pt x="39688" y="19050"/>
                </a:moveTo>
                <a:cubicBezTo>
                  <a:pt x="61607" y="19050"/>
                  <a:pt x="79376" y="36819"/>
                  <a:pt x="79376" y="58738"/>
                </a:cubicBezTo>
                <a:cubicBezTo>
                  <a:pt x="79376" y="80657"/>
                  <a:pt x="61607" y="98426"/>
                  <a:pt x="39688" y="98426"/>
                </a:cubicBezTo>
                <a:cubicBezTo>
                  <a:pt x="17769" y="98426"/>
                  <a:pt x="0" y="80657"/>
                  <a:pt x="0" y="58738"/>
                </a:cubicBezTo>
                <a:cubicBezTo>
                  <a:pt x="0" y="36819"/>
                  <a:pt x="17769" y="19050"/>
                  <a:pt x="39688" y="19050"/>
                </a:cubicBezTo>
                <a:close/>
                <a:moveTo>
                  <a:pt x="165894" y="0"/>
                </a:moveTo>
                <a:cubicBezTo>
                  <a:pt x="187375" y="0"/>
                  <a:pt x="204788" y="17769"/>
                  <a:pt x="204788" y="39688"/>
                </a:cubicBezTo>
                <a:cubicBezTo>
                  <a:pt x="204788" y="61607"/>
                  <a:pt x="187375" y="79376"/>
                  <a:pt x="165894" y="79376"/>
                </a:cubicBezTo>
                <a:cubicBezTo>
                  <a:pt x="144413" y="79376"/>
                  <a:pt x="127000" y="61607"/>
                  <a:pt x="127000" y="39688"/>
                </a:cubicBezTo>
                <a:cubicBezTo>
                  <a:pt x="127000" y="17769"/>
                  <a:pt x="144413" y="0"/>
                  <a:pt x="165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4" name="矩形: 圆角 13"/>
          <p:cNvSpPr/>
          <p:nvPr/>
        </p:nvSpPr>
        <p:spPr>
          <a:xfrm>
            <a:off x="1044887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4"/>
          <p:cNvSpPr/>
          <p:nvPr/>
        </p:nvSpPr>
        <p:spPr>
          <a:xfrm>
            <a:off x="10568031" y="5362849"/>
            <a:ext cx="197107" cy="235402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8384938" y="5262836"/>
            <a:ext cx="435428" cy="435428"/>
            <a:chOff x="8533674" y="5262836"/>
            <a:chExt cx="435428" cy="435428"/>
          </a:xfrm>
        </p:grpSpPr>
        <p:sp>
          <p:nvSpPr>
            <p:cNvPr id="137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844467" y="2526918"/>
            <a:ext cx="7366654" cy="3478847"/>
            <a:chOff x="5394700" y="1317507"/>
            <a:chExt cx="5800618" cy="2733295"/>
          </a:xfrm>
        </p:grpSpPr>
        <p:sp>
          <p:nvSpPr>
            <p:cNvPr id="140" name="TextBox 19"/>
            <p:cNvSpPr txBox="1"/>
            <p:nvPr/>
          </p:nvSpPr>
          <p:spPr>
            <a:xfrm>
              <a:off x="5394700" y="1317507"/>
              <a:ext cx="2444433" cy="3143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endParaRPr lang="en-US" sz="2000" dirty="0"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394701" y="1782206"/>
              <a:ext cx="5800617" cy="22685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dirty="0"/>
                <a:t>We think about what the gaming interface should be like. </a:t>
              </a:r>
            </a:p>
            <a:p>
              <a:r>
                <a:rPr lang="en-US" altLang="zh-CN" sz="2400" dirty="0"/>
                <a:t>It should include:</a:t>
              </a:r>
            </a:p>
            <a:p>
              <a:r>
                <a:rPr lang="en-US" altLang="zh-CN" sz="2400" dirty="0"/>
                <a:t>a.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the interface of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loading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and starting the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game </a:t>
              </a:r>
            </a:p>
            <a:p>
              <a:r>
                <a:rPr lang="en-US" altLang="zh-CN" sz="2400" dirty="0"/>
                <a:t>b. the window to operate your game and </a:t>
              </a:r>
            </a:p>
            <a:p>
              <a:r>
                <a:rPr lang="en-US" altLang="zh-CN" sz="2400" dirty="0"/>
                <a:t>c. the information bar</a:t>
              </a:r>
            </a:p>
            <a:p>
              <a:r>
                <a:rPr lang="en-US" altLang="zh-CN" sz="2400" dirty="0"/>
                <a:t>d. the interface of ending the game</a:t>
              </a:r>
              <a:endParaRPr lang="zh-CN" altLang="en-US" sz="2400" dirty="0"/>
            </a:p>
            <a:p>
              <a:pPr>
                <a:lnSpc>
                  <a:spcPct val="125000"/>
                </a:lnSpc>
              </a:pP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endParaRPr>
            </a:p>
          </p:txBody>
        </p:sp>
      </p:grpSp>
      <p:pic>
        <p:nvPicPr>
          <p:cNvPr id="142" name="图片占位符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3" y="2428355"/>
            <a:ext cx="3015464" cy="3759804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</p:pic>
      <p:sp>
        <p:nvSpPr>
          <p:cNvPr id="143" name="标题 1"/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altLang="zh-CN" dirty="0"/>
              <a:t>Design —— Picture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500"/>
                            </p:stCondLst>
                            <p:childTnLst>
                              <p:par>
                                <p:cTn id="6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500"/>
                            </p:stCondLst>
                            <p:childTnLst>
                              <p:par>
                                <p:cTn id="6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6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16491" y="934347"/>
            <a:ext cx="6759018" cy="40535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椭圆形 3"/>
          <p:cNvSpPr/>
          <p:nvPr/>
        </p:nvSpPr>
        <p:spPr>
          <a:xfrm>
            <a:off x="8588064" y="1281113"/>
            <a:ext cx="2469921" cy="81915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information bar</a:t>
            </a:r>
            <a:endParaRPr lang="zh-CN" altLang="en-US" dirty="0"/>
          </a:p>
        </p:txBody>
      </p:sp>
      <p:sp>
        <p:nvSpPr>
          <p:cNvPr id="5" name="标注: 线形 4"/>
          <p:cNvSpPr/>
          <p:nvPr/>
        </p:nvSpPr>
        <p:spPr>
          <a:xfrm>
            <a:off x="3404646" y="5331594"/>
            <a:ext cx="2373983" cy="670017"/>
          </a:xfrm>
          <a:prstGeom prst="borderCallout1">
            <a:avLst>
              <a:gd name="adj1" fmla="val -124759"/>
              <a:gd name="adj2" fmla="val 120730"/>
              <a:gd name="adj3" fmla="val -1462"/>
              <a:gd name="adj4" fmla="val 805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gaming window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204354" y="965534"/>
            <a:ext cx="0" cy="4053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033207" y="965534"/>
            <a:ext cx="0" cy="40223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平行四边形 124"/>
          <p:cNvSpPr/>
          <p:nvPr/>
        </p:nvSpPr>
        <p:spPr>
          <a:xfrm flipH="1">
            <a:off x="2314359" y="1143000"/>
            <a:ext cx="1157269" cy="2200275"/>
          </a:xfrm>
          <a:prstGeom prst="parallelogram">
            <a:avLst>
              <a:gd name="adj" fmla="val 54473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6" name="平行四边形 125"/>
          <p:cNvSpPr/>
          <p:nvPr/>
        </p:nvSpPr>
        <p:spPr>
          <a:xfrm flipH="1">
            <a:off x="297900" y="1701800"/>
            <a:ext cx="3434080" cy="4648200"/>
          </a:xfrm>
          <a:prstGeom prst="parallelogram">
            <a:avLst>
              <a:gd name="adj" fmla="val 38757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7" name="平行四边形 126"/>
          <p:cNvSpPr/>
          <p:nvPr/>
        </p:nvSpPr>
        <p:spPr>
          <a:xfrm flipH="1">
            <a:off x="1199917" y="4857849"/>
            <a:ext cx="779621" cy="1492151"/>
          </a:xfrm>
          <a:prstGeom prst="parallelogram">
            <a:avLst>
              <a:gd name="adj" fmla="val 54473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52400" sx="102000" sy="102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8" name="平行四边形 127"/>
          <p:cNvSpPr/>
          <p:nvPr/>
        </p:nvSpPr>
        <p:spPr>
          <a:xfrm flipH="1">
            <a:off x="2954347" y="3401914"/>
            <a:ext cx="3016643" cy="3456086"/>
          </a:xfrm>
          <a:prstGeom prst="parallelogram">
            <a:avLst>
              <a:gd name="adj" fmla="val 33074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524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 flipV="1">
            <a:off x="-135916" y="168278"/>
            <a:ext cx="1759696" cy="61784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 flipV="1">
            <a:off x="2333516" y="1143000"/>
            <a:ext cx="1609603" cy="570403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6"/>
          <p:cNvGrpSpPr/>
          <p:nvPr/>
        </p:nvGrpSpPr>
        <p:grpSpPr>
          <a:xfrm>
            <a:off x="6503331" y="2294114"/>
            <a:ext cx="1871399" cy="285917"/>
            <a:chOff x="6653668" y="3906641"/>
            <a:chExt cx="1871399" cy="285917"/>
          </a:xfrm>
        </p:grpSpPr>
        <p:sp>
          <p:nvSpPr>
            <p:cNvPr id="134" name="Rectangle 19"/>
            <p:cNvSpPr/>
            <p:nvPr/>
          </p:nvSpPr>
          <p:spPr>
            <a:xfrm>
              <a:off x="7148716" y="3906641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lvl="0">
                <a:defRPr/>
              </a:pPr>
              <a:r>
                <a:rPr lang="zh-CN" altLang="en-US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添加标题 </a:t>
              </a:r>
              <a:r>
                <a:rPr lang="en-US" altLang="zh-CN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01</a:t>
              </a:r>
              <a:endParaRPr lang="en-IN" altLang="zh-CN" sz="1200" kern="0" dirty="0">
                <a:solidFill>
                  <a:prstClr val="white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  <p:grpSp>
          <p:nvGrpSpPr>
            <p:cNvPr id="135" name="Group 23"/>
            <p:cNvGrpSpPr/>
            <p:nvPr/>
          </p:nvGrpSpPr>
          <p:grpSpPr>
            <a:xfrm>
              <a:off x="6653668" y="3970820"/>
              <a:ext cx="193831" cy="176768"/>
              <a:chOff x="7693025" y="1104900"/>
              <a:chExt cx="703263" cy="641350"/>
            </a:xfrm>
            <a:solidFill>
              <a:sysClr val="window" lastClr="FFFFFF"/>
            </a:solidFill>
          </p:grpSpPr>
          <p:sp>
            <p:nvSpPr>
              <p:cNvPr id="136" name="Freeform 48"/>
              <p:cNvSpPr>
                <a:spLocks noEditPoints="1"/>
              </p:cNvSpPr>
              <p:nvPr/>
            </p:nvSpPr>
            <p:spPr bwMode="auto">
              <a:xfrm>
                <a:off x="7948613" y="1158875"/>
                <a:ext cx="190500" cy="206375"/>
              </a:xfrm>
              <a:custGeom>
                <a:avLst/>
                <a:gdLst>
                  <a:gd name="T0" fmla="*/ 458 w 959"/>
                  <a:gd name="T1" fmla="*/ 628 h 1040"/>
                  <a:gd name="T2" fmla="*/ 345 w 959"/>
                  <a:gd name="T3" fmla="*/ 904 h 1040"/>
                  <a:gd name="T4" fmla="*/ 614 w 959"/>
                  <a:gd name="T5" fmla="*/ 905 h 1040"/>
                  <a:gd name="T6" fmla="*/ 503 w 959"/>
                  <a:gd name="T7" fmla="*/ 628 h 1040"/>
                  <a:gd name="T8" fmla="*/ 514 w 959"/>
                  <a:gd name="T9" fmla="*/ 585 h 1040"/>
                  <a:gd name="T10" fmla="*/ 446 w 959"/>
                  <a:gd name="T11" fmla="*/ 585 h 1040"/>
                  <a:gd name="T12" fmla="*/ 480 w 959"/>
                  <a:gd name="T13" fmla="*/ 0 h 1040"/>
                  <a:gd name="T14" fmla="*/ 557 w 959"/>
                  <a:gd name="T15" fmla="*/ 12 h 1040"/>
                  <a:gd name="T16" fmla="*/ 625 w 959"/>
                  <a:gd name="T17" fmla="*/ 44 h 1040"/>
                  <a:gd name="T18" fmla="*/ 680 w 959"/>
                  <a:gd name="T19" fmla="*/ 93 h 1040"/>
                  <a:gd name="T20" fmla="*/ 721 w 959"/>
                  <a:gd name="T21" fmla="*/ 155 h 1040"/>
                  <a:gd name="T22" fmla="*/ 742 w 959"/>
                  <a:gd name="T23" fmla="*/ 229 h 1040"/>
                  <a:gd name="T24" fmla="*/ 742 w 959"/>
                  <a:gd name="T25" fmla="*/ 309 h 1040"/>
                  <a:gd name="T26" fmla="*/ 722 w 959"/>
                  <a:gd name="T27" fmla="*/ 389 h 1040"/>
                  <a:gd name="T28" fmla="*/ 683 w 959"/>
                  <a:gd name="T29" fmla="*/ 463 h 1040"/>
                  <a:gd name="T30" fmla="*/ 630 w 959"/>
                  <a:gd name="T31" fmla="*/ 525 h 1040"/>
                  <a:gd name="T32" fmla="*/ 650 w 959"/>
                  <a:gd name="T33" fmla="*/ 566 h 1040"/>
                  <a:gd name="T34" fmla="*/ 742 w 959"/>
                  <a:gd name="T35" fmla="*/ 611 h 1040"/>
                  <a:gd name="T36" fmla="*/ 823 w 959"/>
                  <a:gd name="T37" fmla="*/ 670 h 1040"/>
                  <a:gd name="T38" fmla="*/ 887 w 959"/>
                  <a:gd name="T39" fmla="*/ 740 h 1040"/>
                  <a:gd name="T40" fmla="*/ 932 w 959"/>
                  <a:gd name="T41" fmla="*/ 813 h 1040"/>
                  <a:gd name="T42" fmla="*/ 957 w 959"/>
                  <a:gd name="T43" fmla="*/ 886 h 1040"/>
                  <a:gd name="T44" fmla="*/ 956 w 959"/>
                  <a:gd name="T45" fmla="*/ 937 h 1040"/>
                  <a:gd name="T46" fmla="*/ 929 w 959"/>
                  <a:gd name="T47" fmla="*/ 966 h 1040"/>
                  <a:gd name="T48" fmla="*/ 878 w 959"/>
                  <a:gd name="T49" fmla="*/ 991 h 1040"/>
                  <a:gd name="T50" fmla="*/ 809 w 959"/>
                  <a:gd name="T51" fmla="*/ 1011 h 1040"/>
                  <a:gd name="T52" fmla="*/ 726 w 959"/>
                  <a:gd name="T53" fmla="*/ 1025 h 1040"/>
                  <a:gd name="T54" fmla="*/ 631 w 959"/>
                  <a:gd name="T55" fmla="*/ 1035 h 1040"/>
                  <a:gd name="T56" fmla="*/ 531 w 959"/>
                  <a:gd name="T57" fmla="*/ 1040 h 1040"/>
                  <a:gd name="T58" fmla="*/ 429 w 959"/>
                  <a:gd name="T59" fmla="*/ 1040 h 1040"/>
                  <a:gd name="T60" fmla="*/ 328 w 959"/>
                  <a:gd name="T61" fmla="*/ 1035 h 1040"/>
                  <a:gd name="T62" fmla="*/ 233 w 959"/>
                  <a:gd name="T63" fmla="*/ 1025 h 1040"/>
                  <a:gd name="T64" fmla="*/ 150 w 959"/>
                  <a:gd name="T65" fmla="*/ 1011 h 1040"/>
                  <a:gd name="T66" fmla="*/ 81 w 959"/>
                  <a:gd name="T67" fmla="*/ 991 h 1040"/>
                  <a:gd name="T68" fmla="*/ 30 w 959"/>
                  <a:gd name="T69" fmla="*/ 966 h 1040"/>
                  <a:gd name="T70" fmla="*/ 3 w 959"/>
                  <a:gd name="T71" fmla="*/ 937 h 1040"/>
                  <a:gd name="T72" fmla="*/ 3 w 959"/>
                  <a:gd name="T73" fmla="*/ 886 h 1040"/>
                  <a:gd name="T74" fmla="*/ 27 w 959"/>
                  <a:gd name="T75" fmla="*/ 813 h 1040"/>
                  <a:gd name="T76" fmla="*/ 73 w 959"/>
                  <a:gd name="T77" fmla="*/ 740 h 1040"/>
                  <a:gd name="T78" fmla="*/ 137 w 959"/>
                  <a:gd name="T79" fmla="*/ 670 h 1040"/>
                  <a:gd name="T80" fmla="*/ 217 w 959"/>
                  <a:gd name="T81" fmla="*/ 611 h 1040"/>
                  <a:gd name="T82" fmla="*/ 311 w 959"/>
                  <a:gd name="T83" fmla="*/ 566 h 1040"/>
                  <a:gd name="T84" fmla="*/ 330 w 959"/>
                  <a:gd name="T85" fmla="*/ 525 h 1040"/>
                  <a:gd name="T86" fmla="*/ 277 w 959"/>
                  <a:gd name="T87" fmla="*/ 463 h 1040"/>
                  <a:gd name="T88" fmla="*/ 239 w 959"/>
                  <a:gd name="T89" fmla="*/ 389 h 1040"/>
                  <a:gd name="T90" fmla="*/ 218 w 959"/>
                  <a:gd name="T91" fmla="*/ 309 h 1040"/>
                  <a:gd name="T92" fmla="*/ 218 w 959"/>
                  <a:gd name="T93" fmla="*/ 229 h 1040"/>
                  <a:gd name="T94" fmla="*/ 240 w 959"/>
                  <a:gd name="T95" fmla="*/ 155 h 1040"/>
                  <a:gd name="T96" fmla="*/ 280 w 959"/>
                  <a:gd name="T97" fmla="*/ 93 h 1040"/>
                  <a:gd name="T98" fmla="*/ 336 w 959"/>
                  <a:gd name="T99" fmla="*/ 44 h 1040"/>
                  <a:gd name="T100" fmla="*/ 404 w 959"/>
                  <a:gd name="T101" fmla="*/ 12 h 1040"/>
                  <a:gd name="T102" fmla="*/ 480 w 959"/>
                  <a:gd name="T103" fmla="*/ 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59" h="1040">
                    <a:moveTo>
                      <a:pt x="413" y="576"/>
                    </a:moveTo>
                    <a:lnTo>
                      <a:pt x="458" y="628"/>
                    </a:lnTo>
                    <a:lnTo>
                      <a:pt x="459" y="628"/>
                    </a:lnTo>
                    <a:lnTo>
                      <a:pt x="345" y="904"/>
                    </a:lnTo>
                    <a:lnTo>
                      <a:pt x="480" y="1040"/>
                    </a:lnTo>
                    <a:lnTo>
                      <a:pt x="614" y="905"/>
                    </a:lnTo>
                    <a:lnTo>
                      <a:pt x="502" y="628"/>
                    </a:lnTo>
                    <a:lnTo>
                      <a:pt x="503" y="628"/>
                    </a:lnTo>
                    <a:lnTo>
                      <a:pt x="546" y="576"/>
                    </a:lnTo>
                    <a:lnTo>
                      <a:pt x="514" y="585"/>
                    </a:lnTo>
                    <a:lnTo>
                      <a:pt x="480" y="588"/>
                    </a:lnTo>
                    <a:lnTo>
                      <a:pt x="446" y="585"/>
                    </a:lnTo>
                    <a:lnTo>
                      <a:pt x="413" y="576"/>
                    </a:lnTo>
                    <a:close/>
                    <a:moveTo>
                      <a:pt x="480" y="0"/>
                    </a:moveTo>
                    <a:lnTo>
                      <a:pt x="519" y="4"/>
                    </a:lnTo>
                    <a:lnTo>
                      <a:pt x="557" y="12"/>
                    </a:lnTo>
                    <a:lnTo>
                      <a:pt x="591" y="25"/>
                    </a:lnTo>
                    <a:lnTo>
                      <a:pt x="625" y="44"/>
                    </a:lnTo>
                    <a:lnTo>
                      <a:pt x="654" y="67"/>
                    </a:lnTo>
                    <a:lnTo>
                      <a:pt x="680" y="93"/>
                    </a:lnTo>
                    <a:lnTo>
                      <a:pt x="703" y="123"/>
                    </a:lnTo>
                    <a:lnTo>
                      <a:pt x="721" y="155"/>
                    </a:lnTo>
                    <a:lnTo>
                      <a:pt x="734" y="191"/>
                    </a:lnTo>
                    <a:lnTo>
                      <a:pt x="742" y="229"/>
                    </a:lnTo>
                    <a:lnTo>
                      <a:pt x="746" y="269"/>
                    </a:lnTo>
                    <a:lnTo>
                      <a:pt x="742" y="309"/>
                    </a:lnTo>
                    <a:lnTo>
                      <a:pt x="735" y="348"/>
                    </a:lnTo>
                    <a:lnTo>
                      <a:pt x="722" y="389"/>
                    </a:lnTo>
                    <a:lnTo>
                      <a:pt x="705" y="427"/>
                    </a:lnTo>
                    <a:lnTo>
                      <a:pt x="683" y="463"/>
                    </a:lnTo>
                    <a:lnTo>
                      <a:pt x="658" y="496"/>
                    </a:lnTo>
                    <a:lnTo>
                      <a:pt x="630" y="525"/>
                    </a:lnTo>
                    <a:lnTo>
                      <a:pt x="599" y="550"/>
                    </a:lnTo>
                    <a:lnTo>
                      <a:pt x="650" y="566"/>
                    </a:lnTo>
                    <a:lnTo>
                      <a:pt x="697" y="586"/>
                    </a:lnTo>
                    <a:lnTo>
                      <a:pt x="742" y="611"/>
                    </a:lnTo>
                    <a:lnTo>
                      <a:pt x="785" y="640"/>
                    </a:lnTo>
                    <a:lnTo>
                      <a:pt x="823" y="670"/>
                    </a:lnTo>
                    <a:lnTo>
                      <a:pt x="857" y="704"/>
                    </a:lnTo>
                    <a:lnTo>
                      <a:pt x="887" y="740"/>
                    </a:lnTo>
                    <a:lnTo>
                      <a:pt x="912" y="776"/>
                    </a:lnTo>
                    <a:lnTo>
                      <a:pt x="932" y="813"/>
                    </a:lnTo>
                    <a:lnTo>
                      <a:pt x="947" y="850"/>
                    </a:lnTo>
                    <a:lnTo>
                      <a:pt x="957" y="886"/>
                    </a:lnTo>
                    <a:lnTo>
                      <a:pt x="959" y="920"/>
                    </a:lnTo>
                    <a:lnTo>
                      <a:pt x="956" y="937"/>
                    </a:lnTo>
                    <a:lnTo>
                      <a:pt x="946" y="952"/>
                    </a:lnTo>
                    <a:lnTo>
                      <a:pt x="929" y="966"/>
                    </a:lnTo>
                    <a:lnTo>
                      <a:pt x="906" y="979"/>
                    </a:lnTo>
                    <a:lnTo>
                      <a:pt x="878" y="991"/>
                    </a:lnTo>
                    <a:lnTo>
                      <a:pt x="846" y="1001"/>
                    </a:lnTo>
                    <a:lnTo>
                      <a:pt x="809" y="1011"/>
                    </a:lnTo>
                    <a:lnTo>
                      <a:pt x="769" y="1018"/>
                    </a:lnTo>
                    <a:lnTo>
                      <a:pt x="726" y="1025"/>
                    </a:lnTo>
                    <a:lnTo>
                      <a:pt x="680" y="1030"/>
                    </a:lnTo>
                    <a:lnTo>
                      <a:pt x="631" y="1035"/>
                    </a:lnTo>
                    <a:lnTo>
                      <a:pt x="582" y="1038"/>
                    </a:lnTo>
                    <a:lnTo>
                      <a:pt x="531" y="1040"/>
                    </a:lnTo>
                    <a:lnTo>
                      <a:pt x="480" y="1040"/>
                    </a:lnTo>
                    <a:lnTo>
                      <a:pt x="429" y="1040"/>
                    </a:lnTo>
                    <a:lnTo>
                      <a:pt x="378" y="1038"/>
                    </a:lnTo>
                    <a:lnTo>
                      <a:pt x="328" y="1035"/>
                    </a:lnTo>
                    <a:lnTo>
                      <a:pt x="280" y="1030"/>
                    </a:lnTo>
                    <a:lnTo>
                      <a:pt x="233" y="1025"/>
                    </a:lnTo>
                    <a:lnTo>
                      <a:pt x="190" y="1018"/>
                    </a:lnTo>
                    <a:lnTo>
                      <a:pt x="150" y="1011"/>
                    </a:lnTo>
                    <a:lnTo>
                      <a:pt x="114" y="1001"/>
                    </a:lnTo>
                    <a:lnTo>
                      <a:pt x="81" y="991"/>
                    </a:lnTo>
                    <a:lnTo>
                      <a:pt x="53" y="979"/>
                    </a:lnTo>
                    <a:lnTo>
                      <a:pt x="30" y="966"/>
                    </a:lnTo>
                    <a:lnTo>
                      <a:pt x="14" y="952"/>
                    </a:lnTo>
                    <a:lnTo>
                      <a:pt x="3" y="937"/>
                    </a:lnTo>
                    <a:lnTo>
                      <a:pt x="0" y="920"/>
                    </a:lnTo>
                    <a:lnTo>
                      <a:pt x="3" y="886"/>
                    </a:lnTo>
                    <a:lnTo>
                      <a:pt x="12" y="850"/>
                    </a:lnTo>
                    <a:lnTo>
                      <a:pt x="27" y="813"/>
                    </a:lnTo>
                    <a:lnTo>
                      <a:pt x="48" y="776"/>
                    </a:lnTo>
                    <a:lnTo>
                      <a:pt x="73" y="740"/>
                    </a:lnTo>
                    <a:lnTo>
                      <a:pt x="103" y="704"/>
                    </a:lnTo>
                    <a:lnTo>
                      <a:pt x="137" y="670"/>
                    </a:lnTo>
                    <a:lnTo>
                      <a:pt x="175" y="640"/>
                    </a:lnTo>
                    <a:lnTo>
                      <a:pt x="217" y="611"/>
                    </a:lnTo>
                    <a:lnTo>
                      <a:pt x="262" y="586"/>
                    </a:lnTo>
                    <a:lnTo>
                      <a:pt x="311" y="566"/>
                    </a:lnTo>
                    <a:lnTo>
                      <a:pt x="362" y="550"/>
                    </a:lnTo>
                    <a:lnTo>
                      <a:pt x="330" y="525"/>
                    </a:lnTo>
                    <a:lnTo>
                      <a:pt x="302" y="496"/>
                    </a:lnTo>
                    <a:lnTo>
                      <a:pt x="277" y="463"/>
                    </a:lnTo>
                    <a:lnTo>
                      <a:pt x="256" y="427"/>
                    </a:lnTo>
                    <a:lnTo>
                      <a:pt x="239" y="389"/>
                    </a:lnTo>
                    <a:lnTo>
                      <a:pt x="226" y="348"/>
                    </a:lnTo>
                    <a:lnTo>
                      <a:pt x="218" y="309"/>
                    </a:lnTo>
                    <a:lnTo>
                      <a:pt x="215" y="269"/>
                    </a:lnTo>
                    <a:lnTo>
                      <a:pt x="218" y="229"/>
                    </a:lnTo>
                    <a:lnTo>
                      <a:pt x="226" y="191"/>
                    </a:lnTo>
                    <a:lnTo>
                      <a:pt x="240" y="155"/>
                    </a:lnTo>
                    <a:lnTo>
                      <a:pt x="258" y="123"/>
                    </a:lnTo>
                    <a:lnTo>
                      <a:pt x="280" y="93"/>
                    </a:lnTo>
                    <a:lnTo>
                      <a:pt x="307" y="67"/>
                    </a:lnTo>
                    <a:lnTo>
                      <a:pt x="336" y="44"/>
                    </a:lnTo>
                    <a:lnTo>
                      <a:pt x="368" y="25"/>
                    </a:lnTo>
                    <a:lnTo>
                      <a:pt x="404" y="12"/>
                    </a:lnTo>
                    <a:lnTo>
                      <a:pt x="440" y="4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7" name="Freeform 49"/>
              <p:cNvSpPr>
                <a:spLocks noEditPoints="1"/>
              </p:cNvSpPr>
              <p:nvPr/>
            </p:nvSpPr>
            <p:spPr bwMode="auto">
              <a:xfrm>
                <a:off x="7753350" y="1485900"/>
                <a:ext cx="190500" cy="206375"/>
              </a:xfrm>
              <a:custGeom>
                <a:avLst/>
                <a:gdLst>
                  <a:gd name="T0" fmla="*/ 458 w 960"/>
                  <a:gd name="T1" fmla="*/ 626 h 1038"/>
                  <a:gd name="T2" fmla="*/ 346 w 960"/>
                  <a:gd name="T3" fmla="*/ 902 h 1038"/>
                  <a:gd name="T4" fmla="*/ 615 w 960"/>
                  <a:gd name="T5" fmla="*/ 902 h 1038"/>
                  <a:gd name="T6" fmla="*/ 503 w 960"/>
                  <a:gd name="T7" fmla="*/ 626 h 1038"/>
                  <a:gd name="T8" fmla="*/ 526 w 960"/>
                  <a:gd name="T9" fmla="*/ 581 h 1038"/>
                  <a:gd name="T10" fmla="*/ 480 w 960"/>
                  <a:gd name="T11" fmla="*/ 587 h 1038"/>
                  <a:gd name="T12" fmla="*/ 413 w 960"/>
                  <a:gd name="T13" fmla="*/ 575 h 1038"/>
                  <a:gd name="T14" fmla="*/ 520 w 960"/>
                  <a:gd name="T15" fmla="*/ 2 h 1038"/>
                  <a:gd name="T16" fmla="*/ 592 w 960"/>
                  <a:gd name="T17" fmla="*/ 25 h 1038"/>
                  <a:gd name="T18" fmla="*/ 654 w 960"/>
                  <a:gd name="T19" fmla="*/ 65 h 1038"/>
                  <a:gd name="T20" fmla="*/ 702 w 960"/>
                  <a:gd name="T21" fmla="*/ 122 h 1038"/>
                  <a:gd name="T22" fmla="*/ 734 w 960"/>
                  <a:gd name="T23" fmla="*/ 191 h 1038"/>
                  <a:gd name="T24" fmla="*/ 746 w 960"/>
                  <a:gd name="T25" fmla="*/ 268 h 1038"/>
                  <a:gd name="T26" fmla="*/ 735 w 960"/>
                  <a:gd name="T27" fmla="*/ 348 h 1038"/>
                  <a:gd name="T28" fmla="*/ 705 w 960"/>
                  <a:gd name="T29" fmla="*/ 425 h 1038"/>
                  <a:gd name="T30" fmla="*/ 658 w 960"/>
                  <a:gd name="T31" fmla="*/ 494 h 1038"/>
                  <a:gd name="T32" fmla="*/ 599 w 960"/>
                  <a:gd name="T33" fmla="*/ 547 h 1038"/>
                  <a:gd name="T34" fmla="*/ 698 w 960"/>
                  <a:gd name="T35" fmla="*/ 585 h 1038"/>
                  <a:gd name="T36" fmla="*/ 785 w 960"/>
                  <a:gd name="T37" fmla="*/ 638 h 1038"/>
                  <a:gd name="T38" fmla="*/ 858 w 960"/>
                  <a:gd name="T39" fmla="*/ 703 h 1038"/>
                  <a:gd name="T40" fmla="*/ 913 w 960"/>
                  <a:gd name="T41" fmla="*/ 774 h 1038"/>
                  <a:gd name="T42" fmla="*/ 948 w 960"/>
                  <a:gd name="T43" fmla="*/ 849 h 1038"/>
                  <a:gd name="T44" fmla="*/ 960 w 960"/>
                  <a:gd name="T45" fmla="*/ 920 h 1038"/>
                  <a:gd name="T46" fmla="*/ 946 w 960"/>
                  <a:gd name="T47" fmla="*/ 951 h 1038"/>
                  <a:gd name="T48" fmla="*/ 907 w 960"/>
                  <a:gd name="T49" fmla="*/ 977 h 1038"/>
                  <a:gd name="T50" fmla="*/ 847 w 960"/>
                  <a:gd name="T51" fmla="*/ 1000 h 1038"/>
                  <a:gd name="T52" fmla="*/ 770 w 960"/>
                  <a:gd name="T53" fmla="*/ 1017 h 1038"/>
                  <a:gd name="T54" fmla="*/ 681 w 960"/>
                  <a:gd name="T55" fmla="*/ 1029 h 1038"/>
                  <a:gd name="T56" fmla="*/ 583 w 960"/>
                  <a:gd name="T57" fmla="*/ 1036 h 1038"/>
                  <a:gd name="T58" fmla="*/ 480 w 960"/>
                  <a:gd name="T59" fmla="*/ 1038 h 1038"/>
                  <a:gd name="T60" fmla="*/ 379 w 960"/>
                  <a:gd name="T61" fmla="*/ 1036 h 1038"/>
                  <a:gd name="T62" fmla="*/ 281 w 960"/>
                  <a:gd name="T63" fmla="*/ 1029 h 1038"/>
                  <a:gd name="T64" fmla="*/ 191 w 960"/>
                  <a:gd name="T65" fmla="*/ 1017 h 1038"/>
                  <a:gd name="T66" fmla="*/ 113 w 960"/>
                  <a:gd name="T67" fmla="*/ 1000 h 1038"/>
                  <a:gd name="T68" fmla="*/ 54 w 960"/>
                  <a:gd name="T69" fmla="*/ 977 h 1038"/>
                  <a:gd name="T70" fmla="*/ 14 w 960"/>
                  <a:gd name="T71" fmla="*/ 951 h 1038"/>
                  <a:gd name="T72" fmla="*/ 0 w 960"/>
                  <a:gd name="T73" fmla="*/ 920 h 1038"/>
                  <a:gd name="T74" fmla="*/ 13 w 960"/>
                  <a:gd name="T75" fmla="*/ 849 h 1038"/>
                  <a:gd name="T76" fmla="*/ 48 w 960"/>
                  <a:gd name="T77" fmla="*/ 774 h 1038"/>
                  <a:gd name="T78" fmla="*/ 104 w 960"/>
                  <a:gd name="T79" fmla="*/ 703 h 1038"/>
                  <a:gd name="T80" fmla="*/ 176 w 960"/>
                  <a:gd name="T81" fmla="*/ 638 h 1038"/>
                  <a:gd name="T82" fmla="*/ 263 w 960"/>
                  <a:gd name="T83" fmla="*/ 585 h 1038"/>
                  <a:gd name="T84" fmla="*/ 362 w 960"/>
                  <a:gd name="T85" fmla="*/ 547 h 1038"/>
                  <a:gd name="T86" fmla="*/ 302 w 960"/>
                  <a:gd name="T87" fmla="*/ 494 h 1038"/>
                  <a:gd name="T88" fmla="*/ 256 w 960"/>
                  <a:gd name="T89" fmla="*/ 425 h 1038"/>
                  <a:gd name="T90" fmla="*/ 227 w 960"/>
                  <a:gd name="T91" fmla="*/ 348 h 1038"/>
                  <a:gd name="T92" fmla="*/ 216 w 960"/>
                  <a:gd name="T93" fmla="*/ 268 h 1038"/>
                  <a:gd name="T94" fmla="*/ 227 w 960"/>
                  <a:gd name="T95" fmla="*/ 191 h 1038"/>
                  <a:gd name="T96" fmla="*/ 258 w 960"/>
                  <a:gd name="T97" fmla="*/ 122 h 1038"/>
                  <a:gd name="T98" fmla="*/ 307 w 960"/>
                  <a:gd name="T99" fmla="*/ 65 h 1038"/>
                  <a:gd name="T100" fmla="*/ 369 w 960"/>
                  <a:gd name="T101" fmla="*/ 25 h 1038"/>
                  <a:gd name="T102" fmla="*/ 441 w 960"/>
                  <a:gd name="T103" fmla="*/ 2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0" h="1038">
                    <a:moveTo>
                      <a:pt x="413" y="575"/>
                    </a:moveTo>
                    <a:lnTo>
                      <a:pt x="458" y="626"/>
                    </a:lnTo>
                    <a:lnTo>
                      <a:pt x="460" y="626"/>
                    </a:lnTo>
                    <a:lnTo>
                      <a:pt x="346" y="902"/>
                    </a:lnTo>
                    <a:lnTo>
                      <a:pt x="480" y="1038"/>
                    </a:lnTo>
                    <a:lnTo>
                      <a:pt x="615" y="902"/>
                    </a:lnTo>
                    <a:lnTo>
                      <a:pt x="502" y="626"/>
                    </a:lnTo>
                    <a:lnTo>
                      <a:pt x="503" y="626"/>
                    </a:lnTo>
                    <a:lnTo>
                      <a:pt x="547" y="575"/>
                    </a:lnTo>
                    <a:lnTo>
                      <a:pt x="526" y="581"/>
                    </a:lnTo>
                    <a:lnTo>
                      <a:pt x="503" y="586"/>
                    </a:lnTo>
                    <a:lnTo>
                      <a:pt x="480" y="587"/>
                    </a:lnTo>
                    <a:lnTo>
                      <a:pt x="447" y="583"/>
                    </a:lnTo>
                    <a:lnTo>
                      <a:pt x="413" y="575"/>
                    </a:lnTo>
                    <a:close/>
                    <a:moveTo>
                      <a:pt x="480" y="0"/>
                    </a:moveTo>
                    <a:lnTo>
                      <a:pt x="520" y="2"/>
                    </a:lnTo>
                    <a:lnTo>
                      <a:pt x="557" y="11"/>
                    </a:lnTo>
                    <a:lnTo>
                      <a:pt x="592" y="25"/>
                    </a:lnTo>
                    <a:lnTo>
                      <a:pt x="625" y="42"/>
                    </a:lnTo>
                    <a:lnTo>
                      <a:pt x="654" y="65"/>
                    </a:lnTo>
                    <a:lnTo>
                      <a:pt x="681" y="91"/>
                    </a:lnTo>
                    <a:lnTo>
                      <a:pt x="702" y="122"/>
                    </a:lnTo>
                    <a:lnTo>
                      <a:pt x="721" y="155"/>
                    </a:lnTo>
                    <a:lnTo>
                      <a:pt x="734" y="191"/>
                    </a:lnTo>
                    <a:lnTo>
                      <a:pt x="742" y="228"/>
                    </a:lnTo>
                    <a:lnTo>
                      <a:pt x="746" y="268"/>
                    </a:lnTo>
                    <a:lnTo>
                      <a:pt x="742" y="307"/>
                    </a:lnTo>
                    <a:lnTo>
                      <a:pt x="735" y="348"/>
                    </a:lnTo>
                    <a:lnTo>
                      <a:pt x="722" y="387"/>
                    </a:lnTo>
                    <a:lnTo>
                      <a:pt x="705" y="425"/>
                    </a:lnTo>
                    <a:lnTo>
                      <a:pt x="683" y="461"/>
                    </a:lnTo>
                    <a:lnTo>
                      <a:pt x="658" y="494"/>
                    </a:lnTo>
                    <a:lnTo>
                      <a:pt x="630" y="523"/>
                    </a:lnTo>
                    <a:lnTo>
                      <a:pt x="599" y="547"/>
                    </a:lnTo>
                    <a:lnTo>
                      <a:pt x="650" y="564"/>
                    </a:lnTo>
                    <a:lnTo>
                      <a:pt x="698" y="585"/>
                    </a:lnTo>
                    <a:lnTo>
                      <a:pt x="743" y="610"/>
                    </a:lnTo>
                    <a:lnTo>
                      <a:pt x="785" y="638"/>
                    </a:lnTo>
                    <a:lnTo>
                      <a:pt x="823" y="670"/>
                    </a:lnTo>
                    <a:lnTo>
                      <a:pt x="858" y="703"/>
                    </a:lnTo>
                    <a:lnTo>
                      <a:pt x="888" y="738"/>
                    </a:lnTo>
                    <a:lnTo>
                      <a:pt x="913" y="774"/>
                    </a:lnTo>
                    <a:lnTo>
                      <a:pt x="933" y="812"/>
                    </a:lnTo>
                    <a:lnTo>
                      <a:pt x="948" y="849"/>
                    </a:lnTo>
                    <a:lnTo>
                      <a:pt x="957" y="885"/>
                    </a:lnTo>
                    <a:lnTo>
                      <a:pt x="960" y="920"/>
                    </a:lnTo>
                    <a:lnTo>
                      <a:pt x="957" y="936"/>
                    </a:lnTo>
                    <a:lnTo>
                      <a:pt x="946" y="951"/>
                    </a:lnTo>
                    <a:lnTo>
                      <a:pt x="930" y="965"/>
                    </a:lnTo>
                    <a:lnTo>
                      <a:pt x="907" y="977"/>
                    </a:lnTo>
                    <a:lnTo>
                      <a:pt x="879" y="989"/>
                    </a:lnTo>
                    <a:lnTo>
                      <a:pt x="847" y="1000"/>
                    </a:lnTo>
                    <a:lnTo>
                      <a:pt x="810" y="1009"/>
                    </a:lnTo>
                    <a:lnTo>
                      <a:pt x="770" y="1017"/>
                    </a:lnTo>
                    <a:lnTo>
                      <a:pt x="727" y="1023"/>
                    </a:lnTo>
                    <a:lnTo>
                      <a:pt x="681" y="1029"/>
                    </a:lnTo>
                    <a:lnTo>
                      <a:pt x="632" y="1033"/>
                    </a:lnTo>
                    <a:lnTo>
                      <a:pt x="583" y="1036"/>
                    </a:lnTo>
                    <a:lnTo>
                      <a:pt x="532" y="1038"/>
                    </a:lnTo>
                    <a:lnTo>
                      <a:pt x="480" y="1038"/>
                    </a:lnTo>
                    <a:lnTo>
                      <a:pt x="429" y="1038"/>
                    </a:lnTo>
                    <a:lnTo>
                      <a:pt x="379" y="1036"/>
                    </a:lnTo>
                    <a:lnTo>
                      <a:pt x="328" y="1033"/>
                    </a:lnTo>
                    <a:lnTo>
                      <a:pt x="281" y="1029"/>
                    </a:lnTo>
                    <a:lnTo>
                      <a:pt x="234" y="1023"/>
                    </a:lnTo>
                    <a:lnTo>
                      <a:pt x="191" y="1017"/>
                    </a:lnTo>
                    <a:lnTo>
                      <a:pt x="150" y="1009"/>
                    </a:lnTo>
                    <a:lnTo>
                      <a:pt x="113" y="1000"/>
                    </a:lnTo>
                    <a:lnTo>
                      <a:pt x="81" y="989"/>
                    </a:lnTo>
                    <a:lnTo>
                      <a:pt x="54" y="977"/>
                    </a:lnTo>
                    <a:lnTo>
                      <a:pt x="31" y="965"/>
                    </a:lnTo>
                    <a:lnTo>
                      <a:pt x="14" y="951"/>
                    </a:lnTo>
                    <a:lnTo>
                      <a:pt x="4" y="936"/>
                    </a:lnTo>
                    <a:lnTo>
                      <a:pt x="0" y="920"/>
                    </a:lnTo>
                    <a:lnTo>
                      <a:pt x="3" y="885"/>
                    </a:lnTo>
                    <a:lnTo>
                      <a:pt x="13" y="849"/>
                    </a:lnTo>
                    <a:lnTo>
                      <a:pt x="28" y="812"/>
                    </a:lnTo>
                    <a:lnTo>
                      <a:pt x="48" y="774"/>
                    </a:lnTo>
                    <a:lnTo>
                      <a:pt x="73" y="738"/>
                    </a:lnTo>
                    <a:lnTo>
                      <a:pt x="104" y="703"/>
                    </a:lnTo>
                    <a:lnTo>
                      <a:pt x="138" y="670"/>
                    </a:lnTo>
                    <a:lnTo>
                      <a:pt x="176" y="638"/>
                    </a:lnTo>
                    <a:lnTo>
                      <a:pt x="218" y="610"/>
                    </a:lnTo>
                    <a:lnTo>
                      <a:pt x="263" y="585"/>
                    </a:lnTo>
                    <a:lnTo>
                      <a:pt x="311" y="564"/>
                    </a:lnTo>
                    <a:lnTo>
                      <a:pt x="362" y="547"/>
                    </a:lnTo>
                    <a:lnTo>
                      <a:pt x="330" y="523"/>
                    </a:lnTo>
                    <a:lnTo>
                      <a:pt x="302" y="494"/>
                    </a:lnTo>
                    <a:lnTo>
                      <a:pt x="277" y="461"/>
                    </a:lnTo>
                    <a:lnTo>
                      <a:pt x="256" y="425"/>
                    </a:lnTo>
                    <a:lnTo>
                      <a:pt x="239" y="387"/>
                    </a:lnTo>
                    <a:lnTo>
                      <a:pt x="227" y="348"/>
                    </a:lnTo>
                    <a:lnTo>
                      <a:pt x="218" y="307"/>
                    </a:lnTo>
                    <a:lnTo>
                      <a:pt x="216" y="268"/>
                    </a:lnTo>
                    <a:lnTo>
                      <a:pt x="218" y="228"/>
                    </a:lnTo>
                    <a:lnTo>
                      <a:pt x="227" y="191"/>
                    </a:lnTo>
                    <a:lnTo>
                      <a:pt x="240" y="155"/>
                    </a:lnTo>
                    <a:lnTo>
                      <a:pt x="258" y="122"/>
                    </a:lnTo>
                    <a:lnTo>
                      <a:pt x="281" y="91"/>
                    </a:lnTo>
                    <a:lnTo>
                      <a:pt x="307" y="65"/>
                    </a:lnTo>
                    <a:lnTo>
                      <a:pt x="337" y="42"/>
                    </a:lnTo>
                    <a:lnTo>
                      <a:pt x="369" y="25"/>
                    </a:lnTo>
                    <a:lnTo>
                      <a:pt x="404" y="11"/>
                    </a:lnTo>
                    <a:lnTo>
                      <a:pt x="441" y="2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8" name="Freeform 50"/>
              <p:cNvSpPr>
                <a:spLocks noEditPoints="1"/>
              </p:cNvSpPr>
              <p:nvPr/>
            </p:nvSpPr>
            <p:spPr bwMode="auto">
              <a:xfrm>
                <a:off x="7693025" y="1104900"/>
                <a:ext cx="703263" cy="641350"/>
              </a:xfrm>
              <a:custGeom>
                <a:avLst/>
                <a:gdLst>
                  <a:gd name="T0" fmla="*/ 2318 w 3541"/>
                  <a:gd name="T1" fmla="*/ 1852 h 3228"/>
                  <a:gd name="T2" fmla="*/ 2044 w 3541"/>
                  <a:gd name="T3" fmla="*/ 2296 h 3228"/>
                  <a:gd name="T4" fmla="*/ 2141 w 3541"/>
                  <a:gd name="T5" fmla="*/ 2825 h 3228"/>
                  <a:gd name="T6" fmla="*/ 2553 w 3541"/>
                  <a:gd name="T7" fmla="*/ 3140 h 3228"/>
                  <a:gd name="T8" fmla="*/ 3084 w 3541"/>
                  <a:gd name="T9" fmla="*/ 3091 h 3228"/>
                  <a:gd name="T10" fmla="*/ 3432 w 3541"/>
                  <a:gd name="T11" fmla="*/ 2706 h 3228"/>
                  <a:gd name="T12" fmla="*/ 3432 w 3541"/>
                  <a:gd name="T13" fmla="*/ 2167 h 3228"/>
                  <a:gd name="T14" fmla="*/ 3084 w 3541"/>
                  <a:gd name="T15" fmla="*/ 1781 h 3228"/>
                  <a:gd name="T16" fmla="*/ 645 w 3541"/>
                  <a:gd name="T17" fmla="*/ 1716 h 3228"/>
                  <a:gd name="T18" fmla="*/ 206 w 3541"/>
                  <a:gd name="T19" fmla="*/ 1992 h 3228"/>
                  <a:gd name="T20" fmla="*/ 61 w 3541"/>
                  <a:gd name="T21" fmla="*/ 2506 h 3228"/>
                  <a:gd name="T22" fmla="*/ 295 w 3541"/>
                  <a:gd name="T23" fmla="*/ 2977 h 3228"/>
                  <a:gd name="T24" fmla="*/ 783 w 3541"/>
                  <a:gd name="T25" fmla="*/ 3169 h 3228"/>
                  <a:gd name="T26" fmla="*/ 1273 w 3541"/>
                  <a:gd name="T27" fmla="*/ 2977 h 3228"/>
                  <a:gd name="T28" fmla="*/ 1506 w 3541"/>
                  <a:gd name="T29" fmla="*/ 2506 h 3228"/>
                  <a:gd name="T30" fmla="*/ 1360 w 3541"/>
                  <a:gd name="T31" fmla="*/ 1992 h 3228"/>
                  <a:gd name="T32" fmla="*/ 921 w 3541"/>
                  <a:gd name="T33" fmla="*/ 1716 h 3228"/>
                  <a:gd name="T34" fmla="*/ 1106 w 3541"/>
                  <a:gd name="T35" fmla="*/ 1647 h 3228"/>
                  <a:gd name="T36" fmla="*/ 1452 w 3541"/>
                  <a:gd name="T37" fmla="*/ 2024 h 3228"/>
                  <a:gd name="T38" fmla="*/ 1562 w 3541"/>
                  <a:gd name="T39" fmla="*/ 2519 h 3228"/>
                  <a:gd name="T40" fmla="*/ 1977 w 3541"/>
                  <a:gd name="T41" fmla="*/ 2519 h 3228"/>
                  <a:gd name="T42" fmla="*/ 2087 w 3541"/>
                  <a:gd name="T43" fmla="*/ 2024 h 3228"/>
                  <a:gd name="T44" fmla="*/ 2435 w 3541"/>
                  <a:gd name="T45" fmla="*/ 1647 h 3228"/>
                  <a:gd name="T46" fmla="*/ 2138 w 3541"/>
                  <a:gd name="T47" fmla="*/ 1491 h 3228"/>
                  <a:gd name="T48" fmla="*/ 1640 w 3541"/>
                  <a:gd name="T49" fmla="*/ 1574 h 3228"/>
                  <a:gd name="T50" fmla="*/ 1770 w 3541"/>
                  <a:gd name="T51" fmla="*/ 58 h 3228"/>
                  <a:gd name="T52" fmla="*/ 1282 w 3541"/>
                  <a:gd name="T53" fmla="*/ 251 h 3228"/>
                  <a:gd name="T54" fmla="*/ 1049 w 3541"/>
                  <a:gd name="T55" fmla="*/ 722 h 3228"/>
                  <a:gd name="T56" fmla="*/ 1193 w 3541"/>
                  <a:gd name="T57" fmla="*/ 1236 h 3228"/>
                  <a:gd name="T58" fmla="*/ 1632 w 3541"/>
                  <a:gd name="T59" fmla="*/ 1513 h 3228"/>
                  <a:gd name="T60" fmla="*/ 2154 w 3541"/>
                  <a:gd name="T61" fmla="*/ 1415 h 3228"/>
                  <a:gd name="T62" fmla="*/ 2466 w 3541"/>
                  <a:gd name="T63" fmla="*/ 998 h 3228"/>
                  <a:gd name="T64" fmla="*/ 2418 w 3541"/>
                  <a:gd name="T65" fmla="*/ 461 h 3228"/>
                  <a:gd name="T66" fmla="*/ 2037 w 3541"/>
                  <a:gd name="T67" fmla="*/ 110 h 3228"/>
                  <a:gd name="T68" fmla="*/ 1911 w 3541"/>
                  <a:gd name="T69" fmla="*/ 13 h 3228"/>
                  <a:gd name="T70" fmla="*/ 2369 w 3541"/>
                  <a:gd name="T71" fmla="*/ 282 h 3228"/>
                  <a:gd name="T72" fmla="*/ 2553 w 3541"/>
                  <a:gd name="T73" fmla="*/ 793 h 3228"/>
                  <a:gd name="T74" fmla="*/ 2371 w 3541"/>
                  <a:gd name="T75" fmla="*/ 1299 h 3228"/>
                  <a:gd name="T76" fmla="*/ 2689 w 3541"/>
                  <a:gd name="T77" fmla="*/ 1647 h 3228"/>
                  <a:gd name="T78" fmla="*/ 3208 w 3541"/>
                  <a:gd name="T79" fmla="*/ 1789 h 3228"/>
                  <a:gd name="T80" fmla="*/ 3513 w 3541"/>
                  <a:gd name="T81" fmla="*/ 2225 h 3228"/>
                  <a:gd name="T82" fmla="*/ 3465 w 3541"/>
                  <a:gd name="T83" fmla="*/ 2775 h 3228"/>
                  <a:gd name="T84" fmla="*/ 3092 w 3541"/>
                  <a:gd name="T85" fmla="*/ 3152 h 3228"/>
                  <a:gd name="T86" fmla="*/ 2547 w 3541"/>
                  <a:gd name="T87" fmla="*/ 3200 h 3228"/>
                  <a:gd name="T88" fmla="*/ 2113 w 3541"/>
                  <a:gd name="T89" fmla="*/ 2886 h 3228"/>
                  <a:gd name="T90" fmla="*/ 1770 w 3541"/>
                  <a:gd name="T91" fmla="*/ 2671 h 3228"/>
                  <a:gd name="T92" fmla="*/ 1427 w 3541"/>
                  <a:gd name="T93" fmla="*/ 2886 h 3228"/>
                  <a:gd name="T94" fmla="*/ 994 w 3541"/>
                  <a:gd name="T95" fmla="*/ 3200 h 3228"/>
                  <a:gd name="T96" fmla="*/ 448 w 3541"/>
                  <a:gd name="T97" fmla="*/ 3152 h 3228"/>
                  <a:gd name="T98" fmla="*/ 76 w 3541"/>
                  <a:gd name="T99" fmla="*/ 2775 h 3228"/>
                  <a:gd name="T100" fmla="*/ 28 w 3541"/>
                  <a:gd name="T101" fmla="*/ 2225 h 3228"/>
                  <a:gd name="T102" fmla="*/ 332 w 3541"/>
                  <a:gd name="T103" fmla="*/ 1789 h 3228"/>
                  <a:gd name="T104" fmla="*/ 850 w 3541"/>
                  <a:gd name="T105" fmla="*/ 1647 h 3228"/>
                  <a:gd name="T106" fmla="*/ 1169 w 3541"/>
                  <a:gd name="T107" fmla="*/ 1299 h 3228"/>
                  <a:gd name="T108" fmla="*/ 987 w 3541"/>
                  <a:gd name="T109" fmla="*/ 793 h 3228"/>
                  <a:gd name="T110" fmla="*/ 1172 w 3541"/>
                  <a:gd name="T111" fmla="*/ 282 h 3228"/>
                  <a:gd name="T112" fmla="*/ 1629 w 3541"/>
                  <a:gd name="T113" fmla="*/ 13 h 3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41" h="3228">
                    <a:moveTo>
                      <a:pt x="2756" y="1703"/>
                    </a:moveTo>
                    <a:lnTo>
                      <a:pt x="2686" y="1706"/>
                    </a:lnTo>
                    <a:lnTo>
                      <a:pt x="2619" y="1716"/>
                    </a:lnTo>
                    <a:lnTo>
                      <a:pt x="2553" y="1731"/>
                    </a:lnTo>
                    <a:lnTo>
                      <a:pt x="2490" y="1754"/>
                    </a:lnTo>
                    <a:lnTo>
                      <a:pt x="2429" y="1781"/>
                    </a:lnTo>
                    <a:lnTo>
                      <a:pt x="2372" y="1814"/>
                    </a:lnTo>
                    <a:lnTo>
                      <a:pt x="2318" y="1852"/>
                    </a:lnTo>
                    <a:lnTo>
                      <a:pt x="2268" y="1895"/>
                    </a:lnTo>
                    <a:lnTo>
                      <a:pt x="2221" y="1942"/>
                    </a:lnTo>
                    <a:lnTo>
                      <a:pt x="2179" y="1992"/>
                    </a:lnTo>
                    <a:lnTo>
                      <a:pt x="2141" y="2047"/>
                    </a:lnTo>
                    <a:lnTo>
                      <a:pt x="2109" y="2105"/>
                    </a:lnTo>
                    <a:lnTo>
                      <a:pt x="2082" y="2167"/>
                    </a:lnTo>
                    <a:lnTo>
                      <a:pt x="2060" y="2230"/>
                    </a:lnTo>
                    <a:lnTo>
                      <a:pt x="2044" y="2296"/>
                    </a:lnTo>
                    <a:lnTo>
                      <a:pt x="2035" y="2365"/>
                    </a:lnTo>
                    <a:lnTo>
                      <a:pt x="2031" y="2436"/>
                    </a:lnTo>
                    <a:lnTo>
                      <a:pt x="2035" y="2506"/>
                    </a:lnTo>
                    <a:lnTo>
                      <a:pt x="2044" y="2575"/>
                    </a:lnTo>
                    <a:lnTo>
                      <a:pt x="2060" y="2641"/>
                    </a:lnTo>
                    <a:lnTo>
                      <a:pt x="2082" y="2706"/>
                    </a:lnTo>
                    <a:lnTo>
                      <a:pt x="2109" y="2767"/>
                    </a:lnTo>
                    <a:lnTo>
                      <a:pt x="2141" y="2825"/>
                    </a:lnTo>
                    <a:lnTo>
                      <a:pt x="2179" y="2880"/>
                    </a:lnTo>
                    <a:lnTo>
                      <a:pt x="2221" y="2930"/>
                    </a:lnTo>
                    <a:lnTo>
                      <a:pt x="2268" y="2977"/>
                    </a:lnTo>
                    <a:lnTo>
                      <a:pt x="2318" y="3020"/>
                    </a:lnTo>
                    <a:lnTo>
                      <a:pt x="2372" y="3058"/>
                    </a:lnTo>
                    <a:lnTo>
                      <a:pt x="2429" y="3091"/>
                    </a:lnTo>
                    <a:lnTo>
                      <a:pt x="2490" y="3118"/>
                    </a:lnTo>
                    <a:lnTo>
                      <a:pt x="2553" y="3140"/>
                    </a:lnTo>
                    <a:lnTo>
                      <a:pt x="2619" y="3156"/>
                    </a:lnTo>
                    <a:lnTo>
                      <a:pt x="2686" y="3166"/>
                    </a:lnTo>
                    <a:lnTo>
                      <a:pt x="2756" y="3169"/>
                    </a:lnTo>
                    <a:lnTo>
                      <a:pt x="2826" y="3166"/>
                    </a:lnTo>
                    <a:lnTo>
                      <a:pt x="2894" y="3156"/>
                    </a:lnTo>
                    <a:lnTo>
                      <a:pt x="2960" y="3140"/>
                    </a:lnTo>
                    <a:lnTo>
                      <a:pt x="3023" y="3118"/>
                    </a:lnTo>
                    <a:lnTo>
                      <a:pt x="3084" y="3091"/>
                    </a:lnTo>
                    <a:lnTo>
                      <a:pt x="3141" y="3058"/>
                    </a:lnTo>
                    <a:lnTo>
                      <a:pt x="3195" y="3020"/>
                    </a:lnTo>
                    <a:lnTo>
                      <a:pt x="3246" y="2977"/>
                    </a:lnTo>
                    <a:lnTo>
                      <a:pt x="3292" y="2930"/>
                    </a:lnTo>
                    <a:lnTo>
                      <a:pt x="3335" y="2880"/>
                    </a:lnTo>
                    <a:lnTo>
                      <a:pt x="3371" y="2825"/>
                    </a:lnTo>
                    <a:lnTo>
                      <a:pt x="3404" y="2767"/>
                    </a:lnTo>
                    <a:lnTo>
                      <a:pt x="3432" y="2706"/>
                    </a:lnTo>
                    <a:lnTo>
                      <a:pt x="3453" y="2641"/>
                    </a:lnTo>
                    <a:lnTo>
                      <a:pt x="3469" y="2575"/>
                    </a:lnTo>
                    <a:lnTo>
                      <a:pt x="3479" y="2506"/>
                    </a:lnTo>
                    <a:lnTo>
                      <a:pt x="3482" y="2436"/>
                    </a:lnTo>
                    <a:lnTo>
                      <a:pt x="3479" y="2365"/>
                    </a:lnTo>
                    <a:lnTo>
                      <a:pt x="3469" y="2296"/>
                    </a:lnTo>
                    <a:lnTo>
                      <a:pt x="3453" y="2230"/>
                    </a:lnTo>
                    <a:lnTo>
                      <a:pt x="3432" y="2167"/>
                    </a:lnTo>
                    <a:lnTo>
                      <a:pt x="3404" y="2105"/>
                    </a:lnTo>
                    <a:lnTo>
                      <a:pt x="3371" y="2047"/>
                    </a:lnTo>
                    <a:lnTo>
                      <a:pt x="3335" y="1992"/>
                    </a:lnTo>
                    <a:lnTo>
                      <a:pt x="3292" y="1942"/>
                    </a:lnTo>
                    <a:lnTo>
                      <a:pt x="3246" y="1895"/>
                    </a:lnTo>
                    <a:lnTo>
                      <a:pt x="3195" y="1852"/>
                    </a:lnTo>
                    <a:lnTo>
                      <a:pt x="3141" y="1814"/>
                    </a:lnTo>
                    <a:lnTo>
                      <a:pt x="3084" y="1781"/>
                    </a:lnTo>
                    <a:lnTo>
                      <a:pt x="3023" y="1754"/>
                    </a:lnTo>
                    <a:lnTo>
                      <a:pt x="2960" y="1731"/>
                    </a:lnTo>
                    <a:lnTo>
                      <a:pt x="2894" y="1716"/>
                    </a:lnTo>
                    <a:lnTo>
                      <a:pt x="2826" y="1706"/>
                    </a:lnTo>
                    <a:lnTo>
                      <a:pt x="2756" y="1703"/>
                    </a:lnTo>
                    <a:close/>
                    <a:moveTo>
                      <a:pt x="783" y="1703"/>
                    </a:moveTo>
                    <a:lnTo>
                      <a:pt x="713" y="1706"/>
                    </a:lnTo>
                    <a:lnTo>
                      <a:pt x="645" y="1716"/>
                    </a:lnTo>
                    <a:lnTo>
                      <a:pt x="580" y="1731"/>
                    </a:lnTo>
                    <a:lnTo>
                      <a:pt x="517" y="1754"/>
                    </a:lnTo>
                    <a:lnTo>
                      <a:pt x="456" y="1781"/>
                    </a:lnTo>
                    <a:lnTo>
                      <a:pt x="399" y="1814"/>
                    </a:lnTo>
                    <a:lnTo>
                      <a:pt x="345" y="1852"/>
                    </a:lnTo>
                    <a:lnTo>
                      <a:pt x="295" y="1895"/>
                    </a:lnTo>
                    <a:lnTo>
                      <a:pt x="248" y="1942"/>
                    </a:lnTo>
                    <a:lnTo>
                      <a:pt x="206" y="1992"/>
                    </a:lnTo>
                    <a:lnTo>
                      <a:pt x="168" y="2047"/>
                    </a:lnTo>
                    <a:lnTo>
                      <a:pt x="136" y="2105"/>
                    </a:lnTo>
                    <a:lnTo>
                      <a:pt x="109" y="2167"/>
                    </a:lnTo>
                    <a:lnTo>
                      <a:pt x="87" y="2230"/>
                    </a:lnTo>
                    <a:lnTo>
                      <a:pt x="71" y="2296"/>
                    </a:lnTo>
                    <a:lnTo>
                      <a:pt x="61" y="2365"/>
                    </a:lnTo>
                    <a:lnTo>
                      <a:pt x="58" y="2436"/>
                    </a:lnTo>
                    <a:lnTo>
                      <a:pt x="61" y="2506"/>
                    </a:lnTo>
                    <a:lnTo>
                      <a:pt x="71" y="2575"/>
                    </a:lnTo>
                    <a:lnTo>
                      <a:pt x="87" y="2641"/>
                    </a:lnTo>
                    <a:lnTo>
                      <a:pt x="109" y="2706"/>
                    </a:lnTo>
                    <a:lnTo>
                      <a:pt x="136" y="2767"/>
                    </a:lnTo>
                    <a:lnTo>
                      <a:pt x="168" y="2825"/>
                    </a:lnTo>
                    <a:lnTo>
                      <a:pt x="206" y="2880"/>
                    </a:lnTo>
                    <a:lnTo>
                      <a:pt x="248" y="2930"/>
                    </a:lnTo>
                    <a:lnTo>
                      <a:pt x="295" y="2977"/>
                    </a:lnTo>
                    <a:lnTo>
                      <a:pt x="345" y="3020"/>
                    </a:lnTo>
                    <a:lnTo>
                      <a:pt x="399" y="3058"/>
                    </a:lnTo>
                    <a:lnTo>
                      <a:pt x="456" y="3091"/>
                    </a:lnTo>
                    <a:lnTo>
                      <a:pt x="517" y="3118"/>
                    </a:lnTo>
                    <a:lnTo>
                      <a:pt x="580" y="3140"/>
                    </a:lnTo>
                    <a:lnTo>
                      <a:pt x="645" y="3156"/>
                    </a:lnTo>
                    <a:lnTo>
                      <a:pt x="713" y="3166"/>
                    </a:lnTo>
                    <a:lnTo>
                      <a:pt x="783" y="3169"/>
                    </a:lnTo>
                    <a:lnTo>
                      <a:pt x="853" y="3166"/>
                    </a:lnTo>
                    <a:lnTo>
                      <a:pt x="921" y="3156"/>
                    </a:lnTo>
                    <a:lnTo>
                      <a:pt x="987" y="3140"/>
                    </a:lnTo>
                    <a:lnTo>
                      <a:pt x="1050" y="3118"/>
                    </a:lnTo>
                    <a:lnTo>
                      <a:pt x="1110" y="3091"/>
                    </a:lnTo>
                    <a:lnTo>
                      <a:pt x="1168" y="3058"/>
                    </a:lnTo>
                    <a:lnTo>
                      <a:pt x="1222" y="3020"/>
                    </a:lnTo>
                    <a:lnTo>
                      <a:pt x="1273" y="2977"/>
                    </a:lnTo>
                    <a:lnTo>
                      <a:pt x="1318" y="2930"/>
                    </a:lnTo>
                    <a:lnTo>
                      <a:pt x="1360" y="2880"/>
                    </a:lnTo>
                    <a:lnTo>
                      <a:pt x="1398" y="2825"/>
                    </a:lnTo>
                    <a:lnTo>
                      <a:pt x="1430" y="2767"/>
                    </a:lnTo>
                    <a:lnTo>
                      <a:pt x="1459" y="2706"/>
                    </a:lnTo>
                    <a:lnTo>
                      <a:pt x="1480" y="2641"/>
                    </a:lnTo>
                    <a:lnTo>
                      <a:pt x="1495" y="2575"/>
                    </a:lnTo>
                    <a:lnTo>
                      <a:pt x="1506" y="2506"/>
                    </a:lnTo>
                    <a:lnTo>
                      <a:pt x="1509" y="2436"/>
                    </a:lnTo>
                    <a:lnTo>
                      <a:pt x="1506" y="2365"/>
                    </a:lnTo>
                    <a:lnTo>
                      <a:pt x="1495" y="2296"/>
                    </a:lnTo>
                    <a:lnTo>
                      <a:pt x="1480" y="2230"/>
                    </a:lnTo>
                    <a:lnTo>
                      <a:pt x="1459" y="2167"/>
                    </a:lnTo>
                    <a:lnTo>
                      <a:pt x="1430" y="2105"/>
                    </a:lnTo>
                    <a:lnTo>
                      <a:pt x="1398" y="2047"/>
                    </a:lnTo>
                    <a:lnTo>
                      <a:pt x="1360" y="1992"/>
                    </a:lnTo>
                    <a:lnTo>
                      <a:pt x="1318" y="1942"/>
                    </a:lnTo>
                    <a:lnTo>
                      <a:pt x="1273" y="1895"/>
                    </a:lnTo>
                    <a:lnTo>
                      <a:pt x="1222" y="1852"/>
                    </a:lnTo>
                    <a:lnTo>
                      <a:pt x="1168" y="1814"/>
                    </a:lnTo>
                    <a:lnTo>
                      <a:pt x="1110" y="1781"/>
                    </a:lnTo>
                    <a:lnTo>
                      <a:pt x="1050" y="1754"/>
                    </a:lnTo>
                    <a:lnTo>
                      <a:pt x="987" y="1731"/>
                    </a:lnTo>
                    <a:lnTo>
                      <a:pt x="921" y="1716"/>
                    </a:lnTo>
                    <a:lnTo>
                      <a:pt x="853" y="1706"/>
                    </a:lnTo>
                    <a:lnTo>
                      <a:pt x="783" y="1703"/>
                    </a:lnTo>
                    <a:close/>
                    <a:moveTo>
                      <a:pt x="1250" y="1384"/>
                    </a:moveTo>
                    <a:lnTo>
                      <a:pt x="1213" y="1430"/>
                    </a:lnTo>
                    <a:lnTo>
                      <a:pt x="1179" y="1480"/>
                    </a:lnTo>
                    <a:lnTo>
                      <a:pt x="1150" y="1533"/>
                    </a:lnTo>
                    <a:lnTo>
                      <a:pt x="1125" y="1588"/>
                    </a:lnTo>
                    <a:lnTo>
                      <a:pt x="1106" y="1647"/>
                    </a:lnTo>
                    <a:lnTo>
                      <a:pt x="1091" y="1707"/>
                    </a:lnTo>
                    <a:lnTo>
                      <a:pt x="1153" y="1738"/>
                    </a:lnTo>
                    <a:lnTo>
                      <a:pt x="1213" y="1774"/>
                    </a:lnTo>
                    <a:lnTo>
                      <a:pt x="1270" y="1815"/>
                    </a:lnTo>
                    <a:lnTo>
                      <a:pt x="1322" y="1861"/>
                    </a:lnTo>
                    <a:lnTo>
                      <a:pt x="1370" y="1911"/>
                    </a:lnTo>
                    <a:lnTo>
                      <a:pt x="1413" y="1966"/>
                    </a:lnTo>
                    <a:lnTo>
                      <a:pt x="1452" y="2024"/>
                    </a:lnTo>
                    <a:lnTo>
                      <a:pt x="1487" y="2086"/>
                    </a:lnTo>
                    <a:lnTo>
                      <a:pt x="1515" y="2150"/>
                    </a:lnTo>
                    <a:lnTo>
                      <a:pt x="1537" y="2218"/>
                    </a:lnTo>
                    <a:lnTo>
                      <a:pt x="1553" y="2289"/>
                    </a:lnTo>
                    <a:lnTo>
                      <a:pt x="1563" y="2361"/>
                    </a:lnTo>
                    <a:lnTo>
                      <a:pt x="1566" y="2436"/>
                    </a:lnTo>
                    <a:lnTo>
                      <a:pt x="1565" y="2478"/>
                    </a:lnTo>
                    <a:lnTo>
                      <a:pt x="1562" y="2519"/>
                    </a:lnTo>
                    <a:lnTo>
                      <a:pt x="1613" y="2533"/>
                    </a:lnTo>
                    <a:lnTo>
                      <a:pt x="1663" y="2544"/>
                    </a:lnTo>
                    <a:lnTo>
                      <a:pt x="1716" y="2551"/>
                    </a:lnTo>
                    <a:lnTo>
                      <a:pt x="1770" y="2553"/>
                    </a:lnTo>
                    <a:lnTo>
                      <a:pt x="1824" y="2551"/>
                    </a:lnTo>
                    <a:lnTo>
                      <a:pt x="1876" y="2544"/>
                    </a:lnTo>
                    <a:lnTo>
                      <a:pt x="1928" y="2533"/>
                    </a:lnTo>
                    <a:lnTo>
                      <a:pt x="1977" y="2519"/>
                    </a:lnTo>
                    <a:lnTo>
                      <a:pt x="1974" y="2478"/>
                    </a:lnTo>
                    <a:lnTo>
                      <a:pt x="1973" y="2436"/>
                    </a:lnTo>
                    <a:lnTo>
                      <a:pt x="1976" y="2361"/>
                    </a:lnTo>
                    <a:lnTo>
                      <a:pt x="1987" y="2289"/>
                    </a:lnTo>
                    <a:lnTo>
                      <a:pt x="2003" y="2218"/>
                    </a:lnTo>
                    <a:lnTo>
                      <a:pt x="2026" y="2150"/>
                    </a:lnTo>
                    <a:lnTo>
                      <a:pt x="2054" y="2086"/>
                    </a:lnTo>
                    <a:lnTo>
                      <a:pt x="2087" y="2024"/>
                    </a:lnTo>
                    <a:lnTo>
                      <a:pt x="2126" y="1966"/>
                    </a:lnTo>
                    <a:lnTo>
                      <a:pt x="2171" y="1911"/>
                    </a:lnTo>
                    <a:lnTo>
                      <a:pt x="2218" y="1861"/>
                    </a:lnTo>
                    <a:lnTo>
                      <a:pt x="2271" y="1815"/>
                    </a:lnTo>
                    <a:lnTo>
                      <a:pt x="2327" y="1774"/>
                    </a:lnTo>
                    <a:lnTo>
                      <a:pt x="2386" y="1738"/>
                    </a:lnTo>
                    <a:lnTo>
                      <a:pt x="2450" y="1707"/>
                    </a:lnTo>
                    <a:lnTo>
                      <a:pt x="2435" y="1647"/>
                    </a:lnTo>
                    <a:lnTo>
                      <a:pt x="2414" y="1588"/>
                    </a:lnTo>
                    <a:lnTo>
                      <a:pt x="2390" y="1533"/>
                    </a:lnTo>
                    <a:lnTo>
                      <a:pt x="2360" y="1480"/>
                    </a:lnTo>
                    <a:lnTo>
                      <a:pt x="2327" y="1430"/>
                    </a:lnTo>
                    <a:lnTo>
                      <a:pt x="2289" y="1384"/>
                    </a:lnTo>
                    <a:lnTo>
                      <a:pt x="2242" y="1424"/>
                    </a:lnTo>
                    <a:lnTo>
                      <a:pt x="2191" y="1460"/>
                    </a:lnTo>
                    <a:lnTo>
                      <a:pt x="2138" y="1491"/>
                    </a:lnTo>
                    <a:lnTo>
                      <a:pt x="2082" y="1518"/>
                    </a:lnTo>
                    <a:lnTo>
                      <a:pt x="2023" y="1542"/>
                    </a:lnTo>
                    <a:lnTo>
                      <a:pt x="1962" y="1561"/>
                    </a:lnTo>
                    <a:lnTo>
                      <a:pt x="1900" y="1574"/>
                    </a:lnTo>
                    <a:lnTo>
                      <a:pt x="1836" y="1582"/>
                    </a:lnTo>
                    <a:lnTo>
                      <a:pt x="1770" y="1585"/>
                    </a:lnTo>
                    <a:lnTo>
                      <a:pt x="1704" y="1582"/>
                    </a:lnTo>
                    <a:lnTo>
                      <a:pt x="1640" y="1574"/>
                    </a:lnTo>
                    <a:lnTo>
                      <a:pt x="1577" y="1561"/>
                    </a:lnTo>
                    <a:lnTo>
                      <a:pt x="1517" y="1542"/>
                    </a:lnTo>
                    <a:lnTo>
                      <a:pt x="1459" y="1518"/>
                    </a:lnTo>
                    <a:lnTo>
                      <a:pt x="1402" y="1491"/>
                    </a:lnTo>
                    <a:lnTo>
                      <a:pt x="1348" y="1460"/>
                    </a:lnTo>
                    <a:lnTo>
                      <a:pt x="1298" y="1424"/>
                    </a:lnTo>
                    <a:lnTo>
                      <a:pt x="1250" y="1384"/>
                    </a:lnTo>
                    <a:close/>
                    <a:moveTo>
                      <a:pt x="1770" y="58"/>
                    </a:moveTo>
                    <a:lnTo>
                      <a:pt x="1700" y="62"/>
                    </a:lnTo>
                    <a:lnTo>
                      <a:pt x="1632" y="72"/>
                    </a:lnTo>
                    <a:lnTo>
                      <a:pt x="1566" y="88"/>
                    </a:lnTo>
                    <a:lnTo>
                      <a:pt x="1503" y="110"/>
                    </a:lnTo>
                    <a:lnTo>
                      <a:pt x="1442" y="138"/>
                    </a:lnTo>
                    <a:lnTo>
                      <a:pt x="1385" y="171"/>
                    </a:lnTo>
                    <a:lnTo>
                      <a:pt x="1331" y="208"/>
                    </a:lnTo>
                    <a:lnTo>
                      <a:pt x="1282" y="251"/>
                    </a:lnTo>
                    <a:lnTo>
                      <a:pt x="1235" y="297"/>
                    </a:lnTo>
                    <a:lnTo>
                      <a:pt x="1193" y="349"/>
                    </a:lnTo>
                    <a:lnTo>
                      <a:pt x="1155" y="403"/>
                    </a:lnTo>
                    <a:lnTo>
                      <a:pt x="1123" y="461"/>
                    </a:lnTo>
                    <a:lnTo>
                      <a:pt x="1096" y="522"/>
                    </a:lnTo>
                    <a:lnTo>
                      <a:pt x="1074" y="587"/>
                    </a:lnTo>
                    <a:lnTo>
                      <a:pt x="1058" y="653"/>
                    </a:lnTo>
                    <a:lnTo>
                      <a:pt x="1049" y="722"/>
                    </a:lnTo>
                    <a:lnTo>
                      <a:pt x="1045" y="793"/>
                    </a:lnTo>
                    <a:lnTo>
                      <a:pt x="1049" y="863"/>
                    </a:lnTo>
                    <a:lnTo>
                      <a:pt x="1058" y="931"/>
                    </a:lnTo>
                    <a:lnTo>
                      <a:pt x="1074" y="998"/>
                    </a:lnTo>
                    <a:lnTo>
                      <a:pt x="1096" y="1062"/>
                    </a:lnTo>
                    <a:lnTo>
                      <a:pt x="1123" y="1123"/>
                    </a:lnTo>
                    <a:lnTo>
                      <a:pt x="1155" y="1181"/>
                    </a:lnTo>
                    <a:lnTo>
                      <a:pt x="1193" y="1236"/>
                    </a:lnTo>
                    <a:lnTo>
                      <a:pt x="1235" y="1287"/>
                    </a:lnTo>
                    <a:lnTo>
                      <a:pt x="1282" y="1334"/>
                    </a:lnTo>
                    <a:lnTo>
                      <a:pt x="1331" y="1377"/>
                    </a:lnTo>
                    <a:lnTo>
                      <a:pt x="1385" y="1415"/>
                    </a:lnTo>
                    <a:lnTo>
                      <a:pt x="1442" y="1448"/>
                    </a:lnTo>
                    <a:lnTo>
                      <a:pt x="1503" y="1475"/>
                    </a:lnTo>
                    <a:lnTo>
                      <a:pt x="1566" y="1497"/>
                    </a:lnTo>
                    <a:lnTo>
                      <a:pt x="1632" y="1513"/>
                    </a:lnTo>
                    <a:lnTo>
                      <a:pt x="1700" y="1523"/>
                    </a:lnTo>
                    <a:lnTo>
                      <a:pt x="1770" y="1526"/>
                    </a:lnTo>
                    <a:lnTo>
                      <a:pt x="1839" y="1523"/>
                    </a:lnTo>
                    <a:lnTo>
                      <a:pt x="1907" y="1513"/>
                    </a:lnTo>
                    <a:lnTo>
                      <a:pt x="1973" y="1497"/>
                    </a:lnTo>
                    <a:lnTo>
                      <a:pt x="2037" y="1475"/>
                    </a:lnTo>
                    <a:lnTo>
                      <a:pt x="2097" y="1448"/>
                    </a:lnTo>
                    <a:lnTo>
                      <a:pt x="2154" y="1415"/>
                    </a:lnTo>
                    <a:lnTo>
                      <a:pt x="2208" y="1377"/>
                    </a:lnTo>
                    <a:lnTo>
                      <a:pt x="2259" y="1334"/>
                    </a:lnTo>
                    <a:lnTo>
                      <a:pt x="2305" y="1287"/>
                    </a:lnTo>
                    <a:lnTo>
                      <a:pt x="2347" y="1236"/>
                    </a:lnTo>
                    <a:lnTo>
                      <a:pt x="2385" y="1181"/>
                    </a:lnTo>
                    <a:lnTo>
                      <a:pt x="2418" y="1123"/>
                    </a:lnTo>
                    <a:lnTo>
                      <a:pt x="2445" y="1062"/>
                    </a:lnTo>
                    <a:lnTo>
                      <a:pt x="2466" y="998"/>
                    </a:lnTo>
                    <a:lnTo>
                      <a:pt x="2482" y="931"/>
                    </a:lnTo>
                    <a:lnTo>
                      <a:pt x="2492" y="863"/>
                    </a:lnTo>
                    <a:lnTo>
                      <a:pt x="2495" y="793"/>
                    </a:lnTo>
                    <a:lnTo>
                      <a:pt x="2492" y="722"/>
                    </a:lnTo>
                    <a:lnTo>
                      <a:pt x="2482" y="653"/>
                    </a:lnTo>
                    <a:lnTo>
                      <a:pt x="2466" y="587"/>
                    </a:lnTo>
                    <a:lnTo>
                      <a:pt x="2445" y="522"/>
                    </a:lnTo>
                    <a:lnTo>
                      <a:pt x="2418" y="461"/>
                    </a:lnTo>
                    <a:lnTo>
                      <a:pt x="2385" y="403"/>
                    </a:lnTo>
                    <a:lnTo>
                      <a:pt x="2347" y="349"/>
                    </a:lnTo>
                    <a:lnTo>
                      <a:pt x="2305" y="297"/>
                    </a:lnTo>
                    <a:lnTo>
                      <a:pt x="2259" y="251"/>
                    </a:lnTo>
                    <a:lnTo>
                      <a:pt x="2208" y="208"/>
                    </a:lnTo>
                    <a:lnTo>
                      <a:pt x="2154" y="171"/>
                    </a:lnTo>
                    <a:lnTo>
                      <a:pt x="2097" y="138"/>
                    </a:lnTo>
                    <a:lnTo>
                      <a:pt x="2037" y="110"/>
                    </a:lnTo>
                    <a:lnTo>
                      <a:pt x="1973" y="88"/>
                    </a:lnTo>
                    <a:lnTo>
                      <a:pt x="1907" y="72"/>
                    </a:lnTo>
                    <a:lnTo>
                      <a:pt x="1839" y="62"/>
                    </a:lnTo>
                    <a:lnTo>
                      <a:pt x="1770" y="58"/>
                    </a:lnTo>
                    <a:close/>
                    <a:moveTo>
                      <a:pt x="1770" y="0"/>
                    </a:moveTo>
                    <a:lnTo>
                      <a:pt x="1770" y="0"/>
                    </a:lnTo>
                    <a:lnTo>
                      <a:pt x="1841" y="3"/>
                    </a:lnTo>
                    <a:lnTo>
                      <a:pt x="1911" y="13"/>
                    </a:lnTo>
                    <a:lnTo>
                      <a:pt x="1978" y="28"/>
                    </a:lnTo>
                    <a:lnTo>
                      <a:pt x="2043" y="50"/>
                    </a:lnTo>
                    <a:lnTo>
                      <a:pt x="2106" y="76"/>
                    </a:lnTo>
                    <a:lnTo>
                      <a:pt x="2165" y="109"/>
                    </a:lnTo>
                    <a:lnTo>
                      <a:pt x="2221" y="145"/>
                    </a:lnTo>
                    <a:lnTo>
                      <a:pt x="2275" y="186"/>
                    </a:lnTo>
                    <a:lnTo>
                      <a:pt x="2324" y="232"/>
                    </a:lnTo>
                    <a:lnTo>
                      <a:pt x="2369" y="282"/>
                    </a:lnTo>
                    <a:lnTo>
                      <a:pt x="2410" y="336"/>
                    </a:lnTo>
                    <a:lnTo>
                      <a:pt x="2447" y="392"/>
                    </a:lnTo>
                    <a:lnTo>
                      <a:pt x="2478" y="453"/>
                    </a:lnTo>
                    <a:lnTo>
                      <a:pt x="2505" y="517"/>
                    </a:lnTo>
                    <a:lnTo>
                      <a:pt x="2525" y="582"/>
                    </a:lnTo>
                    <a:lnTo>
                      <a:pt x="2542" y="650"/>
                    </a:lnTo>
                    <a:lnTo>
                      <a:pt x="2550" y="721"/>
                    </a:lnTo>
                    <a:lnTo>
                      <a:pt x="2553" y="793"/>
                    </a:lnTo>
                    <a:lnTo>
                      <a:pt x="2550" y="864"/>
                    </a:lnTo>
                    <a:lnTo>
                      <a:pt x="2542" y="934"/>
                    </a:lnTo>
                    <a:lnTo>
                      <a:pt x="2525" y="1001"/>
                    </a:lnTo>
                    <a:lnTo>
                      <a:pt x="2505" y="1067"/>
                    </a:lnTo>
                    <a:lnTo>
                      <a:pt x="2479" y="1130"/>
                    </a:lnTo>
                    <a:lnTo>
                      <a:pt x="2448" y="1190"/>
                    </a:lnTo>
                    <a:lnTo>
                      <a:pt x="2412" y="1247"/>
                    </a:lnTo>
                    <a:lnTo>
                      <a:pt x="2371" y="1299"/>
                    </a:lnTo>
                    <a:lnTo>
                      <a:pt x="2415" y="1353"/>
                    </a:lnTo>
                    <a:lnTo>
                      <a:pt x="2454" y="1410"/>
                    </a:lnTo>
                    <a:lnTo>
                      <a:pt x="2489" y="1470"/>
                    </a:lnTo>
                    <a:lnTo>
                      <a:pt x="2518" y="1534"/>
                    </a:lnTo>
                    <a:lnTo>
                      <a:pt x="2543" y="1600"/>
                    </a:lnTo>
                    <a:lnTo>
                      <a:pt x="2561" y="1670"/>
                    </a:lnTo>
                    <a:lnTo>
                      <a:pt x="2625" y="1656"/>
                    </a:lnTo>
                    <a:lnTo>
                      <a:pt x="2689" y="1647"/>
                    </a:lnTo>
                    <a:lnTo>
                      <a:pt x="2756" y="1644"/>
                    </a:lnTo>
                    <a:lnTo>
                      <a:pt x="2828" y="1647"/>
                    </a:lnTo>
                    <a:lnTo>
                      <a:pt x="2898" y="1656"/>
                    </a:lnTo>
                    <a:lnTo>
                      <a:pt x="2965" y="1672"/>
                    </a:lnTo>
                    <a:lnTo>
                      <a:pt x="3029" y="1693"/>
                    </a:lnTo>
                    <a:lnTo>
                      <a:pt x="3092" y="1720"/>
                    </a:lnTo>
                    <a:lnTo>
                      <a:pt x="3151" y="1752"/>
                    </a:lnTo>
                    <a:lnTo>
                      <a:pt x="3208" y="1789"/>
                    </a:lnTo>
                    <a:lnTo>
                      <a:pt x="3261" y="1830"/>
                    </a:lnTo>
                    <a:lnTo>
                      <a:pt x="3311" y="1876"/>
                    </a:lnTo>
                    <a:lnTo>
                      <a:pt x="3356" y="1925"/>
                    </a:lnTo>
                    <a:lnTo>
                      <a:pt x="3397" y="1979"/>
                    </a:lnTo>
                    <a:lnTo>
                      <a:pt x="3433" y="2037"/>
                    </a:lnTo>
                    <a:lnTo>
                      <a:pt x="3465" y="2097"/>
                    </a:lnTo>
                    <a:lnTo>
                      <a:pt x="3491" y="2160"/>
                    </a:lnTo>
                    <a:lnTo>
                      <a:pt x="3513" y="2225"/>
                    </a:lnTo>
                    <a:lnTo>
                      <a:pt x="3528" y="2293"/>
                    </a:lnTo>
                    <a:lnTo>
                      <a:pt x="3537" y="2364"/>
                    </a:lnTo>
                    <a:lnTo>
                      <a:pt x="3541" y="2436"/>
                    </a:lnTo>
                    <a:lnTo>
                      <a:pt x="3537" y="2508"/>
                    </a:lnTo>
                    <a:lnTo>
                      <a:pt x="3528" y="2578"/>
                    </a:lnTo>
                    <a:lnTo>
                      <a:pt x="3513" y="2647"/>
                    </a:lnTo>
                    <a:lnTo>
                      <a:pt x="3491" y="2712"/>
                    </a:lnTo>
                    <a:lnTo>
                      <a:pt x="3465" y="2775"/>
                    </a:lnTo>
                    <a:lnTo>
                      <a:pt x="3433" y="2835"/>
                    </a:lnTo>
                    <a:lnTo>
                      <a:pt x="3397" y="2892"/>
                    </a:lnTo>
                    <a:lnTo>
                      <a:pt x="3356" y="2946"/>
                    </a:lnTo>
                    <a:lnTo>
                      <a:pt x="3311" y="2996"/>
                    </a:lnTo>
                    <a:lnTo>
                      <a:pt x="3261" y="3042"/>
                    </a:lnTo>
                    <a:lnTo>
                      <a:pt x="3208" y="3083"/>
                    </a:lnTo>
                    <a:lnTo>
                      <a:pt x="3151" y="3120"/>
                    </a:lnTo>
                    <a:lnTo>
                      <a:pt x="3092" y="3152"/>
                    </a:lnTo>
                    <a:lnTo>
                      <a:pt x="3029" y="3179"/>
                    </a:lnTo>
                    <a:lnTo>
                      <a:pt x="2965" y="3200"/>
                    </a:lnTo>
                    <a:lnTo>
                      <a:pt x="2898" y="3215"/>
                    </a:lnTo>
                    <a:lnTo>
                      <a:pt x="2828" y="3225"/>
                    </a:lnTo>
                    <a:lnTo>
                      <a:pt x="2756" y="3228"/>
                    </a:lnTo>
                    <a:lnTo>
                      <a:pt x="2684" y="3225"/>
                    </a:lnTo>
                    <a:lnTo>
                      <a:pt x="2615" y="3215"/>
                    </a:lnTo>
                    <a:lnTo>
                      <a:pt x="2547" y="3200"/>
                    </a:lnTo>
                    <a:lnTo>
                      <a:pt x="2481" y="3178"/>
                    </a:lnTo>
                    <a:lnTo>
                      <a:pt x="2418" y="3151"/>
                    </a:lnTo>
                    <a:lnTo>
                      <a:pt x="2358" y="3118"/>
                    </a:lnTo>
                    <a:lnTo>
                      <a:pt x="2301" y="3080"/>
                    </a:lnTo>
                    <a:lnTo>
                      <a:pt x="2248" y="3038"/>
                    </a:lnTo>
                    <a:lnTo>
                      <a:pt x="2199" y="2991"/>
                    </a:lnTo>
                    <a:lnTo>
                      <a:pt x="2153" y="2940"/>
                    </a:lnTo>
                    <a:lnTo>
                      <a:pt x="2113" y="2886"/>
                    </a:lnTo>
                    <a:lnTo>
                      <a:pt x="2077" y="2828"/>
                    </a:lnTo>
                    <a:lnTo>
                      <a:pt x="2045" y="2767"/>
                    </a:lnTo>
                    <a:lnTo>
                      <a:pt x="2019" y="2702"/>
                    </a:lnTo>
                    <a:lnTo>
                      <a:pt x="1999" y="2636"/>
                    </a:lnTo>
                    <a:lnTo>
                      <a:pt x="1944" y="2650"/>
                    </a:lnTo>
                    <a:lnTo>
                      <a:pt x="1888" y="2661"/>
                    </a:lnTo>
                    <a:lnTo>
                      <a:pt x="1830" y="2668"/>
                    </a:lnTo>
                    <a:lnTo>
                      <a:pt x="1770" y="2671"/>
                    </a:lnTo>
                    <a:lnTo>
                      <a:pt x="1711" y="2668"/>
                    </a:lnTo>
                    <a:lnTo>
                      <a:pt x="1653" y="2661"/>
                    </a:lnTo>
                    <a:lnTo>
                      <a:pt x="1597" y="2650"/>
                    </a:lnTo>
                    <a:lnTo>
                      <a:pt x="1542" y="2636"/>
                    </a:lnTo>
                    <a:lnTo>
                      <a:pt x="1521" y="2702"/>
                    </a:lnTo>
                    <a:lnTo>
                      <a:pt x="1495" y="2767"/>
                    </a:lnTo>
                    <a:lnTo>
                      <a:pt x="1464" y="2828"/>
                    </a:lnTo>
                    <a:lnTo>
                      <a:pt x="1427" y="2886"/>
                    </a:lnTo>
                    <a:lnTo>
                      <a:pt x="1386" y="2940"/>
                    </a:lnTo>
                    <a:lnTo>
                      <a:pt x="1341" y="2991"/>
                    </a:lnTo>
                    <a:lnTo>
                      <a:pt x="1291" y="3038"/>
                    </a:lnTo>
                    <a:lnTo>
                      <a:pt x="1238" y="3080"/>
                    </a:lnTo>
                    <a:lnTo>
                      <a:pt x="1182" y="3118"/>
                    </a:lnTo>
                    <a:lnTo>
                      <a:pt x="1122" y="3151"/>
                    </a:lnTo>
                    <a:lnTo>
                      <a:pt x="1059" y="3178"/>
                    </a:lnTo>
                    <a:lnTo>
                      <a:pt x="994" y="3200"/>
                    </a:lnTo>
                    <a:lnTo>
                      <a:pt x="926" y="3215"/>
                    </a:lnTo>
                    <a:lnTo>
                      <a:pt x="855" y="3225"/>
                    </a:lnTo>
                    <a:lnTo>
                      <a:pt x="783" y="3228"/>
                    </a:lnTo>
                    <a:lnTo>
                      <a:pt x="712" y="3225"/>
                    </a:lnTo>
                    <a:lnTo>
                      <a:pt x="643" y="3215"/>
                    </a:lnTo>
                    <a:lnTo>
                      <a:pt x="575" y="3200"/>
                    </a:lnTo>
                    <a:lnTo>
                      <a:pt x="510" y="3179"/>
                    </a:lnTo>
                    <a:lnTo>
                      <a:pt x="448" y="3152"/>
                    </a:lnTo>
                    <a:lnTo>
                      <a:pt x="388" y="3120"/>
                    </a:lnTo>
                    <a:lnTo>
                      <a:pt x="332" y="3083"/>
                    </a:lnTo>
                    <a:lnTo>
                      <a:pt x="279" y="3042"/>
                    </a:lnTo>
                    <a:lnTo>
                      <a:pt x="230" y="2996"/>
                    </a:lnTo>
                    <a:lnTo>
                      <a:pt x="184" y="2946"/>
                    </a:lnTo>
                    <a:lnTo>
                      <a:pt x="143" y="2892"/>
                    </a:lnTo>
                    <a:lnTo>
                      <a:pt x="107" y="2835"/>
                    </a:lnTo>
                    <a:lnTo>
                      <a:pt x="76" y="2775"/>
                    </a:lnTo>
                    <a:lnTo>
                      <a:pt x="50" y="2712"/>
                    </a:lnTo>
                    <a:lnTo>
                      <a:pt x="28" y="2647"/>
                    </a:lnTo>
                    <a:lnTo>
                      <a:pt x="13" y="2578"/>
                    </a:lnTo>
                    <a:lnTo>
                      <a:pt x="3" y="2508"/>
                    </a:lnTo>
                    <a:lnTo>
                      <a:pt x="0" y="2436"/>
                    </a:lnTo>
                    <a:lnTo>
                      <a:pt x="3" y="2364"/>
                    </a:lnTo>
                    <a:lnTo>
                      <a:pt x="13" y="2293"/>
                    </a:lnTo>
                    <a:lnTo>
                      <a:pt x="28" y="2225"/>
                    </a:lnTo>
                    <a:lnTo>
                      <a:pt x="50" y="2160"/>
                    </a:lnTo>
                    <a:lnTo>
                      <a:pt x="76" y="2097"/>
                    </a:lnTo>
                    <a:lnTo>
                      <a:pt x="107" y="2037"/>
                    </a:lnTo>
                    <a:lnTo>
                      <a:pt x="143" y="1979"/>
                    </a:lnTo>
                    <a:lnTo>
                      <a:pt x="184" y="1925"/>
                    </a:lnTo>
                    <a:lnTo>
                      <a:pt x="230" y="1876"/>
                    </a:lnTo>
                    <a:lnTo>
                      <a:pt x="279" y="1830"/>
                    </a:lnTo>
                    <a:lnTo>
                      <a:pt x="332" y="1789"/>
                    </a:lnTo>
                    <a:lnTo>
                      <a:pt x="388" y="1752"/>
                    </a:lnTo>
                    <a:lnTo>
                      <a:pt x="448" y="1720"/>
                    </a:lnTo>
                    <a:lnTo>
                      <a:pt x="510" y="1693"/>
                    </a:lnTo>
                    <a:lnTo>
                      <a:pt x="575" y="1672"/>
                    </a:lnTo>
                    <a:lnTo>
                      <a:pt x="643" y="1656"/>
                    </a:lnTo>
                    <a:lnTo>
                      <a:pt x="712" y="1647"/>
                    </a:lnTo>
                    <a:lnTo>
                      <a:pt x="783" y="1644"/>
                    </a:lnTo>
                    <a:lnTo>
                      <a:pt x="850" y="1647"/>
                    </a:lnTo>
                    <a:lnTo>
                      <a:pt x="916" y="1656"/>
                    </a:lnTo>
                    <a:lnTo>
                      <a:pt x="980" y="1670"/>
                    </a:lnTo>
                    <a:lnTo>
                      <a:pt x="998" y="1600"/>
                    </a:lnTo>
                    <a:lnTo>
                      <a:pt x="1022" y="1534"/>
                    </a:lnTo>
                    <a:lnTo>
                      <a:pt x="1052" y="1470"/>
                    </a:lnTo>
                    <a:lnTo>
                      <a:pt x="1086" y="1410"/>
                    </a:lnTo>
                    <a:lnTo>
                      <a:pt x="1125" y="1353"/>
                    </a:lnTo>
                    <a:lnTo>
                      <a:pt x="1169" y="1299"/>
                    </a:lnTo>
                    <a:lnTo>
                      <a:pt x="1128" y="1247"/>
                    </a:lnTo>
                    <a:lnTo>
                      <a:pt x="1093" y="1190"/>
                    </a:lnTo>
                    <a:lnTo>
                      <a:pt x="1062" y="1130"/>
                    </a:lnTo>
                    <a:lnTo>
                      <a:pt x="1036" y="1067"/>
                    </a:lnTo>
                    <a:lnTo>
                      <a:pt x="1014" y="1001"/>
                    </a:lnTo>
                    <a:lnTo>
                      <a:pt x="999" y="934"/>
                    </a:lnTo>
                    <a:lnTo>
                      <a:pt x="990" y="864"/>
                    </a:lnTo>
                    <a:lnTo>
                      <a:pt x="987" y="793"/>
                    </a:lnTo>
                    <a:lnTo>
                      <a:pt x="990" y="721"/>
                    </a:lnTo>
                    <a:lnTo>
                      <a:pt x="1000" y="650"/>
                    </a:lnTo>
                    <a:lnTo>
                      <a:pt x="1015" y="582"/>
                    </a:lnTo>
                    <a:lnTo>
                      <a:pt x="1036" y="517"/>
                    </a:lnTo>
                    <a:lnTo>
                      <a:pt x="1063" y="453"/>
                    </a:lnTo>
                    <a:lnTo>
                      <a:pt x="1094" y="392"/>
                    </a:lnTo>
                    <a:lnTo>
                      <a:pt x="1131" y="336"/>
                    </a:lnTo>
                    <a:lnTo>
                      <a:pt x="1172" y="282"/>
                    </a:lnTo>
                    <a:lnTo>
                      <a:pt x="1217" y="232"/>
                    </a:lnTo>
                    <a:lnTo>
                      <a:pt x="1265" y="186"/>
                    </a:lnTo>
                    <a:lnTo>
                      <a:pt x="1318" y="145"/>
                    </a:lnTo>
                    <a:lnTo>
                      <a:pt x="1375" y="109"/>
                    </a:lnTo>
                    <a:lnTo>
                      <a:pt x="1435" y="76"/>
                    </a:lnTo>
                    <a:lnTo>
                      <a:pt x="1497" y="50"/>
                    </a:lnTo>
                    <a:lnTo>
                      <a:pt x="1562" y="28"/>
                    </a:lnTo>
                    <a:lnTo>
                      <a:pt x="1629" y="13"/>
                    </a:lnTo>
                    <a:lnTo>
                      <a:pt x="1699" y="3"/>
                    </a:lnTo>
                    <a:lnTo>
                      <a:pt x="17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51"/>
              <p:cNvSpPr>
                <a:spLocks noEditPoints="1"/>
              </p:cNvSpPr>
              <p:nvPr/>
            </p:nvSpPr>
            <p:spPr bwMode="auto">
              <a:xfrm>
                <a:off x="8145463" y="1485900"/>
                <a:ext cx="190500" cy="206375"/>
              </a:xfrm>
              <a:custGeom>
                <a:avLst/>
                <a:gdLst>
                  <a:gd name="T0" fmla="*/ 458 w 960"/>
                  <a:gd name="T1" fmla="*/ 626 h 1038"/>
                  <a:gd name="T2" fmla="*/ 347 w 960"/>
                  <a:gd name="T3" fmla="*/ 902 h 1038"/>
                  <a:gd name="T4" fmla="*/ 615 w 960"/>
                  <a:gd name="T5" fmla="*/ 902 h 1038"/>
                  <a:gd name="T6" fmla="*/ 503 w 960"/>
                  <a:gd name="T7" fmla="*/ 626 h 1038"/>
                  <a:gd name="T8" fmla="*/ 526 w 960"/>
                  <a:gd name="T9" fmla="*/ 581 h 1038"/>
                  <a:gd name="T10" fmla="*/ 480 w 960"/>
                  <a:gd name="T11" fmla="*/ 587 h 1038"/>
                  <a:gd name="T12" fmla="*/ 414 w 960"/>
                  <a:gd name="T13" fmla="*/ 575 h 1038"/>
                  <a:gd name="T14" fmla="*/ 519 w 960"/>
                  <a:gd name="T15" fmla="*/ 2 h 1038"/>
                  <a:gd name="T16" fmla="*/ 592 w 960"/>
                  <a:gd name="T17" fmla="*/ 25 h 1038"/>
                  <a:gd name="T18" fmla="*/ 654 w 960"/>
                  <a:gd name="T19" fmla="*/ 65 h 1038"/>
                  <a:gd name="T20" fmla="*/ 703 w 960"/>
                  <a:gd name="T21" fmla="*/ 122 h 1038"/>
                  <a:gd name="T22" fmla="*/ 735 w 960"/>
                  <a:gd name="T23" fmla="*/ 191 h 1038"/>
                  <a:gd name="T24" fmla="*/ 746 w 960"/>
                  <a:gd name="T25" fmla="*/ 268 h 1038"/>
                  <a:gd name="T26" fmla="*/ 735 w 960"/>
                  <a:gd name="T27" fmla="*/ 348 h 1038"/>
                  <a:gd name="T28" fmla="*/ 705 w 960"/>
                  <a:gd name="T29" fmla="*/ 425 h 1038"/>
                  <a:gd name="T30" fmla="*/ 658 w 960"/>
                  <a:gd name="T31" fmla="*/ 494 h 1038"/>
                  <a:gd name="T32" fmla="*/ 599 w 960"/>
                  <a:gd name="T33" fmla="*/ 547 h 1038"/>
                  <a:gd name="T34" fmla="*/ 698 w 960"/>
                  <a:gd name="T35" fmla="*/ 585 h 1038"/>
                  <a:gd name="T36" fmla="*/ 786 w 960"/>
                  <a:gd name="T37" fmla="*/ 638 h 1038"/>
                  <a:gd name="T38" fmla="*/ 858 w 960"/>
                  <a:gd name="T39" fmla="*/ 703 h 1038"/>
                  <a:gd name="T40" fmla="*/ 913 w 960"/>
                  <a:gd name="T41" fmla="*/ 774 h 1038"/>
                  <a:gd name="T42" fmla="*/ 948 w 960"/>
                  <a:gd name="T43" fmla="*/ 849 h 1038"/>
                  <a:gd name="T44" fmla="*/ 960 w 960"/>
                  <a:gd name="T45" fmla="*/ 920 h 1038"/>
                  <a:gd name="T46" fmla="*/ 946 w 960"/>
                  <a:gd name="T47" fmla="*/ 951 h 1038"/>
                  <a:gd name="T48" fmla="*/ 908 w 960"/>
                  <a:gd name="T49" fmla="*/ 977 h 1038"/>
                  <a:gd name="T50" fmla="*/ 847 w 960"/>
                  <a:gd name="T51" fmla="*/ 1000 h 1038"/>
                  <a:gd name="T52" fmla="*/ 770 w 960"/>
                  <a:gd name="T53" fmla="*/ 1017 h 1038"/>
                  <a:gd name="T54" fmla="*/ 681 w 960"/>
                  <a:gd name="T55" fmla="*/ 1029 h 1038"/>
                  <a:gd name="T56" fmla="*/ 583 w 960"/>
                  <a:gd name="T57" fmla="*/ 1036 h 1038"/>
                  <a:gd name="T58" fmla="*/ 480 w 960"/>
                  <a:gd name="T59" fmla="*/ 1038 h 1038"/>
                  <a:gd name="T60" fmla="*/ 379 w 960"/>
                  <a:gd name="T61" fmla="*/ 1036 h 1038"/>
                  <a:gd name="T62" fmla="*/ 281 w 960"/>
                  <a:gd name="T63" fmla="*/ 1029 h 1038"/>
                  <a:gd name="T64" fmla="*/ 191 w 960"/>
                  <a:gd name="T65" fmla="*/ 1017 h 1038"/>
                  <a:gd name="T66" fmla="*/ 114 w 960"/>
                  <a:gd name="T67" fmla="*/ 1000 h 1038"/>
                  <a:gd name="T68" fmla="*/ 54 w 960"/>
                  <a:gd name="T69" fmla="*/ 977 h 1038"/>
                  <a:gd name="T70" fmla="*/ 14 w 960"/>
                  <a:gd name="T71" fmla="*/ 951 h 1038"/>
                  <a:gd name="T72" fmla="*/ 0 w 960"/>
                  <a:gd name="T73" fmla="*/ 920 h 1038"/>
                  <a:gd name="T74" fmla="*/ 13 w 960"/>
                  <a:gd name="T75" fmla="*/ 849 h 1038"/>
                  <a:gd name="T76" fmla="*/ 48 w 960"/>
                  <a:gd name="T77" fmla="*/ 774 h 1038"/>
                  <a:gd name="T78" fmla="*/ 104 w 960"/>
                  <a:gd name="T79" fmla="*/ 703 h 1038"/>
                  <a:gd name="T80" fmla="*/ 176 w 960"/>
                  <a:gd name="T81" fmla="*/ 638 h 1038"/>
                  <a:gd name="T82" fmla="*/ 263 w 960"/>
                  <a:gd name="T83" fmla="*/ 585 h 1038"/>
                  <a:gd name="T84" fmla="*/ 363 w 960"/>
                  <a:gd name="T85" fmla="*/ 547 h 1038"/>
                  <a:gd name="T86" fmla="*/ 302 w 960"/>
                  <a:gd name="T87" fmla="*/ 494 h 1038"/>
                  <a:gd name="T88" fmla="*/ 256 w 960"/>
                  <a:gd name="T89" fmla="*/ 425 h 1038"/>
                  <a:gd name="T90" fmla="*/ 227 w 960"/>
                  <a:gd name="T91" fmla="*/ 348 h 1038"/>
                  <a:gd name="T92" fmla="*/ 216 w 960"/>
                  <a:gd name="T93" fmla="*/ 268 h 1038"/>
                  <a:gd name="T94" fmla="*/ 227 w 960"/>
                  <a:gd name="T95" fmla="*/ 191 h 1038"/>
                  <a:gd name="T96" fmla="*/ 258 w 960"/>
                  <a:gd name="T97" fmla="*/ 122 h 1038"/>
                  <a:gd name="T98" fmla="*/ 307 w 960"/>
                  <a:gd name="T99" fmla="*/ 65 h 1038"/>
                  <a:gd name="T100" fmla="*/ 369 w 960"/>
                  <a:gd name="T101" fmla="*/ 25 h 1038"/>
                  <a:gd name="T102" fmla="*/ 441 w 960"/>
                  <a:gd name="T103" fmla="*/ 2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0" h="1038">
                    <a:moveTo>
                      <a:pt x="414" y="575"/>
                    </a:moveTo>
                    <a:lnTo>
                      <a:pt x="458" y="626"/>
                    </a:lnTo>
                    <a:lnTo>
                      <a:pt x="459" y="626"/>
                    </a:lnTo>
                    <a:lnTo>
                      <a:pt x="347" y="902"/>
                    </a:lnTo>
                    <a:lnTo>
                      <a:pt x="480" y="1038"/>
                    </a:lnTo>
                    <a:lnTo>
                      <a:pt x="615" y="902"/>
                    </a:lnTo>
                    <a:lnTo>
                      <a:pt x="502" y="626"/>
                    </a:lnTo>
                    <a:lnTo>
                      <a:pt x="503" y="626"/>
                    </a:lnTo>
                    <a:lnTo>
                      <a:pt x="547" y="575"/>
                    </a:lnTo>
                    <a:lnTo>
                      <a:pt x="526" y="581"/>
                    </a:lnTo>
                    <a:lnTo>
                      <a:pt x="503" y="586"/>
                    </a:lnTo>
                    <a:lnTo>
                      <a:pt x="480" y="587"/>
                    </a:lnTo>
                    <a:lnTo>
                      <a:pt x="447" y="583"/>
                    </a:lnTo>
                    <a:lnTo>
                      <a:pt x="414" y="575"/>
                    </a:lnTo>
                    <a:close/>
                    <a:moveTo>
                      <a:pt x="480" y="0"/>
                    </a:moveTo>
                    <a:lnTo>
                      <a:pt x="519" y="2"/>
                    </a:lnTo>
                    <a:lnTo>
                      <a:pt x="557" y="11"/>
                    </a:lnTo>
                    <a:lnTo>
                      <a:pt x="592" y="25"/>
                    </a:lnTo>
                    <a:lnTo>
                      <a:pt x="625" y="42"/>
                    </a:lnTo>
                    <a:lnTo>
                      <a:pt x="654" y="65"/>
                    </a:lnTo>
                    <a:lnTo>
                      <a:pt x="681" y="91"/>
                    </a:lnTo>
                    <a:lnTo>
                      <a:pt x="703" y="122"/>
                    </a:lnTo>
                    <a:lnTo>
                      <a:pt x="721" y="155"/>
                    </a:lnTo>
                    <a:lnTo>
                      <a:pt x="735" y="191"/>
                    </a:lnTo>
                    <a:lnTo>
                      <a:pt x="742" y="228"/>
                    </a:lnTo>
                    <a:lnTo>
                      <a:pt x="746" y="268"/>
                    </a:lnTo>
                    <a:lnTo>
                      <a:pt x="742" y="307"/>
                    </a:lnTo>
                    <a:lnTo>
                      <a:pt x="735" y="348"/>
                    </a:lnTo>
                    <a:lnTo>
                      <a:pt x="722" y="387"/>
                    </a:lnTo>
                    <a:lnTo>
                      <a:pt x="705" y="425"/>
                    </a:lnTo>
                    <a:lnTo>
                      <a:pt x="684" y="461"/>
                    </a:lnTo>
                    <a:lnTo>
                      <a:pt x="658" y="494"/>
                    </a:lnTo>
                    <a:lnTo>
                      <a:pt x="630" y="523"/>
                    </a:lnTo>
                    <a:lnTo>
                      <a:pt x="599" y="547"/>
                    </a:lnTo>
                    <a:lnTo>
                      <a:pt x="650" y="564"/>
                    </a:lnTo>
                    <a:lnTo>
                      <a:pt x="698" y="585"/>
                    </a:lnTo>
                    <a:lnTo>
                      <a:pt x="744" y="610"/>
                    </a:lnTo>
                    <a:lnTo>
                      <a:pt x="786" y="638"/>
                    </a:lnTo>
                    <a:lnTo>
                      <a:pt x="823" y="670"/>
                    </a:lnTo>
                    <a:lnTo>
                      <a:pt x="858" y="703"/>
                    </a:lnTo>
                    <a:lnTo>
                      <a:pt x="888" y="738"/>
                    </a:lnTo>
                    <a:lnTo>
                      <a:pt x="913" y="774"/>
                    </a:lnTo>
                    <a:lnTo>
                      <a:pt x="933" y="812"/>
                    </a:lnTo>
                    <a:lnTo>
                      <a:pt x="948" y="849"/>
                    </a:lnTo>
                    <a:lnTo>
                      <a:pt x="957" y="885"/>
                    </a:lnTo>
                    <a:lnTo>
                      <a:pt x="960" y="920"/>
                    </a:lnTo>
                    <a:lnTo>
                      <a:pt x="957" y="936"/>
                    </a:lnTo>
                    <a:lnTo>
                      <a:pt x="946" y="951"/>
                    </a:lnTo>
                    <a:lnTo>
                      <a:pt x="930" y="965"/>
                    </a:lnTo>
                    <a:lnTo>
                      <a:pt x="908" y="977"/>
                    </a:lnTo>
                    <a:lnTo>
                      <a:pt x="879" y="989"/>
                    </a:lnTo>
                    <a:lnTo>
                      <a:pt x="847" y="1000"/>
                    </a:lnTo>
                    <a:lnTo>
                      <a:pt x="810" y="1009"/>
                    </a:lnTo>
                    <a:lnTo>
                      <a:pt x="770" y="1017"/>
                    </a:lnTo>
                    <a:lnTo>
                      <a:pt x="727" y="1023"/>
                    </a:lnTo>
                    <a:lnTo>
                      <a:pt x="681" y="1029"/>
                    </a:lnTo>
                    <a:lnTo>
                      <a:pt x="632" y="1033"/>
                    </a:lnTo>
                    <a:lnTo>
                      <a:pt x="583" y="1036"/>
                    </a:lnTo>
                    <a:lnTo>
                      <a:pt x="532" y="1038"/>
                    </a:lnTo>
                    <a:lnTo>
                      <a:pt x="480" y="1038"/>
                    </a:lnTo>
                    <a:lnTo>
                      <a:pt x="430" y="1038"/>
                    </a:lnTo>
                    <a:lnTo>
                      <a:pt x="379" y="1036"/>
                    </a:lnTo>
                    <a:lnTo>
                      <a:pt x="328" y="1033"/>
                    </a:lnTo>
                    <a:lnTo>
                      <a:pt x="281" y="1029"/>
                    </a:lnTo>
                    <a:lnTo>
                      <a:pt x="234" y="1023"/>
                    </a:lnTo>
                    <a:lnTo>
                      <a:pt x="191" y="1017"/>
                    </a:lnTo>
                    <a:lnTo>
                      <a:pt x="150" y="1009"/>
                    </a:lnTo>
                    <a:lnTo>
                      <a:pt x="114" y="1000"/>
                    </a:lnTo>
                    <a:lnTo>
                      <a:pt x="81" y="989"/>
                    </a:lnTo>
                    <a:lnTo>
                      <a:pt x="54" y="977"/>
                    </a:lnTo>
                    <a:lnTo>
                      <a:pt x="32" y="965"/>
                    </a:lnTo>
                    <a:lnTo>
                      <a:pt x="14" y="951"/>
                    </a:lnTo>
                    <a:lnTo>
                      <a:pt x="5" y="936"/>
                    </a:lnTo>
                    <a:lnTo>
                      <a:pt x="0" y="920"/>
                    </a:lnTo>
                    <a:lnTo>
                      <a:pt x="3" y="885"/>
                    </a:lnTo>
                    <a:lnTo>
                      <a:pt x="13" y="849"/>
                    </a:lnTo>
                    <a:lnTo>
                      <a:pt x="28" y="812"/>
                    </a:lnTo>
                    <a:lnTo>
                      <a:pt x="48" y="774"/>
                    </a:lnTo>
                    <a:lnTo>
                      <a:pt x="74" y="738"/>
                    </a:lnTo>
                    <a:lnTo>
                      <a:pt x="104" y="703"/>
                    </a:lnTo>
                    <a:lnTo>
                      <a:pt x="138" y="670"/>
                    </a:lnTo>
                    <a:lnTo>
                      <a:pt x="176" y="638"/>
                    </a:lnTo>
                    <a:lnTo>
                      <a:pt x="218" y="610"/>
                    </a:lnTo>
                    <a:lnTo>
                      <a:pt x="263" y="585"/>
                    </a:lnTo>
                    <a:lnTo>
                      <a:pt x="312" y="564"/>
                    </a:lnTo>
                    <a:lnTo>
                      <a:pt x="363" y="547"/>
                    </a:lnTo>
                    <a:lnTo>
                      <a:pt x="331" y="523"/>
                    </a:lnTo>
                    <a:lnTo>
                      <a:pt x="302" y="494"/>
                    </a:lnTo>
                    <a:lnTo>
                      <a:pt x="277" y="461"/>
                    </a:lnTo>
                    <a:lnTo>
                      <a:pt x="256" y="425"/>
                    </a:lnTo>
                    <a:lnTo>
                      <a:pt x="239" y="387"/>
                    </a:lnTo>
                    <a:lnTo>
                      <a:pt x="227" y="348"/>
                    </a:lnTo>
                    <a:lnTo>
                      <a:pt x="218" y="307"/>
                    </a:lnTo>
                    <a:lnTo>
                      <a:pt x="216" y="268"/>
                    </a:lnTo>
                    <a:lnTo>
                      <a:pt x="218" y="228"/>
                    </a:lnTo>
                    <a:lnTo>
                      <a:pt x="227" y="191"/>
                    </a:lnTo>
                    <a:lnTo>
                      <a:pt x="241" y="155"/>
                    </a:lnTo>
                    <a:lnTo>
                      <a:pt x="258" y="122"/>
                    </a:lnTo>
                    <a:lnTo>
                      <a:pt x="281" y="91"/>
                    </a:lnTo>
                    <a:lnTo>
                      <a:pt x="307" y="65"/>
                    </a:lnTo>
                    <a:lnTo>
                      <a:pt x="337" y="42"/>
                    </a:lnTo>
                    <a:lnTo>
                      <a:pt x="369" y="25"/>
                    </a:lnTo>
                    <a:lnTo>
                      <a:pt x="404" y="11"/>
                    </a:lnTo>
                    <a:lnTo>
                      <a:pt x="441" y="2"/>
                    </a:lnTo>
                    <a:lnTo>
                      <a:pt x="4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4" name="Group 41"/>
          <p:cNvGrpSpPr/>
          <p:nvPr/>
        </p:nvGrpSpPr>
        <p:grpSpPr>
          <a:xfrm>
            <a:off x="6503331" y="3927575"/>
            <a:ext cx="1864345" cy="285917"/>
            <a:chOff x="6654373" y="4833909"/>
            <a:chExt cx="1864345" cy="285917"/>
          </a:xfrm>
        </p:grpSpPr>
        <p:sp>
          <p:nvSpPr>
            <p:cNvPr id="145" name="Rectangle 21"/>
            <p:cNvSpPr/>
            <p:nvPr/>
          </p:nvSpPr>
          <p:spPr>
            <a:xfrm>
              <a:off x="7142367" y="4833909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lvl="0">
                <a:defRPr/>
              </a:pPr>
              <a:r>
                <a:rPr lang="zh-CN" altLang="en-US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添加标题 </a:t>
              </a:r>
              <a:r>
                <a:rPr lang="en-US" altLang="zh-CN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46" name="Freeform 20"/>
            <p:cNvSpPr>
              <a:spLocks noEditPoints="1"/>
            </p:cNvSpPr>
            <p:nvPr/>
          </p:nvSpPr>
          <p:spPr bwMode="auto">
            <a:xfrm>
              <a:off x="6654373" y="4897985"/>
              <a:ext cx="192419" cy="191189"/>
            </a:xfrm>
            <a:custGeom>
              <a:avLst/>
              <a:gdLst>
                <a:gd name="T0" fmla="*/ 120 w 3130"/>
                <a:gd name="T1" fmla="*/ 2868 h 3105"/>
                <a:gd name="T2" fmla="*/ 209 w 3130"/>
                <a:gd name="T3" fmla="*/ 2981 h 3105"/>
                <a:gd name="T4" fmla="*/ 318 w 3130"/>
                <a:gd name="T5" fmla="*/ 2891 h 3105"/>
                <a:gd name="T6" fmla="*/ 230 w 3130"/>
                <a:gd name="T7" fmla="*/ 2778 h 3105"/>
                <a:gd name="T8" fmla="*/ 2693 w 3130"/>
                <a:gd name="T9" fmla="*/ 913 h 3105"/>
                <a:gd name="T10" fmla="*/ 2670 w 3130"/>
                <a:gd name="T11" fmla="*/ 1092 h 3105"/>
                <a:gd name="T12" fmla="*/ 2749 w 3130"/>
                <a:gd name="T13" fmla="*/ 1282 h 3105"/>
                <a:gd name="T14" fmla="*/ 2923 w 3130"/>
                <a:gd name="T15" fmla="*/ 1503 h 3105"/>
                <a:gd name="T16" fmla="*/ 2950 w 3130"/>
                <a:gd name="T17" fmla="*/ 1224 h 3105"/>
                <a:gd name="T18" fmla="*/ 1682 w 3130"/>
                <a:gd name="T19" fmla="*/ 174 h 3105"/>
                <a:gd name="T20" fmla="*/ 1163 w 3130"/>
                <a:gd name="T21" fmla="*/ 339 h 3105"/>
                <a:gd name="T22" fmla="*/ 1105 w 3130"/>
                <a:gd name="T23" fmla="*/ 544 h 3105"/>
                <a:gd name="T24" fmla="*/ 1153 w 3130"/>
                <a:gd name="T25" fmla="*/ 718 h 3105"/>
                <a:gd name="T26" fmla="*/ 1042 w 3130"/>
                <a:gd name="T27" fmla="*/ 829 h 3105"/>
                <a:gd name="T28" fmla="*/ 894 w 3130"/>
                <a:gd name="T29" fmla="*/ 903 h 3105"/>
                <a:gd name="T30" fmla="*/ 858 w 3130"/>
                <a:gd name="T31" fmla="*/ 1068 h 3105"/>
                <a:gd name="T32" fmla="*/ 866 w 3130"/>
                <a:gd name="T33" fmla="*/ 1230 h 3105"/>
                <a:gd name="T34" fmla="*/ 929 w 3130"/>
                <a:gd name="T35" fmla="*/ 1294 h 3105"/>
                <a:gd name="T36" fmla="*/ 886 w 3130"/>
                <a:gd name="T37" fmla="*/ 1385 h 3105"/>
                <a:gd name="T38" fmla="*/ 673 w 3130"/>
                <a:gd name="T39" fmla="*/ 1515 h 3105"/>
                <a:gd name="T40" fmla="*/ 665 w 3130"/>
                <a:gd name="T41" fmla="*/ 1885 h 3105"/>
                <a:gd name="T42" fmla="*/ 1907 w 3130"/>
                <a:gd name="T43" fmla="*/ 847 h 3105"/>
                <a:gd name="T44" fmla="*/ 1043 w 3130"/>
                <a:gd name="T45" fmla="*/ 2375 h 3105"/>
                <a:gd name="T46" fmla="*/ 1527 w 3130"/>
                <a:gd name="T47" fmla="*/ 2602 h 3105"/>
                <a:gd name="T48" fmla="*/ 2097 w 3130"/>
                <a:gd name="T49" fmla="*/ 2578 h 3105"/>
                <a:gd name="T50" fmla="*/ 2586 w 3130"/>
                <a:gd name="T51" fmla="*/ 2290 h 3105"/>
                <a:gd name="T52" fmla="*/ 2285 w 3130"/>
                <a:gd name="T53" fmla="*/ 2383 h 3105"/>
                <a:gd name="T54" fmla="*/ 2095 w 3130"/>
                <a:gd name="T55" fmla="*/ 2417 h 3105"/>
                <a:gd name="T56" fmla="*/ 2052 w 3130"/>
                <a:gd name="T57" fmla="*/ 2332 h 3105"/>
                <a:gd name="T58" fmla="*/ 2192 w 3130"/>
                <a:gd name="T59" fmla="*/ 2221 h 3105"/>
                <a:gd name="T60" fmla="*/ 2304 w 3130"/>
                <a:gd name="T61" fmla="*/ 2140 h 3105"/>
                <a:gd name="T62" fmla="*/ 2363 w 3130"/>
                <a:gd name="T63" fmla="*/ 1969 h 3105"/>
                <a:gd name="T64" fmla="*/ 2408 w 3130"/>
                <a:gd name="T65" fmla="*/ 1786 h 3105"/>
                <a:gd name="T66" fmla="*/ 2430 w 3130"/>
                <a:gd name="T67" fmla="*/ 1725 h 3105"/>
                <a:gd name="T68" fmla="*/ 2451 w 3130"/>
                <a:gd name="T69" fmla="*/ 1562 h 3105"/>
                <a:gd name="T70" fmla="*/ 2477 w 3130"/>
                <a:gd name="T71" fmla="*/ 1394 h 3105"/>
                <a:gd name="T72" fmla="*/ 2584 w 3130"/>
                <a:gd name="T73" fmla="*/ 1228 h 3105"/>
                <a:gd name="T74" fmla="*/ 2568 w 3130"/>
                <a:gd name="T75" fmla="*/ 1017 h 3105"/>
                <a:gd name="T76" fmla="*/ 2485 w 3130"/>
                <a:gd name="T77" fmla="*/ 825 h 3105"/>
                <a:gd name="T78" fmla="*/ 2351 w 3130"/>
                <a:gd name="T79" fmla="*/ 720 h 3105"/>
                <a:gd name="T80" fmla="*/ 2149 w 3130"/>
                <a:gd name="T81" fmla="*/ 563 h 3105"/>
                <a:gd name="T82" fmla="*/ 2026 w 3130"/>
                <a:gd name="T83" fmla="*/ 400 h 3105"/>
                <a:gd name="T84" fmla="*/ 1907 w 3130"/>
                <a:gd name="T85" fmla="*/ 181 h 3105"/>
                <a:gd name="T86" fmla="*/ 2039 w 3130"/>
                <a:gd name="T87" fmla="*/ 29 h 3105"/>
                <a:gd name="T88" fmla="*/ 2598 w 3130"/>
                <a:gd name="T89" fmla="*/ 291 h 3105"/>
                <a:gd name="T90" fmla="*/ 2984 w 3130"/>
                <a:gd name="T91" fmla="*/ 773 h 3105"/>
                <a:gd name="T92" fmla="*/ 3130 w 3130"/>
                <a:gd name="T93" fmla="*/ 1399 h 3105"/>
                <a:gd name="T94" fmla="*/ 2985 w 3130"/>
                <a:gd name="T95" fmla="*/ 2025 h 3105"/>
                <a:gd name="T96" fmla="*/ 2598 w 3130"/>
                <a:gd name="T97" fmla="*/ 2506 h 3105"/>
                <a:gd name="T98" fmla="*/ 2039 w 3130"/>
                <a:gd name="T99" fmla="*/ 2769 h 3105"/>
                <a:gd name="T100" fmla="*/ 1430 w 3130"/>
                <a:gd name="T101" fmla="*/ 2755 h 3105"/>
                <a:gd name="T102" fmla="*/ 922 w 3130"/>
                <a:gd name="T103" fmla="*/ 2498 h 3105"/>
                <a:gd name="T104" fmla="*/ 238 w 3130"/>
                <a:gd name="T105" fmla="*/ 3105 h 3105"/>
                <a:gd name="T106" fmla="*/ 44 w 3130"/>
                <a:gd name="T107" fmla="*/ 3012 h 3105"/>
                <a:gd name="T108" fmla="*/ 12 w 3130"/>
                <a:gd name="T109" fmla="*/ 2797 h 3105"/>
                <a:gd name="T110" fmla="*/ 534 w 3130"/>
                <a:gd name="T111" fmla="*/ 2002 h 3105"/>
                <a:gd name="T112" fmla="*/ 399 w 3130"/>
                <a:gd name="T113" fmla="*/ 1399 h 3105"/>
                <a:gd name="T114" fmla="*/ 543 w 3130"/>
                <a:gd name="T115" fmla="*/ 773 h 3105"/>
                <a:gd name="T116" fmla="*/ 930 w 3130"/>
                <a:gd name="T117" fmla="*/ 291 h 3105"/>
                <a:gd name="T118" fmla="*/ 1490 w 3130"/>
                <a:gd name="T119" fmla="*/ 29 h 3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30" h="3105">
                  <a:moveTo>
                    <a:pt x="208" y="2778"/>
                  </a:moveTo>
                  <a:lnTo>
                    <a:pt x="186" y="2783"/>
                  </a:lnTo>
                  <a:lnTo>
                    <a:pt x="166" y="2792"/>
                  </a:lnTo>
                  <a:lnTo>
                    <a:pt x="149" y="2807"/>
                  </a:lnTo>
                  <a:lnTo>
                    <a:pt x="134" y="2826"/>
                  </a:lnTo>
                  <a:lnTo>
                    <a:pt x="125" y="2846"/>
                  </a:lnTo>
                  <a:lnTo>
                    <a:pt x="120" y="2868"/>
                  </a:lnTo>
                  <a:lnTo>
                    <a:pt x="120" y="2891"/>
                  </a:lnTo>
                  <a:lnTo>
                    <a:pt x="125" y="2913"/>
                  </a:lnTo>
                  <a:lnTo>
                    <a:pt x="134" y="2933"/>
                  </a:lnTo>
                  <a:lnTo>
                    <a:pt x="149" y="2952"/>
                  </a:lnTo>
                  <a:lnTo>
                    <a:pt x="167" y="2966"/>
                  </a:lnTo>
                  <a:lnTo>
                    <a:pt x="187" y="2976"/>
                  </a:lnTo>
                  <a:lnTo>
                    <a:pt x="209" y="2981"/>
                  </a:lnTo>
                  <a:lnTo>
                    <a:pt x="230" y="2981"/>
                  </a:lnTo>
                  <a:lnTo>
                    <a:pt x="251" y="2977"/>
                  </a:lnTo>
                  <a:lnTo>
                    <a:pt x="272" y="2966"/>
                  </a:lnTo>
                  <a:lnTo>
                    <a:pt x="290" y="2952"/>
                  </a:lnTo>
                  <a:lnTo>
                    <a:pt x="304" y="2934"/>
                  </a:lnTo>
                  <a:lnTo>
                    <a:pt x="313" y="2913"/>
                  </a:lnTo>
                  <a:lnTo>
                    <a:pt x="318" y="2891"/>
                  </a:lnTo>
                  <a:lnTo>
                    <a:pt x="318" y="2868"/>
                  </a:lnTo>
                  <a:lnTo>
                    <a:pt x="313" y="2846"/>
                  </a:lnTo>
                  <a:lnTo>
                    <a:pt x="304" y="2826"/>
                  </a:lnTo>
                  <a:lnTo>
                    <a:pt x="289" y="2807"/>
                  </a:lnTo>
                  <a:lnTo>
                    <a:pt x="272" y="2792"/>
                  </a:lnTo>
                  <a:lnTo>
                    <a:pt x="251" y="2783"/>
                  </a:lnTo>
                  <a:lnTo>
                    <a:pt x="230" y="2778"/>
                  </a:lnTo>
                  <a:lnTo>
                    <a:pt x="208" y="2778"/>
                  </a:lnTo>
                  <a:close/>
                  <a:moveTo>
                    <a:pt x="2823" y="826"/>
                  </a:moveTo>
                  <a:lnTo>
                    <a:pt x="2796" y="840"/>
                  </a:lnTo>
                  <a:lnTo>
                    <a:pt x="2769" y="855"/>
                  </a:lnTo>
                  <a:lnTo>
                    <a:pt x="2741" y="873"/>
                  </a:lnTo>
                  <a:lnTo>
                    <a:pt x="2716" y="892"/>
                  </a:lnTo>
                  <a:lnTo>
                    <a:pt x="2693" y="913"/>
                  </a:lnTo>
                  <a:lnTo>
                    <a:pt x="2677" y="936"/>
                  </a:lnTo>
                  <a:lnTo>
                    <a:pt x="2669" y="953"/>
                  </a:lnTo>
                  <a:lnTo>
                    <a:pt x="2665" y="976"/>
                  </a:lnTo>
                  <a:lnTo>
                    <a:pt x="2662" y="1002"/>
                  </a:lnTo>
                  <a:lnTo>
                    <a:pt x="2663" y="1031"/>
                  </a:lnTo>
                  <a:lnTo>
                    <a:pt x="2666" y="1061"/>
                  </a:lnTo>
                  <a:lnTo>
                    <a:pt x="2670" y="1092"/>
                  </a:lnTo>
                  <a:lnTo>
                    <a:pt x="2677" y="1123"/>
                  </a:lnTo>
                  <a:lnTo>
                    <a:pt x="2686" y="1155"/>
                  </a:lnTo>
                  <a:lnTo>
                    <a:pt x="2696" y="1186"/>
                  </a:lnTo>
                  <a:lnTo>
                    <a:pt x="2709" y="1214"/>
                  </a:lnTo>
                  <a:lnTo>
                    <a:pt x="2721" y="1240"/>
                  </a:lnTo>
                  <a:lnTo>
                    <a:pt x="2735" y="1263"/>
                  </a:lnTo>
                  <a:lnTo>
                    <a:pt x="2749" y="1282"/>
                  </a:lnTo>
                  <a:lnTo>
                    <a:pt x="2766" y="1295"/>
                  </a:lnTo>
                  <a:lnTo>
                    <a:pt x="2802" y="1326"/>
                  </a:lnTo>
                  <a:lnTo>
                    <a:pt x="2835" y="1358"/>
                  </a:lnTo>
                  <a:lnTo>
                    <a:pt x="2862" y="1392"/>
                  </a:lnTo>
                  <a:lnTo>
                    <a:pt x="2887" y="1428"/>
                  </a:lnTo>
                  <a:lnTo>
                    <a:pt x="2906" y="1465"/>
                  </a:lnTo>
                  <a:lnTo>
                    <a:pt x="2923" y="1503"/>
                  </a:lnTo>
                  <a:lnTo>
                    <a:pt x="2937" y="1541"/>
                  </a:lnTo>
                  <a:lnTo>
                    <a:pt x="2948" y="1581"/>
                  </a:lnTo>
                  <a:lnTo>
                    <a:pt x="2955" y="1521"/>
                  </a:lnTo>
                  <a:lnTo>
                    <a:pt x="2960" y="1460"/>
                  </a:lnTo>
                  <a:lnTo>
                    <a:pt x="2962" y="1399"/>
                  </a:lnTo>
                  <a:lnTo>
                    <a:pt x="2959" y="1311"/>
                  </a:lnTo>
                  <a:lnTo>
                    <a:pt x="2950" y="1224"/>
                  </a:lnTo>
                  <a:lnTo>
                    <a:pt x="2936" y="1140"/>
                  </a:lnTo>
                  <a:lnTo>
                    <a:pt x="2915" y="1059"/>
                  </a:lnTo>
                  <a:lnTo>
                    <a:pt x="2889" y="978"/>
                  </a:lnTo>
                  <a:lnTo>
                    <a:pt x="2858" y="901"/>
                  </a:lnTo>
                  <a:lnTo>
                    <a:pt x="2823" y="826"/>
                  </a:lnTo>
                  <a:close/>
                  <a:moveTo>
                    <a:pt x="1763" y="172"/>
                  </a:moveTo>
                  <a:lnTo>
                    <a:pt x="1682" y="174"/>
                  </a:lnTo>
                  <a:lnTo>
                    <a:pt x="1603" y="183"/>
                  </a:lnTo>
                  <a:lnTo>
                    <a:pt x="1524" y="197"/>
                  </a:lnTo>
                  <a:lnTo>
                    <a:pt x="1448" y="215"/>
                  </a:lnTo>
                  <a:lnTo>
                    <a:pt x="1373" y="239"/>
                  </a:lnTo>
                  <a:lnTo>
                    <a:pt x="1300" y="268"/>
                  </a:lnTo>
                  <a:lnTo>
                    <a:pt x="1230" y="301"/>
                  </a:lnTo>
                  <a:lnTo>
                    <a:pt x="1163" y="339"/>
                  </a:lnTo>
                  <a:lnTo>
                    <a:pt x="1098" y="381"/>
                  </a:lnTo>
                  <a:lnTo>
                    <a:pt x="1036" y="427"/>
                  </a:lnTo>
                  <a:lnTo>
                    <a:pt x="1049" y="447"/>
                  </a:lnTo>
                  <a:lnTo>
                    <a:pt x="1063" y="469"/>
                  </a:lnTo>
                  <a:lnTo>
                    <a:pt x="1078" y="493"/>
                  </a:lnTo>
                  <a:lnTo>
                    <a:pt x="1092" y="518"/>
                  </a:lnTo>
                  <a:lnTo>
                    <a:pt x="1105" y="544"/>
                  </a:lnTo>
                  <a:lnTo>
                    <a:pt x="1118" y="570"/>
                  </a:lnTo>
                  <a:lnTo>
                    <a:pt x="1129" y="597"/>
                  </a:lnTo>
                  <a:lnTo>
                    <a:pt x="1140" y="623"/>
                  </a:lnTo>
                  <a:lnTo>
                    <a:pt x="1147" y="648"/>
                  </a:lnTo>
                  <a:lnTo>
                    <a:pt x="1152" y="673"/>
                  </a:lnTo>
                  <a:lnTo>
                    <a:pt x="1155" y="697"/>
                  </a:lnTo>
                  <a:lnTo>
                    <a:pt x="1153" y="718"/>
                  </a:lnTo>
                  <a:lnTo>
                    <a:pt x="1149" y="738"/>
                  </a:lnTo>
                  <a:lnTo>
                    <a:pt x="1140" y="755"/>
                  </a:lnTo>
                  <a:lnTo>
                    <a:pt x="1124" y="774"/>
                  </a:lnTo>
                  <a:lnTo>
                    <a:pt x="1106" y="790"/>
                  </a:lnTo>
                  <a:lnTo>
                    <a:pt x="1087" y="804"/>
                  </a:lnTo>
                  <a:lnTo>
                    <a:pt x="1065" y="818"/>
                  </a:lnTo>
                  <a:lnTo>
                    <a:pt x="1042" y="829"/>
                  </a:lnTo>
                  <a:lnTo>
                    <a:pt x="1020" y="840"/>
                  </a:lnTo>
                  <a:lnTo>
                    <a:pt x="996" y="850"/>
                  </a:lnTo>
                  <a:lnTo>
                    <a:pt x="973" y="861"/>
                  </a:lnTo>
                  <a:lnTo>
                    <a:pt x="950" y="870"/>
                  </a:lnTo>
                  <a:lnTo>
                    <a:pt x="930" y="880"/>
                  </a:lnTo>
                  <a:lnTo>
                    <a:pt x="911" y="891"/>
                  </a:lnTo>
                  <a:lnTo>
                    <a:pt x="894" y="903"/>
                  </a:lnTo>
                  <a:lnTo>
                    <a:pt x="880" y="916"/>
                  </a:lnTo>
                  <a:lnTo>
                    <a:pt x="870" y="931"/>
                  </a:lnTo>
                  <a:lnTo>
                    <a:pt x="864" y="947"/>
                  </a:lnTo>
                  <a:lnTo>
                    <a:pt x="861" y="966"/>
                  </a:lnTo>
                  <a:lnTo>
                    <a:pt x="861" y="1000"/>
                  </a:lnTo>
                  <a:lnTo>
                    <a:pt x="860" y="1035"/>
                  </a:lnTo>
                  <a:lnTo>
                    <a:pt x="858" y="1068"/>
                  </a:lnTo>
                  <a:lnTo>
                    <a:pt x="857" y="1100"/>
                  </a:lnTo>
                  <a:lnTo>
                    <a:pt x="856" y="1130"/>
                  </a:lnTo>
                  <a:lnTo>
                    <a:pt x="855" y="1158"/>
                  </a:lnTo>
                  <a:lnTo>
                    <a:pt x="856" y="1182"/>
                  </a:lnTo>
                  <a:lnTo>
                    <a:pt x="858" y="1203"/>
                  </a:lnTo>
                  <a:lnTo>
                    <a:pt x="861" y="1220"/>
                  </a:lnTo>
                  <a:lnTo>
                    <a:pt x="866" y="1230"/>
                  </a:lnTo>
                  <a:lnTo>
                    <a:pt x="873" y="1239"/>
                  </a:lnTo>
                  <a:lnTo>
                    <a:pt x="882" y="1248"/>
                  </a:lnTo>
                  <a:lnTo>
                    <a:pt x="891" y="1257"/>
                  </a:lnTo>
                  <a:lnTo>
                    <a:pt x="903" y="1266"/>
                  </a:lnTo>
                  <a:lnTo>
                    <a:pt x="913" y="1275"/>
                  </a:lnTo>
                  <a:lnTo>
                    <a:pt x="922" y="1284"/>
                  </a:lnTo>
                  <a:lnTo>
                    <a:pt x="929" y="1294"/>
                  </a:lnTo>
                  <a:lnTo>
                    <a:pt x="935" y="1305"/>
                  </a:lnTo>
                  <a:lnTo>
                    <a:pt x="937" y="1316"/>
                  </a:lnTo>
                  <a:lnTo>
                    <a:pt x="936" y="1328"/>
                  </a:lnTo>
                  <a:lnTo>
                    <a:pt x="931" y="1341"/>
                  </a:lnTo>
                  <a:lnTo>
                    <a:pt x="921" y="1355"/>
                  </a:lnTo>
                  <a:lnTo>
                    <a:pt x="906" y="1370"/>
                  </a:lnTo>
                  <a:lnTo>
                    <a:pt x="886" y="1385"/>
                  </a:lnTo>
                  <a:lnTo>
                    <a:pt x="863" y="1402"/>
                  </a:lnTo>
                  <a:lnTo>
                    <a:pt x="836" y="1419"/>
                  </a:lnTo>
                  <a:lnTo>
                    <a:pt x="806" y="1438"/>
                  </a:lnTo>
                  <a:lnTo>
                    <a:pt x="774" y="1457"/>
                  </a:lnTo>
                  <a:lnTo>
                    <a:pt x="741" y="1477"/>
                  </a:lnTo>
                  <a:lnTo>
                    <a:pt x="706" y="1497"/>
                  </a:lnTo>
                  <a:lnTo>
                    <a:pt x="673" y="1515"/>
                  </a:lnTo>
                  <a:lnTo>
                    <a:pt x="639" y="1534"/>
                  </a:lnTo>
                  <a:lnTo>
                    <a:pt x="607" y="1551"/>
                  </a:lnTo>
                  <a:lnTo>
                    <a:pt x="579" y="1566"/>
                  </a:lnTo>
                  <a:lnTo>
                    <a:pt x="592" y="1649"/>
                  </a:lnTo>
                  <a:lnTo>
                    <a:pt x="613" y="1730"/>
                  </a:lnTo>
                  <a:lnTo>
                    <a:pt x="636" y="1809"/>
                  </a:lnTo>
                  <a:lnTo>
                    <a:pt x="665" y="1885"/>
                  </a:lnTo>
                  <a:lnTo>
                    <a:pt x="700" y="1958"/>
                  </a:lnTo>
                  <a:lnTo>
                    <a:pt x="739" y="2030"/>
                  </a:lnTo>
                  <a:lnTo>
                    <a:pt x="1201" y="1564"/>
                  </a:lnTo>
                  <a:lnTo>
                    <a:pt x="1205" y="1567"/>
                  </a:lnTo>
                  <a:lnTo>
                    <a:pt x="1207" y="951"/>
                  </a:lnTo>
                  <a:lnTo>
                    <a:pt x="1839" y="777"/>
                  </a:lnTo>
                  <a:lnTo>
                    <a:pt x="1907" y="847"/>
                  </a:lnTo>
                  <a:lnTo>
                    <a:pt x="1570" y="1191"/>
                  </a:lnTo>
                  <a:lnTo>
                    <a:pt x="1899" y="1527"/>
                  </a:lnTo>
                  <a:lnTo>
                    <a:pt x="2235" y="1183"/>
                  </a:lnTo>
                  <a:lnTo>
                    <a:pt x="2302" y="1252"/>
                  </a:lnTo>
                  <a:lnTo>
                    <a:pt x="2133" y="1900"/>
                  </a:lnTo>
                  <a:lnTo>
                    <a:pt x="1514" y="1901"/>
                  </a:lnTo>
                  <a:lnTo>
                    <a:pt x="1043" y="2375"/>
                  </a:lnTo>
                  <a:lnTo>
                    <a:pt x="1105" y="2421"/>
                  </a:lnTo>
                  <a:lnTo>
                    <a:pt x="1169" y="2462"/>
                  </a:lnTo>
                  <a:lnTo>
                    <a:pt x="1236" y="2499"/>
                  </a:lnTo>
                  <a:lnTo>
                    <a:pt x="1306" y="2532"/>
                  </a:lnTo>
                  <a:lnTo>
                    <a:pt x="1378" y="2560"/>
                  </a:lnTo>
                  <a:lnTo>
                    <a:pt x="1451" y="2583"/>
                  </a:lnTo>
                  <a:lnTo>
                    <a:pt x="1527" y="2602"/>
                  </a:lnTo>
                  <a:lnTo>
                    <a:pt x="1605" y="2615"/>
                  </a:lnTo>
                  <a:lnTo>
                    <a:pt x="1684" y="2623"/>
                  </a:lnTo>
                  <a:lnTo>
                    <a:pt x="1764" y="2625"/>
                  </a:lnTo>
                  <a:lnTo>
                    <a:pt x="1850" y="2622"/>
                  </a:lnTo>
                  <a:lnTo>
                    <a:pt x="1934" y="2613"/>
                  </a:lnTo>
                  <a:lnTo>
                    <a:pt x="2017" y="2598"/>
                  </a:lnTo>
                  <a:lnTo>
                    <a:pt x="2097" y="2578"/>
                  </a:lnTo>
                  <a:lnTo>
                    <a:pt x="2176" y="2550"/>
                  </a:lnTo>
                  <a:lnTo>
                    <a:pt x="2251" y="2519"/>
                  </a:lnTo>
                  <a:lnTo>
                    <a:pt x="2324" y="2483"/>
                  </a:lnTo>
                  <a:lnTo>
                    <a:pt x="2394" y="2441"/>
                  </a:lnTo>
                  <a:lnTo>
                    <a:pt x="2461" y="2395"/>
                  </a:lnTo>
                  <a:lnTo>
                    <a:pt x="2526" y="2344"/>
                  </a:lnTo>
                  <a:lnTo>
                    <a:pt x="2586" y="2290"/>
                  </a:lnTo>
                  <a:lnTo>
                    <a:pt x="2522" y="2312"/>
                  </a:lnTo>
                  <a:lnTo>
                    <a:pt x="2457" y="2330"/>
                  </a:lnTo>
                  <a:lnTo>
                    <a:pt x="2422" y="2340"/>
                  </a:lnTo>
                  <a:lnTo>
                    <a:pt x="2387" y="2350"/>
                  </a:lnTo>
                  <a:lnTo>
                    <a:pt x="2353" y="2361"/>
                  </a:lnTo>
                  <a:lnTo>
                    <a:pt x="2319" y="2372"/>
                  </a:lnTo>
                  <a:lnTo>
                    <a:pt x="2285" y="2383"/>
                  </a:lnTo>
                  <a:lnTo>
                    <a:pt x="2254" y="2393"/>
                  </a:lnTo>
                  <a:lnTo>
                    <a:pt x="2223" y="2401"/>
                  </a:lnTo>
                  <a:lnTo>
                    <a:pt x="2194" y="2409"/>
                  </a:lnTo>
                  <a:lnTo>
                    <a:pt x="2166" y="2415"/>
                  </a:lnTo>
                  <a:lnTo>
                    <a:pt x="2141" y="2418"/>
                  </a:lnTo>
                  <a:lnTo>
                    <a:pt x="2116" y="2419"/>
                  </a:lnTo>
                  <a:lnTo>
                    <a:pt x="2095" y="2417"/>
                  </a:lnTo>
                  <a:lnTo>
                    <a:pt x="2077" y="2412"/>
                  </a:lnTo>
                  <a:lnTo>
                    <a:pt x="2061" y="2403"/>
                  </a:lnTo>
                  <a:lnTo>
                    <a:pt x="2047" y="2391"/>
                  </a:lnTo>
                  <a:lnTo>
                    <a:pt x="2040" y="2376"/>
                  </a:lnTo>
                  <a:lnTo>
                    <a:pt x="2039" y="2363"/>
                  </a:lnTo>
                  <a:lnTo>
                    <a:pt x="2043" y="2347"/>
                  </a:lnTo>
                  <a:lnTo>
                    <a:pt x="2052" y="2332"/>
                  </a:lnTo>
                  <a:lnTo>
                    <a:pt x="2066" y="2316"/>
                  </a:lnTo>
                  <a:lnTo>
                    <a:pt x="2082" y="2299"/>
                  </a:lnTo>
                  <a:lnTo>
                    <a:pt x="2101" y="2284"/>
                  </a:lnTo>
                  <a:lnTo>
                    <a:pt x="2123" y="2267"/>
                  </a:lnTo>
                  <a:lnTo>
                    <a:pt x="2145" y="2251"/>
                  </a:lnTo>
                  <a:lnTo>
                    <a:pt x="2168" y="2236"/>
                  </a:lnTo>
                  <a:lnTo>
                    <a:pt x="2192" y="2221"/>
                  </a:lnTo>
                  <a:lnTo>
                    <a:pt x="2214" y="2206"/>
                  </a:lnTo>
                  <a:lnTo>
                    <a:pt x="2236" y="2193"/>
                  </a:lnTo>
                  <a:lnTo>
                    <a:pt x="2256" y="2180"/>
                  </a:lnTo>
                  <a:lnTo>
                    <a:pt x="2272" y="2169"/>
                  </a:lnTo>
                  <a:lnTo>
                    <a:pt x="2286" y="2158"/>
                  </a:lnTo>
                  <a:lnTo>
                    <a:pt x="2297" y="2150"/>
                  </a:lnTo>
                  <a:lnTo>
                    <a:pt x="2304" y="2140"/>
                  </a:lnTo>
                  <a:lnTo>
                    <a:pt x="2312" y="2125"/>
                  </a:lnTo>
                  <a:lnTo>
                    <a:pt x="2320" y="2105"/>
                  </a:lnTo>
                  <a:lnTo>
                    <a:pt x="2329" y="2082"/>
                  </a:lnTo>
                  <a:lnTo>
                    <a:pt x="2337" y="2057"/>
                  </a:lnTo>
                  <a:lnTo>
                    <a:pt x="2346" y="2029"/>
                  </a:lnTo>
                  <a:lnTo>
                    <a:pt x="2355" y="1999"/>
                  </a:lnTo>
                  <a:lnTo>
                    <a:pt x="2363" y="1969"/>
                  </a:lnTo>
                  <a:lnTo>
                    <a:pt x="2371" y="1939"/>
                  </a:lnTo>
                  <a:lnTo>
                    <a:pt x="2379" y="1908"/>
                  </a:lnTo>
                  <a:lnTo>
                    <a:pt x="2386" y="1879"/>
                  </a:lnTo>
                  <a:lnTo>
                    <a:pt x="2392" y="1851"/>
                  </a:lnTo>
                  <a:lnTo>
                    <a:pt x="2398" y="1826"/>
                  </a:lnTo>
                  <a:lnTo>
                    <a:pt x="2403" y="1804"/>
                  </a:lnTo>
                  <a:lnTo>
                    <a:pt x="2408" y="1786"/>
                  </a:lnTo>
                  <a:lnTo>
                    <a:pt x="2411" y="1772"/>
                  </a:lnTo>
                  <a:lnTo>
                    <a:pt x="2413" y="1763"/>
                  </a:lnTo>
                  <a:lnTo>
                    <a:pt x="2413" y="1760"/>
                  </a:lnTo>
                  <a:lnTo>
                    <a:pt x="2415" y="1758"/>
                  </a:lnTo>
                  <a:lnTo>
                    <a:pt x="2419" y="1751"/>
                  </a:lnTo>
                  <a:lnTo>
                    <a:pt x="2424" y="1739"/>
                  </a:lnTo>
                  <a:lnTo>
                    <a:pt x="2430" y="1725"/>
                  </a:lnTo>
                  <a:lnTo>
                    <a:pt x="2437" y="1707"/>
                  </a:lnTo>
                  <a:lnTo>
                    <a:pt x="2444" y="1687"/>
                  </a:lnTo>
                  <a:lnTo>
                    <a:pt x="2450" y="1664"/>
                  </a:lnTo>
                  <a:lnTo>
                    <a:pt x="2454" y="1640"/>
                  </a:lnTo>
                  <a:lnTo>
                    <a:pt x="2456" y="1614"/>
                  </a:lnTo>
                  <a:lnTo>
                    <a:pt x="2455" y="1588"/>
                  </a:lnTo>
                  <a:lnTo>
                    <a:pt x="2451" y="1562"/>
                  </a:lnTo>
                  <a:lnTo>
                    <a:pt x="2442" y="1535"/>
                  </a:lnTo>
                  <a:lnTo>
                    <a:pt x="2436" y="1512"/>
                  </a:lnTo>
                  <a:lnTo>
                    <a:pt x="2436" y="1489"/>
                  </a:lnTo>
                  <a:lnTo>
                    <a:pt x="2441" y="1466"/>
                  </a:lnTo>
                  <a:lnTo>
                    <a:pt x="2450" y="1442"/>
                  </a:lnTo>
                  <a:lnTo>
                    <a:pt x="2462" y="1418"/>
                  </a:lnTo>
                  <a:lnTo>
                    <a:pt x="2477" y="1394"/>
                  </a:lnTo>
                  <a:lnTo>
                    <a:pt x="2494" y="1370"/>
                  </a:lnTo>
                  <a:lnTo>
                    <a:pt x="2511" y="1346"/>
                  </a:lnTo>
                  <a:lnTo>
                    <a:pt x="2529" y="1322"/>
                  </a:lnTo>
                  <a:lnTo>
                    <a:pt x="2546" y="1298"/>
                  </a:lnTo>
                  <a:lnTo>
                    <a:pt x="2561" y="1275"/>
                  </a:lnTo>
                  <a:lnTo>
                    <a:pt x="2574" y="1252"/>
                  </a:lnTo>
                  <a:lnTo>
                    <a:pt x="2584" y="1228"/>
                  </a:lnTo>
                  <a:lnTo>
                    <a:pt x="2590" y="1206"/>
                  </a:lnTo>
                  <a:lnTo>
                    <a:pt x="2592" y="1181"/>
                  </a:lnTo>
                  <a:lnTo>
                    <a:pt x="2591" y="1153"/>
                  </a:lnTo>
                  <a:lnTo>
                    <a:pt x="2588" y="1121"/>
                  </a:lnTo>
                  <a:lnTo>
                    <a:pt x="2583" y="1088"/>
                  </a:lnTo>
                  <a:lnTo>
                    <a:pt x="2576" y="1052"/>
                  </a:lnTo>
                  <a:lnTo>
                    <a:pt x="2568" y="1017"/>
                  </a:lnTo>
                  <a:lnTo>
                    <a:pt x="2558" y="983"/>
                  </a:lnTo>
                  <a:lnTo>
                    <a:pt x="2548" y="948"/>
                  </a:lnTo>
                  <a:lnTo>
                    <a:pt x="2536" y="916"/>
                  </a:lnTo>
                  <a:lnTo>
                    <a:pt x="2524" y="888"/>
                  </a:lnTo>
                  <a:lnTo>
                    <a:pt x="2511" y="862"/>
                  </a:lnTo>
                  <a:lnTo>
                    <a:pt x="2498" y="841"/>
                  </a:lnTo>
                  <a:lnTo>
                    <a:pt x="2485" y="825"/>
                  </a:lnTo>
                  <a:lnTo>
                    <a:pt x="2472" y="815"/>
                  </a:lnTo>
                  <a:lnTo>
                    <a:pt x="2458" y="806"/>
                  </a:lnTo>
                  <a:lnTo>
                    <a:pt x="2441" y="795"/>
                  </a:lnTo>
                  <a:lnTo>
                    <a:pt x="2422" y="779"/>
                  </a:lnTo>
                  <a:lnTo>
                    <a:pt x="2399" y="762"/>
                  </a:lnTo>
                  <a:lnTo>
                    <a:pt x="2376" y="742"/>
                  </a:lnTo>
                  <a:lnTo>
                    <a:pt x="2351" y="720"/>
                  </a:lnTo>
                  <a:lnTo>
                    <a:pt x="2323" y="697"/>
                  </a:lnTo>
                  <a:lnTo>
                    <a:pt x="2296" y="673"/>
                  </a:lnTo>
                  <a:lnTo>
                    <a:pt x="2267" y="650"/>
                  </a:lnTo>
                  <a:lnTo>
                    <a:pt x="2238" y="626"/>
                  </a:lnTo>
                  <a:lnTo>
                    <a:pt x="2208" y="603"/>
                  </a:lnTo>
                  <a:lnTo>
                    <a:pt x="2179" y="582"/>
                  </a:lnTo>
                  <a:lnTo>
                    <a:pt x="2149" y="563"/>
                  </a:lnTo>
                  <a:lnTo>
                    <a:pt x="2121" y="545"/>
                  </a:lnTo>
                  <a:lnTo>
                    <a:pt x="2101" y="530"/>
                  </a:lnTo>
                  <a:lnTo>
                    <a:pt x="2083" y="511"/>
                  </a:lnTo>
                  <a:lnTo>
                    <a:pt x="2067" y="489"/>
                  </a:lnTo>
                  <a:lnTo>
                    <a:pt x="2051" y="461"/>
                  </a:lnTo>
                  <a:lnTo>
                    <a:pt x="2038" y="431"/>
                  </a:lnTo>
                  <a:lnTo>
                    <a:pt x="2026" y="400"/>
                  </a:lnTo>
                  <a:lnTo>
                    <a:pt x="2015" y="366"/>
                  </a:lnTo>
                  <a:lnTo>
                    <a:pt x="2005" y="330"/>
                  </a:lnTo>
                  <a:lnTo>
                    <a:pt x="1995" y="295"/>
                  </a:lnTo>
                  <a:lnTo>
                    <a:pt x="1988" y="259"/>
                  </a:lnTo>
                  <a:lnTo>
                    <a:pt x="1982" y="225"/>
                  </a:lnTo>
                  <a:lnTo>
                    <a:pt x="1976" y="191"/>
                  </a:lnTo>
                  <a:lnTo>
                    <a:pt x="1907" y="181"/>
                  </a:lnTo>
                  <a:lnTo>
                    <a:pt x="1836" y="174"/>
                  </a:lnTo>
                  <a:lnTo>
                    <a:pt x="1763" y="172"/>
                  </a:lnTo>
                  <a:close/>
                  <a:moveTo>
                    <a:pt x="1764" y="0"/>
                  </a:moveTo>
                  <a:lnTo>
                    <a:pt x="1764" y="0"/>
                  </a:lnTo>
                  <a:lnTo>
                    <a:pt x="1858" y="4"/>
                  </a:lnTo>
                  <a:lnTo>
                    <a:pt x="1950" y="13"/>
                  </a:lnTo>
                  <a:lnTo>
                    <a:pt x="2039" y="29"/>
                  </a:lnTo>
                  <a:lnTo>
                    <a:pt x="2127" y="50"/>
                  </a:lnTo>
                  <a:lnTo>
                    <a:pt x="2212" y="78"/>
                  </a:lnTo>
                  <a:lnTo>
                    <a:pt x="2295" y="110"/>
                  </a:lnTo>
                  <a:lnTo>
                    <a:pt x="2375" y="149"/>
                  </a:lnTo>
                  <a:lnTo>
                    <a:pt x="2452" y="191"/>
                  </a:lnTo>
                  <a:lnTo>
                    <a:pt x="2527" y="239"/>
                  </a:lnTo>
                  <a:lnTo>
                    <a:pt x="2598" y="291"/>
                  </a:lnTo>
                  <a:lnTo>
                    <a:pt x="2665" y="349"/>
                  </a:lnTo>
                  <a:lnTo>
                    <a:pt x="2729" y="410"/>
                  </a:lnTo>
                  <a:lnTo>
                    <a:pt x="2789" y="476"/>
                  </a:lnTo>
                  <a:lnTo>
                    <a:pt x="2844" y="545"/>
                  </a:lnTo>
                  <a:lnTo>
                    <a:pt x="2896" y="618"/>
                  </a:lnTo>
                  <a:lnTo>
                    <a:pt x="2943" y="694"/>
                  </a:lnTo>
                  <a:lnTo>
                    <a:pt x="2984" y="773"/>
                  </a:lnTo>
                  <a:lnTo>
                    <a:pt x="3022" y="854"/>
                  </a:lnTo>
                  <a:lnTo>
                    <a:pt x="3054" y="940"/>
                  </a:lnTo>
                  <a:lnTo>
                    <a:pt x="3081" y="1027"/>
                  </a:lnTo>
                  <a:lnTo>
                    <a:pt x="3101" y="1117"/>
                  </a:lnTo>
                  <a:lnTo>
                    <a:pt x="3117" y="1210"/>
                  </a:lnTo>
                  <a:lnTo>
                    <a:pt x="3127" y="1304"/>
                  </a:lnTo>
                  <a:lnTo>
                    <a:pt x="3130" y="1399"/>
                  </a:lnTo>
                  <a:lnTo>
                    <a:pt x="3127" y="1494"/>
                  </a:lnTo>
                  <a:lnTo>
                    <a:pt x="3118" y="1588"/>
                  </a:lnTo>
                  <a:lnTo>
                    <a:pt x="3102" y="1680"/>
                  </a:lnTo>
                  <a:lnTo>
                    <a:pt x="3081" y="1771"/>
                  </a:lnTo>
                  <a:lnTo>
                    <a:pt x="3055" y="1858"/>
                  </a:lnTo>
                  <a:lnTo>
                    <a:pt x="3022" y="1943"/>
                  </a:lnTo>
                  <a:lnTo>
                    <a:pt x="2985" y="2025"/>
                  </a:lnTo>
                  <a:lnTo>
                    <a:pt x="2943" y="2104"/>
                  </a:lnTo>
                  <a:lnTo>
                    <a:pt x="2896" y="2180"/>
                  </a:lnTo>
                  <a:lnTo>
                    <a:pt x="2845" y="2253"/>
                  </a:lnTo>
                  <a:lnTo>
                    <a:pt x="2789" y="2322"/>
                  </a:lnTo>
                  <a:lnTo>
                    <a:pt x="2729" y="2388"/>
                  </a:lnTo>
                  <a:lnTo>
                    <a:pt x="2666" y="2449"/>
                  </a:lnTo>
                  <a:lnTo>
                    <a:pt x="2598" y="2506"/>
                  </a:lnTo>
                  <a:lnTo>
                    <a:pt x="2528" y="2559"/>
                  </a:lnTo>
                  <a:lnTo>
                    <a:pt x="2453" y="2607"/>
                  </a:lnTo>
                  <a:lnTo>
                    <a:pt x="2376" y="2649"/>
                  </a:lnTo>
                  <a:lnTo>
                    <a:pt x="2296" y="2688"/>
                  </a:lnTo>
                  <a:lnTo>
                    <a:pt x="2212" y="2720"/>
                  </a:lnTo>
                  <a:lnTo>
                    <a:pt x="2127" y="2747"/>
                  </a:lnTo>
                  <a:lnTo>
                    <a:pt x="2039" y="2769"/>
                  </a:lnTo>
                  <a:lnTo>
                    <a:pt x="1950" y="2785"/>
                  </a:lnTo>
                  <a:lnTo>
                    <a:pt x="1858" y="2794"/>
                  </a:lnTo>
                  <a:lnTo>
                    <a:pt x="1764" y="2797"/>
                  </a:lnTo>
                  <a:lnTo>
                    <a:pt x="1679" y="2795"/>
                  </a:lnTo>
                  <a:lnTo>
                    <a:pt x="1593" y="2787"/>
                  </a:lnTo>
                  <a:lnTo>
                    <a:pt x="1511" y="2774"/>
                  </a:lnTo>
                  <a:lnTo>
                    <a:pt x="1430" y="2755"/>
                  </a:lnTo>
                  <a:lnTo>
                    <a:pt x="1350" y="2732"/>
                  </a:lnTo>
                  <a:lnTo>
                    <a:pt x="1273" y="2704"/>
                  </a:lnTo>
                  <a:lnTo>
                    <a:pt x="1198" y="2670"/>
                  </a:lnTo>
                  <a:lnTo>
                    <a:pt x="1125" y="2634"/>
                  </a:lnTo>
                  <a:lnTo>
                    <a:pt x="1055" y="2592"/>
                  </a:lnTo>
                  <a:lnTo>
                    <a:pt x="987" y="2547"/>
                  </a:lnTo>
                  <a:lnTo>
                    <a:pt x="922" y="2498"/>
                  </a:lnTo>
                  <a:lnTo>
                    <a:pt x="384" y="3041"/>
                  </a:lnTo>
                  <a:lnTo>
                    <a:pt x="382" y="3039"/>
                  </a:lnTo>
                  <a:lnTo>
                    <a:pt x="356" y="3061"/>
                  </a:lnTo>
                  <a:lnTo>
                    <a:pt x="329" y="3079"/>
                  </a:lnTo>
                  <a:lnTo>
                    <a:pt x="300" y="3091"/>
                  </a:lnTo>
                  <a:lnTo>
                    <a:pt x="270" y="3101"/>
                  </a:lnTo>
                  <a:lnTo>
                    <a:pt x="238" y="3105"/>
                  </a:lnTo>
                  <a:lnTo>
                    <a:pt x="208" y="3104"/>
                  </a:lnTo>
                  <a:lnTo>
                    <a:pt x="176" y="3100"/>
                  </a:lnTo>
                  <a:lnTo>
                    <a:pt x="146" y="3090"/>
                  </a:lnTo>
                  <a:lnTo>
                    <a:pt x="117" y="3078"/>
                  </a:lnTo>
                  <a:lnTo>
                    <a:pt x="90" y="3060"/>
                  </a:lnTo>
                  <a:lnTo>
                    <a:pt x="65" y="3037"/>
                  </a:lnTo>
                  <a:lnTo>
                    <a:pt x="44" y="3012"/>
                  </a:lnTo>
                  <a:lnTo>
                    <a:pt x="26" y="2984"/>
                  </a:lnTo>
                  <a:lnTo>
                    <a:pt x="13" y="2955"/>
                  </a:lnTo>
                  <a:lnTo>
                    <a:pt x="4" y="2924"/>
                  </a:lnTo>
                  <a:lnTo>
                    <a:pt x="0" y="2892"/>
                  </a:lnTo>
                  <a:lnTo>
                    <a:pt x="0" y="2860"/>
                  </a:lnTo>
                  <a:lnTo>
                    <a:pt x="4" y="2828"/>
                  </a:lnTo>
                  <a:lnTo>
                    <a:pt x="12" y="2797"/>
                  </a:lnTo>
                  <a:lnTo>
                    <a:pt x="25" y="2767"/>
                  </a:lnTo>
                  <a:lnTo>
                    <a:pt x="43" y="2739"/>
                  </a:lnTo>
                  <a:lnTo>
                    <a:pt x="64" y="2713"/>
                  </a:lnTo>
                  <a:lnTo>
                    <a:pt x="62" y="2712"/>
                  </a:lnTo>
                  <a:lnTo>
                    <a:pt x="617" y="2153"/>
                  </a:lnTo>
                  <a:lnTo>
                    <a:pt x="573" y="2079"/>
                  </a:lnTo>
                  <a:lnTo>
                    <a:pt x="534" y="2002"/>
                  </a:lnTo>
                  <a:lnTo>
                    <a:pt x="500" y="1923"/>
                  </a:lnTo>
                  <a:lnTo>
                    <a:pt x="469" y="1841"/>
                  </a:lnTo>
                  <a:lnTo>
                    <a:pt x="445" y="1756"/>
                  </a:lnTo>
                  <a:lnTo>
                    <a:pt x="425" y="1670"/>
                  </a:lnTo>
                  <a:lnTo>
                    <a:pt x="411" y="1581"/>
                  </a:lnTo>
                  <a:lnTo>
                    <a:pt x="402" y="1490"/>
                  </a:lnTo>
                  <a:lnTo>
                    <a:pt x="399" y="1399"/>
                  </a:lnTo>
                  <a:lnTo>
                    <a:pt x="402" y="1304"/>
                  </a:lnTo>
                  <a:lnTo>
                    <a:pt x="411" y="1210"/>
                  </a:lnTo>
                  <a:lnTo>
                    <a:pt x="426" y="1117"/>
                  </a:lnTo>
                  <a:lnTo>
                    <a:pt x="448" y="1027"/>
                  </a:lnTo>
                  <a:lnTo>
                    <a:pt x="474" y="940"/>
                  </a:lnTo>
                  <a:lnTo>
                    <a:pt x="507" y="854"/>
                  </a:lnTo>
                  <a:lnTo>
                    <a:pt x="543" y="773"/>
                  </a:lnTo>
                  <a:lnTo>
                    <a:pt x="585" y="694"/>
                  </a:lnTo>
                  <a:lnTo>
                    <a:pt x="633" y="618"/>
                  </a:lnTo>
                  <a:lnTo>
                    <a:pt x="684" y="545"/>
                  </a:lnTo>
                  <a:lnTo>
                    <a:pt x="740" y="476"/>
                  </a:lnTo>
                  <a:lnTo>
                    <a:pt x="799" y="410"/>
                  </a:lnTo>
                  <a:lnTo>
                    <a:pt x="863" y="349"/>
                  </a:lnTo>
                  <a:lnTo>
                    <a:pt x="930" y="291"/>
                  </a:lnTo>
                  <a:lnTo>
                    <a:pt x="1001" y="239"/>
                  </a:lnTo>
                  <a:lnTo>
                    <a:pt x="1076" y="191"/>
                  </a:lnTo>
                  <a:lnTo>
                    <a:pt x="1153" y="149"/>
                  </a:lnTo>
                  <a:lnTo>
                    <a:pt x="1233" y="110"/>
                  </a:lnTo>
                  <a:lnTo>
                    <a:pt x="1317" y="78"/>
                  </a:lnTo>
                  <a:lnTo>
                    <a:pt x="1402" y="50"/>
                  </a:lnTo>
                  <a:lnTo>
                    <a:pt x="1490" y="29"/>
                  </a:lnTo>
                  <a:lnTo>
                    <a:pt x="1579" y="13"/>
                  </a:lnTo>
                  <a:lnTo>
                    <a:pt x="1671" y="4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ysClr val="window" lastClr="FFFFF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49" name="Group 43"/>
          <p:cNvGrpSpPr/>
          <p:nvPr/>
        </p:nvGrpSpPr>
        <p:grpSpPr>
          <a:xfrm>
            <a:off x="6520557" y="3113721"/>
            <a:ext cx="1836255" cy="285917"/>
            <a:chOff x="6766611" y="3551887"/>
            <a:chExt cx="1836255" cy="285917"/>
          </a:xfrm>
        </p:grpSpPr>
        <p:sp>
          <p:nvSpPr>
            <p:cNvPr id="150" name="Rectangle 44"/>
            <p:cNvSpPr/>
            <p:nvPr/>
          </p:nvSpPr>
          <p:spPr>
            <a:xfrm>
              <a:off x="7226515" y="3551887"/>
              <a:ext cx="1376351" cy="28591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36000" bIns="0" rtlCol="0" anchor="ctr">
              <a:normAutofit/>
            </a:bodyPr>
            <a:lstStyle/>
            <a:p>
              <a:pPr lvl="0">
                <a:defRPr/>
              </a:pPr>
              <a:r>
                <a:rPr lang="zh-CN" altLang="en-US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添加标题 </a:t>
              </a:r>
              <a:r>
                <a:rPr lang="en-US" altLang="zh-CN" sz="1200" kern="0">
                  <a:solidFill>
                    <a:prstClr val="white"/>
                  </a:solidFill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51" name="Group 45"/>
            <p:cNvGrpSpPr/>
            <p:nvPr/>
          </p:nvGrpSpPr>
          <p:grpSpPr>
            <a:xfrm>
              <a:off x="6766611" y="3623722"/>
              <a:ext cx="167582" cy="157000"/>
              <a:chOff x="5368132" y="3540125"/>
              <a:chExt cx="465138" cy="435769"/>
            </a:xfrm>
            <a:solidFill>
              <a:sysClr val="window" lastClr="FFFFFF"/>
            </a:solidFill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造字工房尚雅（非商用）常规体" pitchFamily="2" charset="-122"/>
                  <a:ea typeface="造字工房尚雅（非商用）常规体" pitchFamily="2" charset="-122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155" name="直接连接符 154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标题 1"/>
          <p:cNvSpPr>
            <a:spLocks noGrp="1"/>
          </p:cNvSpPr>
          <p:nvPr>
            <p:ph type="title"/>
          </p:nvPr>
        </p:nvSpPr>
        <p:spPr>
          <a:xfrm>
            <a:off x="2159734" y="365125"/>
            <a:ext cx="9194066" cy="1325563"/>
          </a:xfrm>
        </p:spPr>
        <p:txBody>
          <a:bodyPr/>
          <a:lstStyle/>
          <a:p>
            <a:r>
              <a:rPr lang="en-US" altLang="zh-CN" dirty="0"/>
              <a:t>Implementation——Picture</a:t>
            </a:r>
            <a:endParaRPr lang="zh-CN" altLang="en-US" dirty="0"/>
          </a:p>
        </p:txBody>
      </p:sp>
      <p:sp>
        <p:nvSpPr>
          <p:cNvPr id="162" name="内容占位符 2"/>
          <p:cNvSpPr txBox="1"/>
          <p:nvPr/>
        </p:nvSpPr>
        <p:spPr>
          <a:xfrm>
            <a:off x="5612568" y="1825624"/>
            <a:ext cx="5741231" cy="47439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Methods: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this part, we mainly use the “</a:t>
            </a:r>
            <a:r>
              <a:rPr lang="en-US" altLang="zh-CN" sz="2400" dirty="0" err="1"/>
              <a:t>graphic.h</a:t>
            </a:r>
            <a:r>
              <a:rPr lang="en-US" altLang="zh-CN" sz="2400" dirty="0"/>
              <a:t>” —— </a:t>
            </a:r>
            <a:r>
              <a:rPr lang="en-US" altLang="zh-CN" sz="2400" dirty="0" err="1"/>
              <a:t>EasyX</a:t>
            </a:r>
            <a:r>
              <a:rPr lang="en-US" altLang="zh-CN" sz="2400" dirty="0"/>
              <a:t> Graphic Library.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   </a:t>
            </a:r>
            <a:r>
              <a:rPr lang="en-US" altLang="zh-CN" sz="2000" dirty="0"/>
              <a:t>Define the DWORD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loadimage</a:t>
            </a:r>
            <a:r>
              <a:rPr lang="en-US" altLang="zh-CN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putimage</a:t>
            </a:r>
            <a:endParaRPr lang="en-US" altLang="zh-CN" sz="2000" dirty="0"/>
          </a:p>
          <a:p>
            <a:r>
              <a:rPr lang="en-US" altLang="zh-CN" sz="2400" dirty="0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0.01432 -0.09098 " pathEditMode="relative" rAng="0" ptsTypes="AA">
                                      <p:cBhvr>
                                        <p:cTn id="681" dur="20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4560"/>
                                    </p:animMotion>
                                  </p:childTnLst>
                                </p:cTn>
                              </p:par>
                              <p:par>
                                <p:cTn id="6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666 0.10023 " pathEditMode="relative" rAng="0" ptsTypes="AA">
                                      <p:cBhvr>
                                        <p:cTn id="692" dur="2000" spd="-10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5000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3.33333E-6 L -0.01419 -0.08819 " pathEditMode="relative" rAng="0" ptsTypes="AA">
                                      <p:cBhvr>
                                        <p:cTn id="697" dur="200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4421"/>
                                    </p:animMotion>
                                  </p:childTnLst>
                                </p:cTn>
                              </p:par>
                              <p:par>
                                <p:cTn id="6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3.7037E-7 L 0.01667 0.10023 " pathEditMode="relative" rAng="0" ptsTypes="AA">
                                      <p:cBhvr>
                                        <p:cTn id="702" dur="20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5000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8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3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1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4F323-BEB8-4D52-9E41-05CD06DB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Partial code display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27F59-2CDE-4BA9-B476-506B97B1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8" y="1019573"/>
            <a:ext cx="6234798" cy="34015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5AB6BC8-6126-4E92-AA08-B2E56268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220" y="3717598"/>
            <a:ext cx="6683404" cy="27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6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85E50-6914-4D9E-B6F0-6E111239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4F5D88-460C-4C3E-B59C-960F16C1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6" y="755333"/>
            <a:ext cx="5885714" cy="13523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5D1B35-0331-486A-9E0A-0AB7677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86" y="2385874"/>
            <a:ext cx="6285714" cy="11809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130A46-672C-425A-9228-BCB8D02B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6" y="3942417"/>
            <a:ext cx="5942857" cy="1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F58E58-BA2C-4CC9-B514-31F884B7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467" y="5502399"/>
            <a:ext cx="5980952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Chart 637"/>
          <p:cNvGraphicFramePr/>
          <p:nvPr/>
        </p:nvGraphicFramePr>
        <p:xfrm>
          <a:off x="8634662" y="1293000"/>
          <a:ext cx="2051611" cy="2051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5" name="Shape 641"/>
          <p:cNvSpPr/>
          <p:nvPr/>
        </p:nvSpPr>
        <p:spPr>
          <a:xfrm>
            <a:off x="8148111" y="3936431"/>
            <a:ext cx="3024714" cy="9746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id-ID" altLang="zh-CN" sz="1400" dirty="0">
                <a:solidFill>
                  <a:prstClr val="white">
                    <a:lumMod val="65000"/>
                  </a:prstClr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Ut wisi enim ad minim veniam</a:t>
            </a:r>
            <a:r>
              <a:rPr lang="id-ID" altLang="zh-CN" sz="1200" dirty="0">
                <a:solidFill>
                  <a:prstClr val="white">
                    <a:lumMod val="65000"/>
                  </a:prstClr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, quis nostrud exerci tation ullamcorper suscipit lobortis nisl ut aliquip ex ea commodo consequat. Lorem ipsum dolor sit amet</a:t>
            </a:r>
            <a:endParaRPr lang="en-US" altLang="zh-CN" sz="1200" dirty="0">
              <a:solidFill>
                <a:prstClr val="white">
                  <a:lumMod val="65000"/>
                </a:prstClr>
              </a:solidFill>
              <a:latin typeface="造字工房尚雅（非商用）常规体" pitchFamily="2" charset="-122"/>
              <a:ea typeface="造字工房尚雅（非商用）常规体" pitchFamily="2" charset="-122"/>
              <a:cs typeface="+mn-ea"/>
              <a:sym typeface="+mn-lt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" y="1258897"/>
            <a:ext cx="12204739" cy="6035056"/>
          </a:xfrm>
          <a:prstGeom prst="rect">
            <a:avLst/>
          </a:prstGeom>
        </p:spPr>
      </p:pic>
      <p:sp>
        <p:nvSpPr>
          <p:cNvPr id="129" name="矩形 128"/>
          <p:cNvSpPr/>
          <p:nvPr/>
        </p:nvSpPr>
        <p:spPr>
          <a:xfrm>
            <a:off x="9744437" y="1245282"/>
            <a:ext cx="2486747" cy="1638370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标题 1"/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altLang="zh-CN" dirty="0"/>
              <a:t>Design —— bullets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21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7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1" dur="7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Graphic spid="152" grpId="0">
        <p:bldAsOne/>
      </p:bldGraphic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hape 764"/>
          <p:cNvSpPr/>
          <p:nvPr/>
        </p:nvSpPr>
        <p:spPr>
          <a:xfrm>
            <a:off x="8128765" y="287033"/>
            <a:ext cx="927009" cy="28575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#3</a:t>
            </a:r>
          </a:p>
        </p:txBody>
      </p:sp>
      <p:sp>
        <p:nvSpPr>
          <p:cNvPr id="140" name="Shape 767"/>
          <p:cNvSpPr/>
          <p:nvPr/>
        </p:nvSpPr>
        <p:spPr>
          <a:xfrm>
            <a:off x="8247631" y="3661073"/>
            <a:ext cx="927009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#4</a:t>
            </a:r>
          </a:p>
        </p:txBody>
      </p:sp>
      <p:sp>
        <p:nvSpPr>
          <p:cNvPr id="142" name="Shape 770"/>
          <p:cNvSpPr/>
          <p:nvPr/>
        </p:nvSpPr>
        <p:spPr>
          <a:xfrm>
            <a:off x="2837688" y="313040"/>
            <a:ext cx="927010" cy="285751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3">
                  <a:lumMod val="20000"/>
                  <a:lumOff val="80000"/>
                </a:schemeClr>
              </a:gs>
              <a:gs pos="60000">
                <a:schemeClr val="accent3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 #1</a:t>
            </a:r>
          </a:p>
        </p:txBody>
      </p:sp>
      <p:sp>
        <p:nvSpPr>
          <p:cNvPr id="144" name="Shape 773"/>
          <p:cNvSpPr/>
          <p:nvPr/>
        </p:nvSpPr>
        <p:spPr>
          <a:xfrm>
            <a:off x="2837688" y="3829188"/>
            <a:ext cx="927010" cy="28575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dirty="0">
                <a:solidFill>
                  <a:schemeClr val="lt1"/>
                </a:solidFill>
                <a:latin typeface="造字工房尚雅（非商用）常规体" pitchFamily="2" charset="-122"/>
                <a:ea typeface="造字工房尚雅（非商用）常规体" pitchFamily="2" charset="-122"/>
                <a:cs typeface="+mn-ea"/>
                <a:sym typeface="+mn-lt"/>
              </a:rPr>
              <a:t>#2</a:t>
            </a:r>
          </a:p>
        </p:txBody>
      </p:sp>
      <p:pic>
        <p:nvPicPr>
          <p:cNvPr id="189" name="图片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7" y="598791"/>
            <a:ext cx="5197962" cy="3083084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2" y="4203147"/>
            <a:ext cx="4964105" cy="2467756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6"/>
          <a:stretch>
            <a:fillRect/>
          </a:stretch>
        </p:blipFill>
        <p:spPr>
          <a:xfrm>
            <a:off x="6013189" y="645315"/>
            <a:ext cx="5402248" cy="2912952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68" y="3958948"/>
            <a:ext cx="4762563" cy="2827140"/>
          </a:xfrm>
          <a:prstGeom prst="rect">
            <a:avLst/>
          </a:prstGeom>
        </p:spPr>
      </p:pic>
      <p:sp>
        <p:nvSpPr>
          <p:cNvPr id="196" name="文本框 195"/>
          <p:cNvSpPr txBox="1"/>
          <p:nvPr/>
        </p:nvSpPr>
        <p:spPr>
          <a:xfrm>
            <a:off x="4183790" y="-19571"/>
            <a:ext cx="3356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implementation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1500"/>
                            </p:stCondLst>
                            <p:childTnLst>
                              <p:par>
                                <p:cTn id="6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6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7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2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9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38" grpId="0" animBg="1"/>
      <p:bldP spid="140" grpId="0" animBg="1"/>
      <p:bldP spid="142" grpId="0" animBg="1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 1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612" y="-21657"/>
            <a:ext cx="12700430" cy="6353229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标题 1"/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altLang="zh-CN" dirty="0"/>
              <a:t>Design —— BOSS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"/>
          <p:cNvSpPr txBox="1"/>
          <p:nvPr/>
        </p:nvSpPr>
        <p:spPr>
          <a:xfrm>
            <a:off x="3106420" y="339725"/>
            <a:ext cx="49180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part of boss design</a:t>
            </a: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388938" y="1948180"/>
            <a:ext cx="8467725" cy="15144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82600" lvl="0" indent="-4826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40000"/>
              <a:buFont typeface="Wingdings" panose="05000000000000000000" charset="0"/>
              <a:buChar char="þ"/>
            </a:pPr>
            <a:r>
              <a:rPr lang="zh-CN" altLang="en-US" sz="1400" b="1" strike="noStrike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Picture flashing setting</a:t>
            </a:r>
            <a:endParaRPr lang="zh-CN" altLang="en-US" sz="1400" b="1" strike="noStrike" spc="200" noProof="1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25500" lvl="1" indent="-304800" algn="just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lang="zh-CN" altLang="en-US" sz="1400" strike="noStrike" spc="15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In order to allow the player to distinguish whether the enemy is being beaten or not, there must be a significant change to show that the HP of the BOSS is decreasing. This program achieves this goal by attaching odd and even number-HP to two different pictures .</a:t>
            </a: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88938" y="3628390"/>
            <a:ext cx="8650288" cy="151384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82600" lvl="0" indent="-4826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40000"/>
              <a:buFont typeface="Wingdings" panose="05000000000000000000" charset="0"/>
              <a:buChar char="þ"/>
            </a:pPr>
            <a:r>
              <a:rPr lang="zh-CN" altLang="en-US" sz="1400" strike="noStrike" spc="20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Laser setting</a:t>
            </a:r>
          </a:p>
          <a:p>
            <a:pPr marL="825500" lvl="1" indent="-304800" algn="just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z="1400" strike="noStrike" spc="15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The BOSS should have the capability to make deadly attack. This program uses a classic laser weapon as its counterattack weapon. When our plane enters the laser distribution range, the HP value will reduce to zero instantly.</a:t>
            </a: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388938" y="5141913"/>
            <a:ext cx="8256588" cy="15144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82600" lvl="0" indent="-482600" algn="l" font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ct val="140000"/>
              <a:buFont typeface="Wingdings" panose="05000000000000000000" charset="0"/>
              <a:buChar char="þ"/>
            </a:pPr>
            <a:r>
              <a:rPr lang="zh-CN" altLang="en-US" sz="1400" b="1" strike="noStrike" spc="20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Segmentation attack</a:t>
            </a:r>
          </a:p>
          <a:p>
            <a:pPr marL="825500" lvl="1" indent="-304800" algn="just" font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Wingdings" panose="05000000000000000000" charset="0"/>
              <a:buChar char="l"/>
            </a:pPr>
            <a:r>
              <a:rPr sz="1400" strike="noStrike" spc="15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BOSS should have the ability to attack frequently. This program uses the classic segmentation attack. After the HP value is reduced to a certain amount, the laser will be released every time the HP value is reduced by 5.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标题 1"/>
          <p:cNvSpPr>
            <a:spLocks noGrp="1"/>
          </p:cNvSpPr>
          <p:nvPr>
            <p:ph type="title"/>
          </p:nvPr>
        </p:nvSpPr>
        <p:spPr>
          <a:xfrm>
            <a:off x="838200" y="214296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—— BOSS</a:t>
            </a:r>
            <a:endParaRPr lang="zh-CN" altLang="en-US" dirty="0"/>
          </a:p>
        </p:txBody>
      </p:sp>
      <p:sp>
        <p:nvSpPr>
          <p:cNvPr id="151" name="Title 6"/>
          <p:cNvSpPr txBox="1"/>
          <p:nvPr>
            <p:custDataLst>
              <p:tags r:id="rId1"/>
            </p:custDataLst>
          </p:nvPr>
        </p:nvSpPr>
        <p:spPr>
          <a:xfrm>
            <a:off x="473403" y="1567875"/>
            <a:ext cx="4914896" cy="3981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altLang="zh-CN" sz="18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Picture flashing</a:t>
            </a:r>
            <a:r>
              <a:rPr lang="zh-CN" altLang="en-US" sz="18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altLang="zh-CN" sz="18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putimage</a:t>
            </a:r>
          </a:p>
        </p:txBody>
      </p:sp>
      <p:sp>
        <p:nvSpPr>
          <p:cNvPr id="152" name="Title 6"/>
          <p:cNvSpPr txBox="1"/>
          <p:nvPr>
            <p:custDataLst>
              <p:tags r:id="rId2"/>
            </p:custDataLst>
          </p:nvPr>
        </p:nvSpPr>
        <p:spPr>
          <a:xfrm>
            <a:off x="369888" y="4343400"/>
            <a:ext cx="4610466" cy="3981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altLang="zh-CN" sz="18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Laser hit range: line</a:t>
            </a:r>
          </a:p>
        </p:txBody>
      </p:sp>
      <p:sp>
        <p:nvSpPr>
          <p:cNvPr id="153" name="Title 6"/>
          <p:cNvSpPr txBox="1"/>
          <p:nvPr>
            <p:custDataLst>
              <p:tags r:id="rId3"/>
            </p:custDataLst>
          </p:nvPr>
        </p:nvSpPr>
        <p:spPr>
          <a:xfrm>
            <a:off x="5121275" y="1647092"/>
            <a:ext cx="5019421" cy="3981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altLang="zh-CN" sz="18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Laser hit: distance cauculation</a:t>
            </a:r>
            <a:endParaRPr lang="zh-CN" altLang="en-US" sz="1800" spc="200" noProof="1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54" name="图片 15" descr="X1BVN{LI85ER`4GQ1YMB)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" y="2004313"/>
            <a:ext cx="4573787" cy="221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图片 16" descr="FA[UJND5_A4(~6MYF[VMGQ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" y="4847885"/>
            <a:ext cx="4573787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图片 17" descr="QX[M_)FZXXH%(51RXJIE@2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71" y="1956687"/>
            <a:ext cx="4361053" cy="21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图片 18" descr="DQ477YE~7H~3@NZSCKV@I9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70" y="4942420"/>
            <a:ext cx="435922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itle 6"/>
          <p:cNvSpPr txBox="1"/>
          <p:nvPr>
            <p:custDataLst>
              <p:tags r:id="rId4"/>
            </p:custDataLst>
          </p:nvPr>
        </p:nvSpPr>
        <p:spPr>
          <a:xfrm>
            <a:off x="5512527" y="4419112"/>
            <a:ext cx="5810467" cy="3620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sz="1600" spc="200" noProof="1">
                <a:ln w="3175">
                  <a:noFill/>
                  <a:prstDash val="dash"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Lase hit wave: HP value determination</a:t>
            </a:r>
            <a:endParaRPr altLang="zh-CN" sz="1600" spc="200" noProof="1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/>
        </p:nvSpPr>
        <p:spPr bwMode="auto">
          <a:xfrm>
            <a:off x="3819794" y="286448"/>
            <a:ext cx="455560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Lato Regular"/>
                <a:ea typeface="MS PGothic" panose="020B0600070205080204" charset="-128"/>
                <a:cs typeface="Lato Regular"/>
                <a:sym typeface="Bebas Neue" charset="0"/>
              </a:rPr>
              <a:t>Five Steps To </a:t>
            </a:r>
            <a:r>
              <a:rPr lang="en-US" altLang="zh-CN" sz="3600" b="1" dirty="0">
                <a:solidFill>
                  <a:schemeClr val="tx2"/>
                </a:solidFill>
                <a:latin typeface="Lato Regular"/>
                <a:ea typeface="MS PGothic" panose="020B0600070205080204" charset="-128"/>
                <a:cs typeface="Lato Regular"/>
                <a:sym typeface="Bebas Neue" charset="0"/>
              </a:rPr>
              <a:t>present</a:t>
            </a:r>
            <a:endParaRPr lang="en-US" sz="3600" b="1" dirty="0">
              <a:solidFill>
                <a:schemeClr val="tx2"/>
              </a:solidFill>
              <a:latin typeface="Lato Regular"/>
              <a:ea typeface="MS PGothic" panose="020B0600070205080204" charset="-128"/>
              <a:cs typeface="Lato Regular"/>
              <a:sym typeface="Bebas Neue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897615" y="1135895"/>
            <a:ext cx="399946" cy="9525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6" name="Oval 3"/>
            <p:cNvSpPr/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pPr algn="ctr"/>
              <a:endParaRPr lang="en-US" sz="900"/>
            </a:p>
          </p:txBody>
        </p:sp>
        <p:sp>
          <p:nvSpPr>
            <p:cNvPr id="47" name="Oval 4"/>
            <p:cNvSpPr/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pPr algn="ctr"/>
              <a:endParaRPr lang="en-US" sz="900"/>
            </a:p>
          </p:txBody>
        </p:sp>
        <p:sp>
          <p:nvSpPr>
            <p:cNvPr id="48" name="Oval 5"/>
            <p:cNvSpPr/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lIns="0" tIns="0" rIns="0" bIns="0"/>
            <a:lstStyle/>
            <a:p>
              <a:pPr algn="ctr"/>
              <a:endParaRPr lang="en-US" sz="90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1245415" y="2319182"/>
            <a:ext cx="8461719" cy="2634466"/>
          </a:xfrm>
          <a:custGeom>
            <a:avLst/>
            <a:gdLst>
              <a:gd name="connsiteX0" fmla="*/ 4581582 w 4684528"/>
              <a:gd name="connsiteY0" fmla="*/ 0 h 1458098"/>
              <a:gd name="connsiteX1" fmla="*/ 4684528 w 4684528"/>
              <a:gd name="connsiteY1" fmla="*/ 84779 h 1458098"/>
              <a:gd name="connsiteX2" fmla="*/ 3394679 w 4684528"/>
              <a:gd name="connsiteY2" fmla="*/ 1332239 h 1458098"/>
              <a:gd name="connsiteX3" fmla="*/ 2716448 w 4684528"/>
              <a:gd name="connsiteY3" fmla="*/ 641897 h 1458098"/>
              <a:gd name="connsiteX4" fmla="*/ 1929217 w 4684528"/>
              <a:gd name="connsiteY4" fmla="*/ 1417018 h 1458098"/>
              <a:gd name="connsiteX5" fmla="*/ 1014817 w 4684528"/>
              <a:gd name="connsiteY5" fmla="*/ 490506 h 1458098"/>
              <a:gd name="connsiteX6" fmla="*/ 16577 w 4684528"/>
              <a:gd name="connsiteY6" fmla="*/ 1458098 h 1458098"/>
              <a:gd name="connsiteX7" fmla="*/ 0 w 4684528"/>
              <a:gd name="connsiteY7" fmla="*/ 1458098 h 1458098"/>
              <a:gd name="connsiteX8" fmla="*/ 1008761 w 4684528"/>
              <a:gd name="connsiteY8" fmla="*/ 436006 h 1458098"/>
              <a:gd name="connsiteX9" fmla="*/ 1929217 w 4684528"/>
              <a:gd name="connsiteY9" fmla="*/ 1344350 h 1458098"/>
              <a:gd name="connsiteX10" fmla="*/ 2716448 w 4684528"/>
              <a:gd name="connsiteY10" fmla="*/ 545007 h 1458098"/>
              <a:gd name="connsiteX11" fmla="*/ 3388623 w 4684528"/>
              <a:gd name="connsiteY11" fmla="*/ 1211126 h 145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84528" h="1458098">
                <a:moveTo>
                  <a:pt x="4581582" y="0"/>
                </a:moveTo>
                <a:lnTo>
                  <a:pt x="4684528" y="84779"/>
                </a:lnTo>
                <a:lnTo>
                  <a:pt x="3394679" y="1332239"/>
                </a:lnTo>
                <a:lnTo>
                  <a:pt x="2716448" y="641897"/>
                </a:lnTo>
                <a:lnTo>
                  <a:pt x="1929217" y="1417018"/>
                </a:lnTo>
                <a:lnTo>
                  <a:pt x="1014817" y="490506"/>
                </a:lnTo>
                <a:lnTo>
                  <a:pt x="16577" y="1458098"/>
                </a:lnTo>
                <a:lnTo>
                  <a:pt x="0" y="1458098"/>
                </a:lnTo>
                <a:lnTo>
                  <a:pt x="1008761" y="436006"/>
                </a:lnTo>
                <a:lnTo>
                  <a:pt x="1929217" y="1344350"/>
                </a:lnTo>
                <a:lnTo>
                  <a:pt x="2716448" y="545007"/>
                </a:lnTo>
                <a:lnTo>
                  <a:pt x="3388623" y="12111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/>
          </a:p>
        </p:txBody>
      </p:sp>
      <p:grpSp>
        <p:nvGrpSpPr>
          <p:cNvPr id="87" name="Group 86"/>
          <p:cNvGrpSpPr/>
          <p:nvPr/>
        </p:nvGrpSpPr>
        <p:grpSpPr>
          <a:xfrm>
            <a:off x="9092939" y="662830"/>
            <a:ext cx="2263388" cy="2274606"/>
            <a:chOff x="6135613" y="614704"/>
            <a:chExt cx="1889929" cy="1898801"/>
          </a:xfrm>
        </p:grpSpPr>
        <p:sp>
          <p:nvSpPr>
            <p:cNvPr id="88" name="Freeform 905"/>
            <p:cNvSpPr>
              <a:spLocks noEditPoints="1"/>
            </p:cNvSpPr>
            <p:nvPr/>
          </p:nvSpPr>
          <p:spPr bwMode="auto">
            <a:xfrm>
              <a:off x="6135613" y="1916063"/>
              <a:ext cx="595963" cy="597442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FFD66D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89" name="Freeform 906"/>
            <p:cNvSpPr/>
            <p:nvPr/>
          </p:nvSpPr>
          <p:spPr bwMode="auto">
            <a:xfrm>
              <a:off x="6311593" y="1948597"/>
              <a:ext cx="387450" cy="385971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FF5B4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0" name="Freeform 907"/>
            <p:cNvSpPr/>
            <p:nvPr/>
          </p:nvSpPr>
          <p:spPr bwMode="auto">
            <a:xfrm>
              <a:off x="6713831" y="1710508"/>
              <a:ext cx="489489" cy="653637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1" name="Freeform 908"/>
            <p:cNvSpPr/>
            <p:nvPr/>
          </p:nvSpPr>
          <p:spPr bwMode="auto">
            <a:xfrm>
              <a:off x="6276101" y="1432490"/>
              <a:ext cx="652158" cy="492446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2" name="Freeform 909"/>
            <p:cNvSpPr/>
            <p:nvPr/>
          </p:nvSpPr>
          <p:spPr bwMode="auto">
            <a:xfrm>
              <a:off x="6901641" y="907510"/>
              <a:ext cx="832574" cy="832574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3" name="Freeform 910"/>
            <p:cNvSpPr/>
            <p:nvPr/>
          </p:nvSpPr>
          <p:spPr bwMode="auto">
            <a:xfrm>
              <a:off x="7534575" y="755192"/>
              <a:ext cx="351959" cy="351959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4" name="Freeform 911"/>
            <p:cNvSpPr/>
            <p:nvPr/>
          </p:nvSpPr>
          <p:spPr bwMode="auto">
            <a:xfrm>
              <a:off x="6446165" y="1321579"/>
              <a:ext cx="869545" cy="875460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5" name="Freeform 912"/>
            <p:cNvSpPr/>
            <p:nvPr/>
          </p:nvSpPr>
          <p:spPr bwMode="auto">
            <a:xfrm>
              <a:off x="7504998" y="892722"/>
              <a:ext cx="244005" cy="246963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6" name="Freeform 913"/>
            <p:cNvSpPr/>
            <p:nvPr/>
          </p:nvSpPr>
          <p:spPr bwMode="auto">
            <a:xfrm>
              <a:off x="6875022" y="1297918"/>
              <a:ext cx="468785" cy="468785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7" name="Freeform 914"/>
            <p:cNvSpPr/>
            <p:nvPr/>
          </p:nvSpPr>
          <p:spPr bwMode="auto">
            <a:xfrm>
              <a:off x="6493487" y="1608469"/>
              <a:ext cx="533853" cy="535332"/>
            </a:xfrm>
            <a:custGeom>
              <a:avLst/>
              <a:gdLst>
                <a:gd name="T0" fmla="*/ 302 w 361"/>
                <a:gd name="T1" fmla="*/ 0 h 362"/>
                <a:gd name="T2" fmla="*/ 361 w 361"/>
                <a:gd name="T3" fmla="*/ 61 h 362"/>
                <a:gd name="T4" fmla="*/ 0 w 361"/>
                <a:gd name="T5" fmla="*/ 362 h 362"/>
                <a:gd name="T6" fmla="*/ 302 w 361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1" h="362">
                  <a:moveTo>
                    <a:pt x="302" y="0"/>
                  </a:moveTo>
                  <a:lnTo>
                    <a:pt x="361" y="61"/>
                  </a:lnTo>
                  <a:lnTo>
                    <a:pt x="0" y="36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8" name="Freeform 915"/>
            <p:cNvSpPr/>
            <p:nvPr/>
          </p:nvSpPr>
          <p:spPr bwMode="auto">
            <a:xfrm>
              <a:off x="7799283" y="614704"/>
              <a:ext cx="226259" cy="226259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99" name="Freeform 916"/>
            <p:cNvSpPr/>
            <p:nvPr/>
          </p:nvSpPr>
          <p:spPr bwMode="auto">
            <a:xfrm>
              <a:off x="7799283" y="614704"/>
              <a:ext cx="226259" cy="226259"/>
            </a:xfrm>
            <a:custGeom>
              <a:avLst/>
              <a:gdLst>
                <a:gd name="T0" fmla="*/ 153 w 153"/>
                <a:gd name="T1" fmla="*/ 0 h 153"/>
                <a:gd name="T2" fmla="*/ 10 w 153"/>
                <a:gd name="T3" fmla="*/ 111 h 153"/>
                <a:gd name="T4" fmla="*/ 0 w 153"/>
                <a:gd name="T5" fmla="*/ 153 h 153"/>
                <a:gd name="T6" fmla="*/ 43 w 153"/>
                <a:gd name="T7" fmla="*/ 145 h 153"/>
                <a:gd name="T8" fmla="*/ 153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53" y="0"/>
                  </a:moveTo>
                  <a:lnTo>
                    <a:pt x="10" y="111"/>
                  </a:lnTo>
                  <a:lnTo>
                    <a:pt x="0" y="153"/>
                  </a:lnTo>
                  <a:lnTo>
                    <a:pt x="43" y="145"/>
                  </a:lnTo>
                  <a:lnTo>
                    <a:pt x="153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0" name="Freeform 917"/>
            <p:cNvSpPr/>
            <p:nvPr/>
          </p:nvSpPr>
          <p:spPr bwMode="auto">
            <a:xfrm>
              <a:off x="7241769" y="1113065"/>
              <a:ext cx="286891" cy="286891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1" name="Freeform 918"/>
            <p:cNvSpPr>
              <a:spLocks noEditPoints="1"/>
            </p:cNvSpPr>
            <p:nvPr/>
          </p:nvSpPr>
          <p:spPr bwMode="auto">
            <a:xfrm>
              <a:off x="7241769" y="1113065"/>
              <a:ext cx="286891" cy="286891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rgbClr val="16394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2" name="Freeform 919"/>
            <p:cNvSpPr/>
            <p:nvPr/>
          </p:nvSpPr>
          <p:spPr bwMode="auto">
            <a:xfrm>
              <a:off x="7886533" y="755192"/>
              <a:ext cx="0" cy="295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3" name="Freeform 920"/>
            <p:cNvSpPr>
              <a:spLocks noEditPoints="1"/>
            </p:cNvSpPr>
            <p:nvPr/>
          </p:nvSpPr>
          <p:spPr bwMode="auto">
            <a:xfrm>
              <a:off x="6728619" y="1830292"/>
              <a:ext cx="530895" cy="369704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6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6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4" name="Freeform 921"/>
            <p:cNvSpPr/>
            <p:nvPr/>
          </p:nvSpPr>
          <p:spPr bwMode="auto">
            <a:xfrm>
              <a:off x="6713831" y="2191123"/>
              <a:ext cx="14788" cy="5915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5" name="Freeform 922"/>
            <p:cNvSpPr/>
            <p:nvPr/>
          </p:nvSpPr>
          <p:spPr bwMode="auto">
            <a:xfrm>
              <a:off x="6863191" y="1886487"/>
              <a:ext cx="337170" cy="246963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6" name="Freeform 923"/>
            <p:cNvSpPr/>
            <p:nvPr/>
          </p:nvSpPr>
          <p:spPr bwMode="auto">
            <a:xfrm>
              <a:off x="7212192" y="1107150"/>
              <a:ext cx="519065" cy="632934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2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7" name="Freeform 924"/>
            <p:cNvSpPr/>
            <p:nvPr/>
          </p:nvSpPr>
          <p:spPr bwMode="auto">
            <a:xfrm>
              <a:off x="7686893" y="829133"/>
              <a:ext cx="173022" cy="278018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8" name="Freeform 925"/>
            <p:cNvSpPr/>
            <p:nvPr/>
          </p:nvSpPr>
          <p:spPr bwMode="auto">
            <a:xfrm>
              <a:off x="6628059" y="1698677"/>
              <a:ext cx="687650" cy="498361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0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bg2">
                <a:lumMod val="25000"/>
                <a:alpha val="32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09" name="Freeform 926"/>
            <p:cNvSpPr/>
            <p:nvPr/>
          </p:nvSpPr>
          <p:spPr bwMode="auto">
            <a:xfrm>
              <a:off x="7667668" y="1077574"/>
              <a:ext cx="78377" cy="62110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10" name="Freeform 927"/>
            <p:cNvSpPr/>
            <p:nvPr/>
          </p:nvSpPr>
          <p:spPr bwMode="auto">
            <a:xfrm>
              <a:off x="7188531" y="1672058"/>
              <a:ext cx="155276" cy="94644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BCDBE0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11" name="Freeform 928"/>
            <p:cNvSpPr/>
            <p:nvPr/>
          </p:nvSpPr>
          <p:spPr bwMode="auto">
            <a:xfrm>
              <a:off x="7840690" y="761107"/>
              <a:ext cx="42886" cy="70983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  <p:sp>
          <p:nvSpPr>
            <p:cNvPr id="112" name="Freeform 929"/>
            <p:cNvSpPr/>
            <p:nvPr/>
          </p:nvSpPr>
          <p:spPr bwMode="auto">
            <a:xfrm>
              <a:off x="7476901" y="1318621"/>
              <a:ext cx="36970" cy="48801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lstStyle/>
            <a:p>
              <a:endParaRPr lang="en-US" sz="900"/>
            </a:p>
          </p:txBody>
        </p:sp>
      </p:grpSp>
      <p:sp>
        <p:nvSpPr>
          <p:cNvPr id="114" name="Oval 113"/>
          <p:cNvSpPr/>
          <p:nvPr/>
        </p:nvSpPr>
        <p:spPr>
          <a:xfrm>
            <a:off x="1112707" y="4369396"/>
            <a:ext cx="711015" cy="7112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900"/>
          </a:p>
        </p:txBody>
      </p:sp>
      <p:sp>
        <p:nvSpPr>
          <p:cNvPr id="117" name="Oval 116"/>
          <p:cNvSpPr/>
          <p:nvPr/>
        </p:nvSpPr>
        <p:spPr>
          <a:xfrm>
            <a:off x="2718338" y="2803075"/>
            <a:ext cx="711015" cy="7112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900"/>
          </a:p>
        </p:txBody>
      </p:sp>
      <p:sp>
        <p:nvSpPr>
          <p:cNvPr id="120" name="Oval 119"/>
          <p:cNvSpPr/>
          <p:nvPr/>
        </p:nvSpPr>
        <p:spPr>
          <a:xfrm>
            <a:off x="6994330" y="4282553"/>
            <a:ext cx="711015" cy="71120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900"/>
          </a:p>
        </p:txBody>
      </p:sp>
      <p:sp>
        <p:nvSpPr>
          <p:cNvPr id="123" name="Oval 122"/>
          <p:cNvSpPr/>
          <p:nvPr/>
        </p:nvSpPr>
        <p:spPr>
          <a:xfrm>
            <a:off x="4428322" y="4429280"/>
            <a:ext cx="711015" cy="7112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900"/>
          </a:p>
        </p:txBody>
      </p:sp>
      <p:sp>
        <p:nvSpPr>
          <p:cNvPr id="126" name="Oval 125"/>
          <p:cNvSpPr/>
          <p:nvPr/>
        </p:nvSpPr>
        <p:spPr>
          <a:xfrm>
            <a:off x="5819048" y="3134464"/>
            <a:ext cx="711015" cy="7112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 sz="900"/>
          </a:p>
        </p:txBody>
      </p:sp>
      <p:sp>
        <p:nvSpPr>
          <p:cNvPr id="134" name="Freeform 106"/>
          <p:cNvSpPr>
            <a:spLocks noChangeArrowheads="1"/>
          </p:cNvSpPr>
          <p:nvPr/>
        </p:nvSpPr>
        <p:spPr bwMode="auto">
          <a:xfrm>
            <a:off x="6015120" y="3321553"/>
            <a:ext cx="337509" cy="305561"/>
          </a:xfrm>
          <a:custGeom>
            <a:avLst/>
            <a:gdLst>
              <a:gd name="T0" fmla="*/ 573 w 602"/>
              <a:gd name="T1" fmla="*/ 544 h 545"/>
              <a:gd name="T2" fmla="*/ 573 w 602"/>
              <a:gd name="T3" fmla="*/ 544 h 545"/>
              <a:gd name="T4" fmla="*/ 523 w 602"/>
              <a:gd name="T5" fmla="*/ 544 h 545"/>
              <a:gd name="T6" fmla="*/ 523 w 602"/>
              <a:gd name="T7" fmla="*/ 318 h 545"/>
              <a:gd name="T8" fmla="*/ 523 w 602"/>
              <a:gd name="T9" fmla="*/ 141 h 545"/>
              <a:gd name="T10" fmla="*/ 573 w 602"/>
              <a:gd name="T11" fmla="*/ 141 h 545"/>
              <a:gd name="T12" fmla="*/ 601 w 602"/>
              <a:gd name="T13" fmla="*/ 170 h 545"/>
              <a:gd name="T14" fmla="*/ 601 w 602"/>
              <a:gd name="T15" fmla="*/ 346 h 545"/>
              <a:gd name="T16" fmla="*/ 601 w 602"/>
              <a:gd name="T17" fmla="*/ 459 h 545"/>
              <a:gd name="T18" fmla="*/ 601 w 602"/>
              <a:gd name="T19" fmla="*/ 516 h 545"/>
              <a:gd name="T20" fmla="*/ 573 w 602"/>
              <a:gd name="T21" fmla="*/ 544 h 545"/>
              <a:gd name="T22" fmla="*/ 99 w 602"/>
              <a:gd name="T23" fmla="*/ 544 h 545"/>
              <a:gd name="T24" fmla="*/ 99 w 602"/>
              <a:gd name="T25" fmla="*/ 544 h 545"/>
              <a:gd name="T26" fmla="*/ 99 w 602"/>
              <a:gd name="T27" fmla="*/ 318 h 545"/>
              <a:gd name="T28" fmla="*/ 99 w 602"/>
              <a:gd name="T29" fmla="*/ 311 h 545"/>
              <a:gd name="T30" fmla="*/ 99 w 602"/>
              <a:gd name="T31" fmla="*/ 141 h 545"/>
              <a:gd name="T32" fmla="*/ 156 w 602"/>
              <a:gd name="T33" fmla="*/ 141 h 545"/>
              <a:gd name="T34" fmla="*/ 297 w 602"/>
              <a:gd name="T35" fmla="*/ 0 h 545"/>
              <a:gd name="T36" fmla="*/ 438 w 602"/>
              <a:gd name="T37" fmla="*/ 141 h 545"/>
              <a:gd name="T38" fmla="*/ 495 w 602"/>
              <a:gd name="T39" fmla="*/ 141 h 545"/>
              <a:gd name="T40" fmla="*/ 495 w 602"/>
              <a:gd name="T41" fmla="*/ 318 h 545"/>
              <a:gd name="T42" fmla="*/ 495 w 602"/>
              <a:gd name="T43" fmla="*/ 544 h 545"/>
              <a:gd name="T44" fmla="*/ 99 w 602"/>
              <a:gd name="T45" fmla="*/ 544 h 545"/>
              <a:gd name="T46" fmla="*/ 297 w 602"/>
              <a:gd name="T47" fmla="*/ 57 h 545"/>
              <a:gd name="T48" fmla="*/ 297 w 602"/>
              <a:gd name="T49" fmla="*/ 57 h 545"/>
              <a:gd name="T50" fmla="*/ 212 w 602"/>
              <a:gd name="T51" fmla="*/ 141 h 545"/>
              <a:gd name="T52" fmla="*/ 382 w 602"/>
              <a:gd name="T53" fmla="*/ 141 h 545"/>
              <a:gd name="T54" fmla="*/ 297 w 602"/>
              <a:gd name="T55" fmla="*/ 57 h 545"/>
              <a:gd name="T56" fmla="*/ 0 w 602"/>
              <a:gd name="T57" fmla="*/ 516 h 545"/>
              <a:gd name="T58" fmla="*/ 0 w 602"/>
              <a:gd name="T59" fmla="*/ 516 h 545"/>
              <a:gd name="T60" fmla="*/ 0 w 602"/>
              <a:gd name="T61" fmla="*/ 459 h 545"/>
              <a:gd name="T62" fmla="*/ 0 w 602"/>
              <a:gd name="T63" fmla="*/ 346 h 545"/>
              <a:gd name="T64" fmla="*/ 0 w 602"/>
              <a:gd name="T65" fmla="*/ 170 h 545"/>
              <a:gd name="T66" fmla="*/ 29 w 602"/>
              <a:gd name="T67" fmla="*/ 141 h 545"/>
              <a:gd name="T68" fmla="*/ 71 w 602"/>
              <a:gd name="T69" fmla="*/ 141 h 545"/>
              <a:gd name="T70" fmla="*/ 71 w 602"/>
              <a:gd name="T71" fmla="*/ 311 h 545"/>
              <a:gd name="T72" fmla="*/ 71 w 602"/>
              <a:gd name="T73" fmla="*/ 318 h 545"/>
              <a:gd name="T74" fmla="*/ 71 w 602"/>
              <a:gd name="T75" fmla="*/ 544 h 545"/>
              <a:gd name="T76" fmla="*/ 29 w 602"/>
              <a:gd name="T77" fmla="*/ 544 h 545"/>
              <a:gd name="T78" fmla="*/ 0 w 602"/>
              <a:gd name="T79" fmla="*/ 51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45">
                <a:moveTo>
                  <a:pt x="573" y="544"/>
                </a:moveTo>
                <a:lnTo>
                  <a:pt x="573" y="544"/>
                </a:lnTo>
                <a:cubicBezTo>
                  <a:pt x="523" y="544"/>
                  <a:pt x="523" y="544"/>
                  <a:pt x="523" y="544"/>
                </a:cubicBezTo>
                <a:cubicBezTo>
                  <a:pt x="523" y="318"/>
                  <a:pt x="523" y="318"/>
                  <a:pt x="523" y="318"/>
                </a:cubicBezTo>
                <a:cubicBezTo>
                  <a:pt x="523" y="141"/>
                  <a:pt x="523" y="141"/>
                  <a:pt x="523" y="141"/>
                </a:cubicBezTo>
                <a:cubicBezTo>
                  <a:pt x="573" y="141"/>
                  <a:pt x="573" y="141"/>
                  <a:pt x="573" y="141"/>
                </a:cubicBezTo>
                <a:cubicBezTo>
                  <a:pt x="587" y="141"/>
                  <a:pt x="601" y="148"/>
                  <a:pt x="601" y="170"/>
                </a:cubicBezTo>
                <a:cubicBezTo>
                  <a:pt x="601" y="346"/>
                  <a:pt x="601" y="346"/>
                  <a:pt x="601" y="346"/>
                </a:cubicBezTo>
                <a:cubicBezTo>
                  <a:pt x="601" y="459"/>
                  <a:pt x="601" y="459"/>
                  <a:pt x="601" y="459"/>
                </a:cubicBezTo>
                <a:cubicBezTo>
                  <a:pt x="601" y="516"/>
                  <a:pt x="601" y="516"/>
                  <a:pt x="601" y="516"/>
                </a:cubicBezTo>
                <a:cubicBezTo>
                  <a:pt x="601" y="530"/>
                  <a:pt x="587" y="544"/>
                  <a:pt x="573" y="544"/>
                </a:cubicBezTo>
                <a:close/>
                <a:moveTo>
                  <a:pt x="99" y="544"/>
                </a:moveTo>
                <a:lnTo>
                  <a:pt x="99" y="544"/>
                </a:lnTo>
                <a:cubicBezTo>
                  <a:pt x="99" y="318"/>
                  <a:pt x="99" y="318"/>
                  <a:pt x="99" y="318"/>
                </a:cubicBezTo>
                <a:cubicBezTo>
                  <a:pt x="99" y="311"/>
                  <a:pt x="99" y="311"/>
                  <a:pt x="99" y="311"/>
                </a:cubicBezTo>
                <a:cubicBezTo>
                  <a:pt x="99" y="141"/>
                  <a:pt x="99" y="141"/>
                  <a:pt x="99" y="141"/>
                </a:cubicBezTo>
                <a:cubicBezTo>
                  <a:pt x="156" y="141"/>
                  <a:pt x="156" y="141"/>
                  <a:pt x="156" y="141"/>
                </a:cubicBezTo>
                <a:cubicBezTo>
                  <a:pt x="156" y="64"/>
                  <a:pt x="219" y="0"/>
                  <a:pt x="297" y="0"/>
                </a:cubicBezTo>
                <a:cubicBezTo>
                  <a:pt x="375" y="0"/>
                  <a:pt x="438" y="64"/>
                  <a:pt x="438" y="141"/>
                </a:cubicBezTo>
                <a:cubicBezTo>
                  <a:pt x="495" y="141"/>
                  <a:pt x="495" y="141"/>
                  <a:pt x="495" y="141"/>
                </a:cubicBezTo>
                <a:cubicBezTo>
                  <a:pt x="495" y="318"/>
                  <a:pt x="495" y="318"/>
                  <a:pt x="495" y="318"/>
                </a:cubicBezTo>
                <a:cubicBezTo>
                  <a:pt x="495" y="544"/>
                  <a:pt x="495" y="544"/>
                  <a:pt x="495" y="544"/>
                </a:cubicBezTo>
                <a:lnTo>
                  <a:pt x="99" y="544"/>
                </a:lnTo>
                <a:close/>
                <a:moveTo>
                  <a:pt x="297" y="57"/>
                </a:moveTo>
                <a:lnTo>
                  <a:pt x="297" y="57"/>
                </a:lnTo>
                <a:cubicBezTo>
                  <a:pt x="255" y="57"/>
                  <a:pt x="212" y="92"/>
                  <a:pt x="212" y="141"/>
                </a:cubicBezTo>
                <a:cubicBezTo>
                  <a:pt x="382" y="141"/>
                  <a:pt x="382" y="141"/>
                  <a:pt x="382" y="141"/>
                </a:cubicBezTo>
                <a:cubicBezTo>
                  <a:pt x="382" y="92"/>
                  <a:pt x="347" y="57"/>
                  <a:pt x="297" y="57"/>
                </a:cubicBezTo>
                <a:close/>
                <a:moveTo>
                  <a:pt x="0" y="516"/>
                </a:moveTo>
                <a:lnTo>
                  <a:pt x="0" y="516"/>
                </a:lnTo>
                <a:cubicBezTo>
                  <a:pt x="0" y="459"/>
                  <a:pt x="0" y="459"/>
                  <a:pt x="0" y="459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48"/>
                  <a:pt x="7" y="141"/>
                  <a:pt x="29" y="141"/>
                </a:cubicBezTo>
                <a:cubicBezTo>
                  <a:pt x="71" y="141"/>
                  <a:pt x="71" y="141"/>
                  <a:pt x="71" y="141"/>
                </a:cubicBezTo>
                <a:cubicBezTo>
                  <a:pt x="71" y="311"/>
                  <a:pt x="71" y="311"/>
                  <a:pt x="71" y="311"/>
                </a:cubicBezTo>
                <a:cubicBezTo>
                  <a:pt x="71" y="318"/>
                  <a:pt x="71" y="318"/>
                  <a:pt x="71" y="318"/>
                </a:cubicBezTo>
                <a:cubicBezTo>
                  <a:pt x="71" y="544"/>
                  <a:pt x="71" y="544"/>
                  <a:pt x="71" y="544"/>
                </a:cubicBez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30"/>
                  <a:pt x="0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135" name="Freeform 162"/>
          <p:cNvSpPr>
            <a:spLocks noChangeArrowheads="1"/>
          </p:cNvSpPr>
          <p:nvPr/>
        </p:nvSpPr>
        <p:spPr bwMode="auto">
          <a:xfrm>
            <a:off x="2919089" y="3003569"/>
            <a:ext cx="335044" cy="295705"/>
          </a:xfrm>
          <a:custGeom>
            <a:avLst/>
            <a:gdLst>
              <a:gd name="T0" fmla="*/ 572 w 601"/>
              <a:gd name="T1" fmla="*/ 530 h 531"/>
              <a:gd name="T2" fmla="*/ 572 w 601"/>
              <a:gd name="T3" fmla="*/ 530 h 531"/>
              <a:gd name="T4" fmla="*/ 28 w 601"/>
              <a:gd name="T5" fmla="*/ 530 h 531"/>
              <a:gd name="T6" fmla="*/ 0 w 601"/>
              <a:gd name="T7" fmla="*/ 502 h 531"/>
              <a:gd name="T8" fmla="*/ 0 w 601"/>
              <a:gd name="T9" fmla="*/ 28 h 531"/>
              <a:gd name="T10" fmla="*/ 28 w 601"/>
              <a:gd name="T11" fmla="*/ 0 h 531"/>
              <a:gd name="T12" fmla="*/ 572 w 601"/>
              <a:gd name="T13" fmla="*/ 0 h 531"/>
              <a:gd name="T14" fmla="*/ 600 w 601"/>
              <a:gd name="T15" fmla="*/ 28 h 531"/>
              <a:gd name="T16" fmla="*/ 600 w 601"/>
              <a:gd name="T17" fmla="*/ 502 h 531"/>
              <a:gd name="T18" fmla="*/ 572 w 601"/>
              <a:gd name="T19" fmla="*/ 530 h 531"/>
              <a:gd name="T20" fmla="*/ 56 w 601"/>
              <a:gd name="T21" fmla="*/ 28 h 531"/>
              <a:gd name="T22" fmla="*/ 56 w 601"/>
              <a:gd name="T23" fmla="*/ 28 h 531"/>
              <a:gd name="T24" fmla="*/ 28 w 601"/>
              <a:gd name="T25" fmla="*/ 57 h 531"/>
              <a:gd name="T26" fmla="*/ 56 w 601"/>
              <a:gd name="T27" fmla="*/ 85 h 531"/>
              <a:gd name="T28" fmla="*/ 84 w 601"/>
              <a:gd name="T29" fmla="*/ 57 h 531"/>
              <a:gd name="T30" fmla="*/ 56 w 601"/>
              <a:gd name="T31" fmla="*/ 28 h 531"/>
              <a:gd name="T32" fmla="*/ 141 w 601"/>
              <a:gd name="T33" fmla="*/ 28 h 531"/>
              <a:gd name="T34" fmla="*/ 141 w 601"/>
              <a:gd name="T35" fmla="*/ 28 h 531"/>
              <a:gd name="T36" fmla="*/ 113 w 601"/>
              <a:gd name="T37" fmla="*/ 57 h 531"/>
              <a:gd name="T38" fmla="*/ 141 w 601"/>
              <a:gd name="T39" fmla="*/ 85 h 531"/>
              <a:gd name="T40" fmla="*/ 169 w 601"/>
              <a:gd name="T41" fmla="*/ 57 h 531"/>
              <a:gd name="T42" fmla="*/ 141 w 601"/>
              <a:gd name="T43" fmla="*/ 28 h 531"/>
              <a:gd name="T44" fmla="*/ 226 w 601"/>
              <a:gd name="T45" fmla="*/ 28 h 531"/>
              <a:gd name="T46" fmla="*/ 226 w 601"/>
              <a:gd name="T47" fmla="*/ 28 h 531"/>
              <a:gd name="T48" fmla="*/ 197 w 601"/>
              <a:gd name="T49" fmla="*/ 57 h 531"/>
              <a:gd name="T50" fmla="*/ 226 w 601"/>
              <a:gd name="T51" fmla="*/ 85 h 531"/>
              <a:gd name="T52" fmla="*/ 254 w 601"/>
              <a:gd name="T53" fmla="*/ 57 h 531"/>
              <a:gd name="T54" fmla="*/ 226 w 601"/>
              <a:gd name="T55" fmla="*/ 28 h 531"/>
              <a:gd name="T56" fmla="*/ 572 w 601"/>
              <a:gd name="T57" fmla="*/ 113 h 531"/>
              <a:gd name="T58" fmla="*/ 572 w 601"/>
              <a:gd name="T59" fmla="*/ 113 h 531"/>
              <a:gd name="T60" fmla="*/ 544 w 601"/>
              <a:gd name="T61" fmla="*/ 113 h 531"/>
              <a:gd name="T62" fmla="*/ 56 w 601"/>
              <a:gd name="T63" fmla="*/ 113 h 531"/>
              <a:gd name="T64" fmla="*/ 28 w 601"/>
              <a:gd name="T65" fmla="*/ 113 h 531"/>
              <a:gd name="T66" fmla="*/ 28 w 601"/>
              <a:gd name="T67" fmla="*/ 502 h 531"/>
              <a:gd name="T68" fmla="*/ 572 w 601"/>
              <a:gd name="T69" fmla="*/ 502 h 531"/>
              <a:gd name="T70" fmla="*/ 572 w 601"/>
              <a:gd name="T71" fmla="*/ 113 h 531"/>
              <a:gd name="T72" fmla="*/ 219 w 601"/>
              <a:gd name="T73" fmla="*/ 283 h 531"/>
              <a:gd name="T74" fmla="*/ 219 w 601"/>
              <a:gd name="T75" fmla="*/ 283 h 531"/>
              <a:gd name="T76" fmla="*/ 233 w 601"/>
              <a:gd name="T77" fmla="*/ 297 h 531"/>
              <a:gd name="T78" fmla="*/ 233 w 601"/>
              <a:gd name="T79" fmla="*/ 297 h 531"/>
              <a:gd name="T80" fmla="*/ 275 w 601"/>
              <a:gd name="T81" fmla="*/ 332 h 531"/>
              <a:gd name="T82" fmla="*/ 367 w 601"/>
              <a:gd name="T83" fmla="*/ 241 h 531"/>
              <a:gd name="T84" fmla="*/ 367 w 601"/>
              <a:gd name="T85" fmla="*/ 241 h 531"/>
              <a:gd name="T86" fmla="*/ 388 w 601"/>
              <a:gd name="T87" fmla="*/ 226 h 531"/>
              <a:gd name="T88" fmla="*/ 417 w 601"/>
              <a:gd name="T89" fmla="*/ 255 h 531"/>
              <a:gd name="T90" fmla="*/ 402 w 601"/>
              <a:gd name="T91" fmla="*/ 276 h 531"/>
              <a:gd name="T92" fmla="*/ 402 w 601"/>
              <a:gd name="T93" fmla="*/ 276 h 531"/>
              <a:gd name="T94" fmla="*/ 289 w 601"/>
              <a:gd name="T95" fmla="*/ 389 h 531"/>
              <a:gd name="T96" fmla="*/ 289 w 601"/>
              <a:gd name="T97" fmla="*/ 389 h 531"/>
              <a:gd name="T98" fmla="*/ 275 w 601"/>
              <a:gd name="T99" fmla="*/ 396 h 531"/>
              <a:gd name="T100" fmla="*/ 254 w 601"/>
              <a:gd name="T101" fmla="*/ 389 h 531"/>
              <a:gd name="T102" fmla="*/ 254 w 601"/>
              <a:gd name="T103" fmla="*/ 389 h 531"/>
              <a:gd name="T104" fmla="*/ 197 w 601"/>
              <a:gd name="T105" fmla="*/ 332 h 531"/>
              <a:gd name="T106" fmla="*/ 197 w 601"/>
              <a:gd name="T107" fmla="*/ 332 h 531"/>
              <a:gd name="T108" fmla="*/ 190 w 601"/>
              <a:gd name="T109" fmla="*/ 311 h 531"/>
              <a:gd name="T110" fmla="*/ 219 w 601"/>
              <a:gd name="T111" fmla="*/ 28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01" h="531">
                <a:moveTo>
                  <a:pt x="572" y="530"/>
                </a:moveTo>
                <a:lnTo>
                  <a:pt x="572" y="530"/>
                </a:lnTo>
                <a:cubicBezTo>
                  <a:pt x="28" y="530"/>
                  <a:pt x="28" y="530"/>
                  <a:pt x="28" y="530"/>
                </a:cubicBezTo>
                <a:cubicBezTo>
                  <a:pt x="14" y="530"/>
                  <a:pt x="0" y="516"/>
                  <a:pt x="0" y="50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93" y="0"/>
                  <a:pt x="600" y="14"/>
                  <a:pt x="600" y="28"/>
                </a:cubicBezTo>
                <a:cubicBezTo>
                  <a:pt x="600" y="502"/>
                  <a:pt x="600" y="502"/>
                  <a:pt x="600" y="502"/>
                </a:cubicBezTo>
                <a:cubicBezTo>
                  <a:pt x="600" y="516"/>
                  <a:pt x="593" y="530"/>
                  <a:pt x="572" y="530"/>
                </a:cubicBezTo>
                <a:close/>
                <a:moveTo>
                  <a:pt x="56" y="28"/>
                </a:moveTo>
                <a:lnTo>
                  <a:pt x="56" y="28"/>
                </a:lnTo>
                <a:cubicBezTo>
                  <a:pt x="42" y="28"/>
                  <a:pt x="28" y="43"/>
                  <a:pt x="28" y="57"/>
                </a:cubicBezTo>
                <a:cubicBezTo>
                  <a:pt x="28" y="78"/>
                  <a:pt x="42" y="85"/>
                  <a:pt x="56" y="85"/>
                </a:cubicBezTo>
                <a:cubicBezTo>
                  <a:pt x="70" y="85"/>
                  <a:pt x="84" y="78"/>
                  <a:pt x="84" y="57"/>
                </a:cubicBezTo>
                <a:cubicBezTo>
                  <a:pt x="84" y="43"/>
                  <a:pt x="70" y="28"/>
                  <a:pt x="56" y="28"/>
                </a:cubicBezTo>
                <a:close/>
                <a:moveTo>
                  <a:pt x="141" y="28"/>
                </a:moveTo>
                <a:lnTo>
                  <a:pt x="141" y="28"/>
                </a:lnTo>
                <a:cubicBezTo>
                  <a:pt x="127" y="28"/>
                  <a:pt x="113" y="43"/>
                  <a:pt x="113" y="57"/>
                </a:cubicBezTo>
                <a:cubicBezTo>
                  <a:pt x="113" y="78"/>
                  <a:pt x="127" y="85"/>
                  <a:pt x="141" y="85"/>
                </a:cubicBezTo>
                <a:cubicBezTo>
                  <a:pt x="155" y="85"/>
                  <a:pt x="169" y="78"/>
                  <a:pt x="169" y="57"/>
                </a:cubicBezTo>
                <a:cubicBezTo>
                  <a:pt x="169" y="43"/>
                  <a:pt x="155" y="28"/>
                  <a:pt x="141" y="28"/>
                </a:cubicBezTo>
                <a:close/>
                <a:moveTo>
                  <a:pt x="226" y="28"/>
                </a:moveTo>
                <a:lnTo>
                  <a:pt x="226" y="28"/>
                </a:lnTo>
                <a:cubicBezTo>
                  <a:pt x="212" y="28"/>
                  <a:pt x="197" y="43"/>
                  <a:pt x="197" y="57"/>
                </a:cubicBezTo>
                <a:cubicBezTo>
                  <a:pt x="197" y="78"/>
                  <a:pt x="212" y="85"/>
                  <a:pt x="226" y="85"/>
                </a:cubicBezTo>
                <a:cubicBezTo>
                  <a:pt x="240" y="85"/>
                  <a:pt x="254" y="78"/>
                  <a:pt x="254" y="57"/>
                </a:cubicBezTo>
                <a:cubicBezTo>
                  <a:pt x="254" y="43"/>
                  <a:pt x="240" y="28"/>
                  <a:pt x="226" y="28"/>
                </a:cubicBezTo>
                <a:close/>
                <a:moveTo>
                  <a:pt x="572" y="113"/>
                </a:moveTo>
                <a:lnTo>
                  <a:pt x="572" y="113"/>
                </a:lnTo>
                <a:cubicBezTo>
                  <a:pt x="544" y="113"/>
                  <a:pt x="544" y="113"/>
                  <a:pt x="544" y="113"/>
                </a:cubicBezTo>
                <a:cubicBezTo>
                  <a:pt x="56" y="113"/>
                  <a:pt x="56" y="113"/>
                  <a:pt x="56" y="113"/>
                </a:cubicBezTo>
                <a:cubicBezTo>
                  <a:pt x="28" y="113"/>
                  <a:pt x="28" y="113"/>
                  <a:pt x="28" y="113"/>
                </a:cubicBezTo>
                <a:cubicBezTo>
                  <a:pt x="28" y="502"/>
                  <a:pt x="28" y="502"/>
                  <a:pt x="28" y="502"/>
                </a:cubicBezTo>
                <a:cubicBezTo>
                  <a:pt x="572" y="502"/>
                  <a:pt x="572" y="502"/>
                  <a:pt x="572" y="502"/>
                </a:cubicBezTo>
                <a:lnTo>
                  <a:pt x="572" y="113"/>
                </a:lnTo>
                <a:close/>
                <a:moveTo>
                  <a:pt x="219" y="283"/>
                </a:moveTo>
                <a:lnTo>
                  <a:pt x="219" y="283"/>
                </a:lnTo>
                <a:cubicBezTo>
                  <a:pt x="226" y="283"/>
                  <a:pt x="233" y="290"/>
                  <a:pt x="233" y="297"/>
                </a:cubicBezTo>
                <a:lnTo>
                  <a:pt x="233" y="297"/>
                </a:lnTo>
                <a:cubicBezTo>
                  <a:pt x="275" y="332"/>
                  <a:pt x="275" y="332"/>
                  <a:pt x="275" y="332"/>
                </a:cubicBezTo>
                <a:cubicBezTo>
                  <a:pt x="367" y="241"/>
                  <a:pt x="367" y="241"/>
                  <a:pt x="367" y="241"/>
                </a:cubicBezTo>
                <a:lnTo>
                  <a:pt x="367" y="241"/>
                </a:lnTo>
                <a:cubicBezTo>
                  <a:pt x="374" y="234"/>
                  <a:pt x="381" y="226"/>
                  <a:pt x="388" y="226"/>
                </a:cubicBezTo>
                <a:cubicBezTo>
                  <a:pt x="402" y="226"/>
                  <a:pt x="417" y="241"/>
                  <a:pt x="417" y="255"/>
                </a:cubicBezTo>
                <a:cubicBezTo>
                  <a:pt x="417" y="262"/>
                  <a:pt x="410" y="269"/>
                  <a:pt x="402" y="276"/>
                </a:cubicBezTo>
                <a:lnTo>
                  <a:pt x="402" y="276"/>
                </a:lnTo>
                <a:cubicBezTo>
                  <a:pt x="289" y="389"/>
                  <a:pt x="289" y="389"/>
                  <a:pt x="289" y="389"/>
                </a:cubicBezTo>
                <a:lnTo>
                  <a:pt x="289" y="389"/>
                </a:lnTo>
                <a:cubicBezTo>
                  <a:pt x="289" y="396"/>
                  <a:pt x="282" y="396"/>
                  <a:pt x="275" y="396"/>
                </a:cubicBezTo>
                <a:cubicBezTo>
                  <a:pt x="268" y="396"/>
                  <a:pt x="261" y="396"/>
                  <a:pt x="254" y="389"/>
                </a:cubicBezTo>
                <a:lnTo>
                  <a:pt x="254" y="389"/>
                </a:lnTo>
                <a:cubicBezTo>
                  <a:pt x="197" y="332"/>
                  <a:pt x="197" y="332"/>
                  <a:pt x="197" y="332"/>
                </a:cubicBezTo>
                <a:lnTo>
                  <a:pt x="197" y="332"/>
                </a:lnTo>
                <a:cubicBezTo>
                  <a:pt x="190" y="325"/>
                  <a:pt x="190" y="318"/>
                  <a:pt x="190" y="311"/>
                </a:cubicBezTo>
                <a:cubicBezTo>
                  <a:pt x="190" y="297"/>
                  <a:pt x="197" y="283"/>
                  <a:pt x="219" y="2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136" name="Freeform 57"/>
          <p:cNvSpPr>
            <a:spLocks noChangeArrowheads="1"/>
          </p:cNvSpPr>
          <p:nvPr/>
        </p:nvSpPr>
        <p:spPr bwMode="auto">
          <a:xfrm>
            <a:off x="4624602" y="4646803"/>
            <a:ext cx="337507" cy="295705"/>
          </a:xfrm>
          <a:custGeom>
            <a:avLst/>
            <a:gdLst>
              <a:gd name="T0" fmla="*/ 587 w 602"/>
              <a:gd name="T1" fmla="*/ 289 h 531"/>
              <a:gd name="T2" fmla="*/ 311 w 602"/>
              <a:gd name="T3" fmla="*/ 403 h 531"/>
              <a:gd name="T4" fmla="*/ 311 w 602"/>
              <a:gd name="T5" fmla="*/ 403 h 531"/>
              <a:gd name="T6" fmla="*/ 304 w 602"/>
              <a:gd name="T7" fmla="*/ 410 h 531"/>
              <a:gd name="T8" fmla="*/ 290 w 602"/>
              <a:gd name="T9" fmla="*/ 403 h 531"/>
              <a:gd name="T10" fmla="*/ 290 w 602"/>
              <a:gd name="T11" fmla="*/ 403 h 531"/>
              <a:gd name="T12" fmla="*/ 15 w 602"/>
              <a:gd name="T13" fmla="*/ 289 h 531"/>
              <a:gd name="T14" fmla="*/ 29 w 602"/>
              <a:gd name="T15" fmla="*/ 240 h 531"/>
              <a:gd name="T16" fmla="*/ 43 w 602"/>
              <a:gd name="T17" fmla="*/ 240 h 531"/>
              <a:gd name="T18" fmla="*/ 43 w 602"/>
              <a:gd name="T19" fmla="*/ 240 h 531"/>
              <a:gd name="T20" fmla="*/ 566 w 602"/>
              <a:gd name="T21" fmla="*/ 240 h 531"/>
              <a:gd name="T22" fmla="*/ 566 w 602"/>
              <a:gd name="T23" fmla="*/ 240 h 531"/>
              <a:gd name="T24" fmla="*/ 573 w 602"/>
              <a:gd name="T25" fmla="*/ 240 h 531"/>
              <a:gd name="T26" fmla="*/ 587 w 602"/>
              <a:gd name="T27" fmla="*/ 289 h 531"/>
              <a:gd name="T28" fmla="*/ 587 w 602"/>
              <a:gd name="T29" fmla="*/ 169 h 531"/>
              <a:gd name="T30" fmla="*/ 311 w 602"/>
              <a:gd name="T31" fmla="*/ 282 h 531"/>
              <a:gd name="T32" fmla="*/ 311 w 602"/>
              <a:gd name="T33" fmla="*/ 282 h 531"/>
              <a:gd name="T34" fmla="*/ 304 w 602"/>
              <a:gd name="T35" fmla="*/ 282 h 531"/>
              <a:gd name="T36" fmla="*/ 290 w 602"/>
              <a:gd name="T37" fmla="*/ 282 h 531"/>
              <a:gd name="T38" fmla="*/ 290 w 602"/>
              <a:gd name="T39" fmla="*/ 282 h 531"/>
              <a:gd name="T40" fmla="*/ 15 w 602"/>
              <a:gd name="T41" fmla="*/ 169 h 531"/>
              <a:gd name="T42" fmla="*/ 15 w 602"/>
              <a:gd name="T43" fmla="*/ 120 h 531"/>
              <a:gd name="T44" fmla="*/ 290 w 602"/>
              <a:gd name="T45" fmla="*/ 7 h 531"/>
              <a:gd name="T46" fmla="*/ 290 w 602"/>
              <a:gd name="T47" fmla="*/ 7 h 531"/>
              <a:gd name="T48" fmla="*/ 304 w 602"/>
              <a:gd name="T49" fmla="*/ 0 h 531"/>
              <a:gd name="T50" fmla="*/ 311 w 602"/>
              <a:gd name="T51" fmla="*/ 7 h 531"/>
              <a:gd name="T52" fmla="*/ 311 w 602"/>
              <a:gd name="T53" fmla="*/ 7 h 531"/>
              <a:gd name="T54" fmla="*/ 587 w 602"/>
              <a:gd name="T55" fmla="*/ 120 h 531"/>
              <a:gd name="T56" fmla="*/ 587 w 602"/>
              <a:gd name="T57" fmla="*/ 169 h 531"/>
              <a:gd name="T58" fmla="*/ 29 w 602"/>
              <a:gd name="T59" fmla="*/ 360 h 531"/>
              <a:gd name="T60" fmla="*/ 43 w 602"/>
              <a:gd name="T61" fmla="*/ 360 h 531"/>
              <a:gd name="T62" fmla="*/ 43 w 602"/>
              <a:gd name="T63" fmla="*/ 360 h 531"/>
              <a:gd name="T64" fmla="*/ 566 w 602"/>
              <a:gd name="T65" fmla="*/ 360 h 531"/>
              <a:gd name="T66" fmla="*/ 566 w 602"/>
              <a:gd name="T67" fmla="*/ 360 h 531"/>
              <a:gd name="T68" fmla="*/ 573 w 602"/>
              <a:gd name="T69" fmla="*/ 360 h 531"/>
              <a:gd name="T70" fmla="*/ 587 w 602"/>
              <a:gd name="T71" fmla="*/ 417 h 531"/>
              <a:gd name="T72" fmla="*/ 311 w 602"/>
              <a:gd name="T73" fmla="*/ 530 h 531"/>
              <a:gd name="T74" fmla="*/ 311 w 602"/>
              <a:gd name="T75" fmla="*/ 530 h 531"/>
              <a:gd name="T76" fmla="*/ 304 w 602"/>
              <a:gd name="T77" fmla="*/ 530 h 531"/>
              <a:gd name="T78" fmla="*/ 290 w 602"/>
              <a:gd name="T79" fmla="*/ 530 h 531"/>
              <a:gd name="T80" fmla="*/ 290 w 602"/>
              <a:gd name="T81" fmla="*/ 530 h 531"/>
              <a:gd name="T82" fmla="*/ 15 w 602"/>
              <a:gd name="T83" fmla="*/ 417 h 531"/>
              <a:gd name="T84" fmla="*/ 29 w 602"/>
              <a:gd name="T85" fmla="*/ 3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lnTo>
                  <a:pt x="311" y="403"/>
                </a:lnTo>
                <a:lnTo>
                  <a:pt x="311" y="403"/>
                </a:lnTo>
                <a:lnTo>
                  <a:pt x="311" y="403"/>
                </a:ln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lnTo>
                  <a:pt x="290" y="403"/>
                </a:lnTo>
                <a:lnTo>
                  <a:pt x="290" y="403"/>
                </a:lnTo>
                <a:lnTo>
                  <a:pt x="290" y="403"/>
                </a:lnTo>
                <a:cubicBezTo>
                  <a:pt x="15" y="289"/>
                  <a:pt x="15" y="289"/>
                  <a:pt x="15" y="289"/>
                </a:cubicBezTo>
                <a:lnTo>
                  <a:pt x="15" y="289"/>
                </a:ln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lnTo>
                  <a:pt x="43" y="240"/>
                </a:lnTo>
                <a:lnTo>
                  <a:pt x="43" y="240"/>
                </a:lnTo>
                <a:lnTo>
                  <a:pt x="43" y="240"/>
                </a:ln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66" y="240"/>
                </a:lnTo>
                <a:lnTo>
                  <a:pt x="566" y="240"/>
                </a:lnTo>
                <a:lnTo>
                  <a:pt x="566" y="240"/>
                </a:ln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11" y="282"/>
                </a:lnTo>
                <a:lnTo>
                  <a:pt x="311" y="282"/>
                </a:lnTo>
                <a:lnTo>
                  <a:pt x="311" y="282"/>
                </a:ln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lnTo>
                  <a:pt x="290" y="282"/>
                </a:lnTo>
                <a:lnTo>
                  <a:pt x="290" y="282"/>
                </a:lnTo>
                <a:lnTo>
                  <a:pt x="290" y="282"/>
                </a:lnTo>
                <a:cubicBezTo>
                  <a:pt x="15" y="169"/>
                  <a:pt x="15" y="169"/>
                  <a:pt x="15" y="169"/>
                </a:cubicBezTo>
                <a:lnTo>
                  <a:pt x="15" y="169"/>
                </a:ln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lnTo>
                  <a:pt x="15" y="120"/>
                </a:lnTo>
                <a:cubicBezTo>
                  <a:pt x="290" y="7"/>
                  <a:pt x="290" y="7"/>
                  <a:pt x="290" y="7"/>
                </a:cubicBezTo>
                <a:lnTo>
                  <a:pt x="290" y="7"/>
                </a:lnTo>
                <a:lnTo>
                  <a:pt x="290" y="7"/>
                </a:lnTo>
                <a:lnTo>
                  <a:pt x="290" y="7"/>
                </a:ln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lnTo>
                  <a:pt x="311" y="7"/>
                </a:lnTo>
                <a:lnTo>
                  <a:pt x="311" y="7"/>
                </a:lnTo>
                <a:lnTo>
                  <a:pt x="311" y="7"/>
                </a:lnTo>
                <a:cubicBezTo>
                  <a:pt x="587" y="120"/>
                  <a:pt x="587" y="120"/>
                  <a:pt x="587" y="120"/>
                </a:cubicBezTo>
                <a:lnTo>
                  <a:pt x="587" y="120"/>
                </a:ln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lnTo>
                  <a:pt x="43" y="360"/>
                </a:lnTo>
                <a:lnTo>
                  <a:pt x="43" y="360"/>
                </a:lnTo>
                <a:lnTo>
                  <a:pt x="43" y="360"/>
                </a:ln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66" y="360"/>
                </a:lnTo>
                <a:lnTo>
                  <a:pt x="566" y="360"/>
                </a:lnTo>
                <a:lnTo>
                  <a:pt x="566" y="360"/>
                </a:ln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lnTo>
                  <a:pt x="587" y="417"/>
                </a:lnTo>
                <a:cubicBezTo>
                  <a:pt x="311" y="530"/>
                  <a:pt x="311" y="530"/>
                  <a:pt x="311" y="530"/>
                </a:cubicBezTo>
                <a:lnTo>
                  <a:pt x="311" y="530"/>
                </a:lnTo>
                <a:lnTo>
                  <a:pt x="311" y="530"/>
                </a:lnTo>
                <a:lnTo>
                  <a:pt x="311" y="530"/>
                </a:ln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lnTo>
                  <a:pt x="290" y="530"/>
                </a:lnTo>
                <a:lnTo>
                  <a:pt x="290" y="530"/>
                </a:lnTo>
                <a:lnTo>
                  <a:pt x="290" y="530"/>
                </a:lnTo>
                <a:cubicBezTo>
                  <a:pt x="15" y="417"/>
                  <a:pt x="15" y="417"/>
                  <a:pt x="15" y="417"/>
                </a:cubicBezTo>
                <a:lnTo>
                  <a:pt x="15" y="417"/>
                </a:ln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137" name="Freeform 79"/>
          <p:cNvSpPr>
            <a:spLocks noChangeAspect="1" noChangeArrowheads="1"/>
          </p:cNvSpPr>
          <p:nvPr/>
        </p:nvSpPr>
        <p:spPr bwMode="auto">
          <a:xfrm>
            <a:off x="1327670" y="4580907"/>
            <a:ext cx="273810" cy="276089"/>
          </a:xfrm>
          <a:custGeom>
            <a:avLst/>
            <a:gdLst>
              <a:gd name="T0" fmla="*/ 516 w 545"/>
              <a:gd name="T1" fmla="*/ 552 h 553"/>
              <a:gd name="T2" fmla="*/ 374 w 545"/>
              <a:gd name="T3" fmla="*/ 523 h 553"/>
              <a:gd name="T4" fmla="*/ 445 w 545"/>
              <a:gd name="T5" fmla="*/ 495 h 553"/>
              <a:gd name="T6" fmla="*/ 304 w 545"/>
              <a:gd name="T7" fmla="*/ 354 h 553"/>
              <a:gd name="T8" fmla="*/ 325 w 545"/>
              <a:gd name="T9" fmla="*/ 304 h 553"/>
              <a:gd name="T10" fmla="*/ 346 w 545"/>
              <a:gd name="T11" fmla="*/ 311 h 553"/>
              <a:gd name="T12" fmla="*/ 487 w 545"/>
              <a:gd name="T13" fmla="*/ 410 h 553"/>
              <a:gd name="T14" fmla="*/ 544 w 545"/>
              <a:gd name="T15" fmla="*/ 410 h 553"/>
              <a:gd name="T16" fmla="*/ 516 w 545"/>
              <a:gd name="T17" fmla="*/ 552 h 553"/>
              <a:gd name="T18" fmla="*/ 516 w 545"/>
              <a:gd name="T19" fmla="*/ 170 h 553"/>
              <a:gd name="T20" fmla="*/ 487 w 545"/>
              <a:gd name="T21" fmla="*/ 99 h 553"/>
              <a:gd name="T22" fmla="*/ 346 w 545"/>
              <a:gd name="T23" fmla="*/ 241 h 553"/>
              <a:gd name="T24" fmla="*/ 297 w 545"/>
              <a:gd name="T25" fmla="*/ 219 h 553"/>
              <a:gd name="T26" fmla="*/ 304 w 545"/>
              <a:gd name="T27" fmla="*/ 198 h 553"/>
              <a:gd name="T28" fmla="*/ 403 w 545"/>
              <a:gd name="T29" fmla="*/ 57 h 553"/>
              <a:gd name="T30" fmla="*/ 403 w 545"/>
              <a:gd name="T31" fmla="*/ 0 h 553"/>
              <a:gd name="T32" fmla="*/ 544 w 545"/>
              <a:gd name="T33" fmla="*/ 28 h 553"/>
              <a:gd name="T34" fmla="*/ 516 w 545"/>
              <a:gd name="T35" fmla="*/ 170 h 553"/>
              <a:gd name="T36" fmla="*/ 233 w 545"/>
              <a:gd name="T37" fmla="*/ 354 h 553"/>
              <a:gd name="T38" fmla="*/ 141 w 545"/>
              <a:gd name="T39" fmla="*/ 495 h 553"/>
              <a:gd name="T40" fmla="*/ 141 w 545"/>
              <a:gd name="T41" fmla="*/ 552 h 553"/>
              <a:gd name="T42" fmla="*/ 0 w 545"/>
              <a:gd name="T43" fmla="*/ 523 h 553"/>
              <a:gd name="T44" fmla="*/ 28 w 545"/>
              <a:gd name="T45" fmla="*/ 382 h 553"/>
              <a:gd name="T46" fmla="*/ 56 w 545"/>
              <a:gd name="T47" fmla="*/ 452 h 553"/>
              <a:gd name="T48" fmla="*/ 198 w 545"/>
              <a:gd name="T49" fmla="*/ 311 h 553"/>
              <a:gd name="T50" fmla="*/ 240 w 545"/>
              <a:gd name="T51" fmla="*/ 332 h 553"/>
              <a:gd name="T52" fmla="*/ 212 w 545"/>
              <a:gd name="T53" fmla="*/ 248 h 553"/>
              <a:gd name="T54" fmla="*/ 198 w 545"/>
              <a:gd name="T55" fmla="*/ 241 h 553"/>
              <a:gd name="T56" fmla="*/ 56 w 545"/>
              <a:gd name="T57" fmla="*/ 99 h 553"/>
              <a:gd name="T58" fmla="*/ 28 w 545"/>
              <a:gd name="T59" fmla="*/ 170 h 553"/>
              <a:gd name="T60" fmla="*/ 0 w 545"/>
              <a:gd name="T61" fmla="*/ 28 h 553"/>
              <a:gd name="T62" fmla="*/ 141 w 545"/>
              <a:gd name="T63" fmla="*/ 0 h 553"/>
              <a:gd name="T64" fmla="*/ 141 w 545"/>
              <a:gd name="T65" fmla="*/ 57 h 553"/>
              <a:gd name="T66" fmla="*/ 233 w 545"/>
              <a:gd name="T67" fmla="*/ 198 h 553"/>
              <a:gd name="T68" fmla="*/ 240 w 545"/>
              <a:gd name="T69" fmla="*/ 219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5" h="553">
                <a:moveTo>
                  <a:pt x="516" y="552"/>
                </a:moveTo>
                <a:lnTo>
                  <a:pt x="516" y="552"/>
                </a:lnTo>
                <a:cubicBezTo>
                  <a:pt x="403" y="552"/>
                  <a:pt x="403" y="552"/>
                  <a:pt x="403" y="552"/>
                </a:cubicBezTo>
                <a:cubicBezTo>
                  <a:pt x="389" y="552"/>
                  <a:pt x="374" y="537"/>
                  <a:pt x="374" y="523"/>
                </a:cubicBezTo>
                <a:cubicBezTo>
                  <a:pt x="374" y="502"/>
                  <a:pt x="389" y="495"/>
                  <a:pt x="403" y="495"/>
                </a:cubicBezTo>
                <a:cubicBezTo>
                  <a:pt x="445" y="495"/>
                  <a:pt x="445" y="495"/>
                  <a:pt x="445" y="495"/>
                </a:cubicBezTo>
                <a:cubicBezTo>
                  <a:pt x="304" y="354"/>
                  <a:pt x="304" y="354"/>
                  <a:pt x="304" y="354"/>
                </a:cubicBezTo>
                <a:lnTo>
                  <a:pt x="304" y="354"/>
                </a:lnTo>
                <a:cubicBezTo>
                  <a:pt x="304" y="347"/>
                  <a:pt x="297" y="339"/>
                  <a:pt x="297" y="332"/>
                </a:cubicBezTo>
                <a:cubicBezTo>
                  <a:pt x="297" y="318"/>
                  <a:pt x="311" y="304"/>
                  <a:pt x="325" y="304"/>
                </a:cubicBezTo>
                <a:cubicBezTo>
                  <a:pt x="332" y="304"/>
                  <a:pt x="339" y="304"/>
                  <a:pt x="346" y="311"/>
                </a:cubicBezTo>
                <a:lnTo>
                  <a:pt x="346" y="311"/>
                </a:lnTo>
                <a:cubicBezTo>
                  <a:pt x="487" y="452"/>
                  <a:pt x="487" y="452"/>
                  <a:pt x="487" y="452"/>
                </a:cubicBezTo>
                <a:cubicBezTo>
                  <a:pt x="487" y="410"/>
                  <a:pt x="487" y="410"/>
                  <a:pt x="487" y="410"/>
                </a:cubicBezTo>
                <a:cubicBezTo>
                  <a:pt x="487" y="389"/>
                  <a:pt x="502" y="382"/>
                  <a:pt x="516" y="382"/>
                </a:cubicBezTo>
                <a:cubicBezTo>
                  <a:pt x="530" y="382"/>
                  <a:pt x="544" y="389"/>
                  <a:pt x="544" y="410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2"/>
                  <a:pt x="516" y="552"/>
                </a:cubicBezTo>
                <a:close/>
                <a:moveTo>
                  <a:pt x="516" y="170"/>
                </a:moveTo>
                <a:lnTo>
                  <a:pt x="516" y="170"/>
                </a:lnTo>
                <a:cubicBezTo>
                  <a:pt x="502" y="170"/>
                  <a:pt x="487" y="163"/>
                  <a:pt x="487" y="141"/>
                </a:cubicBezTo>
                <a:cubicBezTo>
                  <a:pt x="487" y="99"/>
                  <a:pt x="487" y="99"/>
                  <a:pt x="487" y="99"/>
                </a:cubicBezTo>
                <a:cubicBezTo>
                  <a:pt x="346" y="241"/>
                  <a:pt x="346" y="241"/>
                  <a:pt x="346" y="241"/>
                </a:cubicBezTo>
                <a:lnTo>
                  <a:pt x="346" y="241"/>
                </a:lnTo>
                <a:cubicBezTo>
                  <a:pt x="339" y="248"/>
                  <a:pt x="332" y="248"/>
                  <a:pt x="325" y="248"/>
                </a:cubicBezTo>
                <a:cubicBezTo>
                  <a:pt x="311" y="248"/>
                  <a:pt x="297" y="234"/>
                  <a:pt x="297" y="219"/>
                </a:cubicBezTo>
                <a:cubicBezTo>
                  <a:pt x="297" y="212"/>
                  <a:pt x="304" y="205"/>
                  <a:pt x="304" y="198"/>
                </a:cubicBezTo>
                <a:lnTo>
                  <a:pt x="304" y="198"/>
                </a:lnTo>
                <a:cubicBezTo>
                  <a:pt x="445" y="57"/>
                  <a:pt x="445" y="57"/>
                  <a:pt x="445" y="57"/>
                </a:cubicBezTo>
                <a:cubicBezTo>
                  <a:pt x="403" y="57"/>
                  <a:pt x="403" y="57"/>
                  <a:pt x="403" y="57"/>
                </a:cubicBezTo>
                <a:cubicBezTo>
                  <a:pt x="389" y="57"/>
                  <a:pt x="374" y="50"/>
                  <a:pt x="374" y="28"/>
                </a:cubicBezTo>
                <a:cubicBezTo>
                  <a:pt x="374" y="14"/>
                  <a:pt x="389" y="0"/>
                  <a:pt x="40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30" y="0"/>
                  <a:pt x="544" y="14"/>
                  <a:pt x="544" y="28"/>
                </a:cubicBezTo>
                <a:cubicBezTo>
                  <a:pt x="544" y="141"/>
                  <a:pt x="544" y="141"/>
                  <a:pt x="544" y="141"/>
                </a:cubicBezTo>
                <a:cubicBezTo>
                  <a:pt x="544" y="163"/>
                  <a:pt x="530" y="170"/>
                  <a:pt x="516" y="170"/>
                </a:cubicBezTo>
                <a:close/>
                <a:moveTo>
                  <a:pt x="233" y="354"/>
                </a:moveTo>
                <a:lnTo>
                  <a:pt x="233" y="354"/>
                </a:lnTo>
                <a:cubicBezTo>
                  <a:pt x="92" y="495"/>
                  <a:pt x="92" y="495"/>
                  <a:pt x="92" y="495"/>
                </a:cubicBezTo>
                <a:cubicBezTo>
                  <a:pt x="141" y="495"/>
                  <a:pt x="141" y="495"/>
                  <a:pt x="141" y="495"/>
                </a:cubicBezTo>
                <a:cubicBezTo>
                  <a:pt x="155" y="495"/>
                  <a:pt x="169" y="502"/>
                  <a:pt x="169" y="523"/>
                </a:cubicBezTo>
                <a:cubicBezTo>
                  <a:pt x="169" y="537"/>
                  <a:pt x="155" y="552"/>
                  <a:pt x="141" y="552"/>
                </a:cubicBezTo>
                <a:cubicBezTo>
                  <a:pt x="28" y="552"/>
                  <a:pt x="28" y="552"/>
                  <a:pt x="28" y="552"/>
                </a:cubicBezTo>
                <a:cubicBezTo>
                  <a:pt x="7" y="552"/>
                  <a:pt x="0" y="537"/>
                  <a:pt x="0" y="523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89"/>
                  <a:pt x="7" y="382"/>
                  <a:pt x="28" y="382"/>
                </a:cubicBezTo>
                <a:cubicBezTo>
                  <a:pt x="42" y="382"/>
                  <a:pt x="56" y="389"/>
                  <a:pt x="56" y="410"/>
                </a:cubicBezTo>
                <a:cubicBezTo>
                  <a:pt x="56" y="452"/>
                  <a:pt x="56" y="452"/>
                  <a:pt x="56" y="452"/>
                </a:cubicBezTo>
                <a:cubicBezTo>
                  <a:pt x="198" y="311"/>
                  <a:pt x="198" y="311"/>
                  <a:pt x="198" y="311"/>
                </a:cubicBezTo>
                <a:lnTo>
                  <a:pt x="198" y="311"/>
                </a:lnTo>
                <a:cubicBezTo>
                  <a:pt x="198" y="304"/>
                  <a:pt x="205" y="304"/>
                  <a:pt x="212" y="304"/>
                </a:cubicBezTo>
                <a:cubicBezTo>
                  <a:pt x="233" y="304"/>
                  <a:pt x="240" y="318"/>
                  <a:pt x="240" y="332"/>
                </a:cubicBezTo>
                <a:cubicBezTo>
                  <a:pt x="240" y="339"/>
                  <a:pt x="240" y="347"/>
                  <a:pt x="233" y="354"/>
                </a:cubicBezTo>
                <a:close/>
                <a:moveTo>
                  <a:pt x="212" y="248"/>
                </a:moveTo>
                <a:lnTo>
                  <a:pt x="212" y="248"/>
                </a:lnTo>
                <a:cubicBezTo>
                  <a:pt x="205" y="248"/>
                  <a:pt x="198" y="248"/>
                  <a:pt x="198" y="241"/>
                </a:cubicBezTo>
                <a:lnTo>
                  <a:pt x="198" y="241"/>
                </a:lnTo>
                <a:cubicBezTo>
                  <a:pt x="56" y="99"/>
                  <a:pt x="56" y="99"/>
                  <a:pt x="56" y="99"/>
                </a:cubicBezTo>
                <a:cubicBezTo>
                  <a:pt x="56" y="141"/>
                  <a:pt x="56" y="141"/>
                  <a:pt x="56" y="141"/>
                </a:cubicBezTo>
                <a:cubicBezTo>
                  <a:pt x="56" y="163"/>
                  <a:pt x="42" y="170"/>
                  <a:pt x="28" y="170"/>
                </a:cubicBezTo>
                <a:cubicBezTo>
                  <a:pt x="7" y="170"/>
                  <a:pt x="0" y="163"/>
                  <a:pt x="0" y="14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7" y="0"/>
                  <a:pt x="28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5" y="0"/>
                  <a:pt x="169" y="14"/>
                  <a:pt x="169" y="28"/>
                </a:cubicBezTo>
                <a:cubicBezTo>
                  <a:pt x="169" y="50"/>
                  <a:pt x="155" y="57"/>
                  <a:pt x="141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233" y="198"/>
                  <a:pt x="233" y="198"/>
                  <a:pt x="233" y="198"/>
                </a:cubicBezTo>
                <a:lnTo>
                  <a:pt x="233" y="198"/>
                </a:lnTo>
                <a:cubicBezTo>
                  <a:pt x="240" y="205"/>
                  <a:pt x="240" y="212"/>
                  <a:pt x="240" y="219"/>
                </a:cubicBezTo>
                <a:cubicBezTo>
                  <a:pt x="240" y="234"/>
                  <a:pt x="233" y="248"/>
                  <a:pt x="212" y="2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/>
          </a:p>
        </p:txBody>
      </p:sp>
      <p:sp>
        <p:nvSpPr>
          <p:cNvPr id="138" name="Freeform 9"/>
          <p:cNvSpPr>
            <a:spLocks noChangeArrowheads="1"/>
          </p:cNvSpPr>
          <p:nvPr/>
        </p:nvSpPr>
        <p:spPr bwMode="auto">
          <a:xfrm>
            <a:off x="7183749" y="4465245"/>
            <a:ext cx="347101" cy="347191"/>
          </a:xfrm>
          <a:custGeom>
            <a:avLst/>
            <a:gdLst>
              <a:gd name="T0" fmla="*/ 212 w 426"/>
              <a:gd name="T1" fmla="*/ 0 h 426"/>
              <a:gd name="T2" fmla="*/ 212 w 426"/>
              <a:gd name="T3" fmla="*/ 0 h 426"/>
              <a:gd name="T4" fmla="*/ 0 w 426"/>
              <a:gd name="T5" fmla="*/ 213 h 426"/>
              <a:gd name="T6" fmla="*/ 212 w 426"/>
              <a:gd name="T7" fmla="*/ 425 h 426"/>
              <a:gd name="T8" fmla="*/ 425 w 426"/>
              <a:gd name="T9" fmla="*/ 213 h 426"/>
              <a:gd name="T10" fmla="*/ 212 w 426"/>
              <a:gd name="T11" fmla="*/ 0 h 426"/>
              <a:gd name="T12" fmla="*/ 229 w 426"/>
              <a:gd name="T13" fmla="*/ 390 h 426"/>
              <a:gd name="T14" fmla="*/ 229 w 426"/>
              <a:gd name="T15" fmla="*/ 390 h 426"/>
              <a:gd name="T16" fmla="*/ 229 w 426"/>
              <a:gd name="T17" fmla="*/ 292 h 426"/>
              <a:gd name="T18" fmla="*/ 194 w 426"/>
              <a:gd name="T19" fmla="*/ 292 h 426"/>
              <a:gd name="T20" fmla="*/ 194 w 426"/>
              <a:gd name="T21" fmla="*/ 390 h 426"/>
              <a:gd name="T22" fmla="*/ 35 w 426"/>
              <a:gd name="T23" fmla="*/ 230 h 426"/>
              <a:gd name="T24" fmla="*/ 132 w 426"/>
              <a:gd name="T25" fmla="*/ 230 h 426"/>
              <a:gd name="T26" fmla="*/ 132 w 426"/>
              <a:gd name="T27" fmla="*/ 195 h 426"/>
              <a:gd name="T28" fmla="*/ 35 w 426"/>
              <a:gd name="T29" fmla="*/ 195 h 426"/>
              <a:gd name="T30" fmla="*/ 194 w 426"/>
              <a:gd name="T31" fmla="*/ 44 h 426"/>
              <a:gd name="T32" fmla="*/ 194 w 426"/>
              <a:gd name="T33" fmla="*/ 142 h 426"/>
              <a:gd name="T34" fmla="*/ 229 w 426"/>
              <a:gd name="T35" fmla="*/ 142 h 426"/>
              <a:gd name="T36" fmla="*/ 229 w 426"/>
              <a:gd name="T37" fmla="*/ 44 h 426"/>
              <a:gd name="T38" fmla="*/ 380 w 426"/>
              <a:gd name="T39" fmla="*/ 195 h 426"/>
              <a:gd name="T40" fmla="*/ 292 w 426"/>
              <a:gd name="T41" fmla="*/ 195 h 426"/>
              <a:gd name="T42" fmla="*/ 292 w 426"/>
              <a:gd name="T43" fmla="*/ 230 h 426"/>
              <a:gd name="T44" fmla="*/ 380 w 426"/>
              <a:gd name="T45" fmla="*/ 230 h 426"/>
              <a:gd name="T46" fmla="*/ 229 w 426"/>
              <a:gd name="T47" fmla="*/ 39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6" h="426">
                <a:moveTo>
                  <a:pt x="212" y="0"/>
                </a:moveTo>
                <a:lnTo>
                  <a:pt x="212" y="0"/>
                </a:lnTo>
                <a:cubicBezTo>
                  <a:pt x="97" y="0"/>
                  <a:pt x="0" y="97"/>
                  <a:pt x="0" y="213"/>
                </a:cubicBezTo>
                <a:cubicBezTo>
                  <a:pt x="0" y="336"/>
                  <a:pt x="97" y="425"/>
                  <a:pt x="212" y="425"/>
                </a:cubicBezTo>
                <a:cubicBezTo>
                  <a:pt x="327" y="425"/>
                  <a:pt x="425" y="336"/>
                  <a:pt x="425" y="213"/>
                </a:cubicBezTo>
                <a:cubicBezTo>
                  <a:pt x="425" y="97"/>
                  <a:pt x="327" y="0"/>
                  <a:pt x="212" y="0"/>
                </a:cubicBezTo>
                <a:close/>
                <a:moveTo>
                  <a:pt x="229" y="390"/>
                </a:moveTo>
                <a:lnTo>
                  <a:pt x="229" y="390"/>
                </a:lnTo>
                <a:cubicBezTo>
                  <a:pt x="229" y="292"/>
                  <a:pt x="229" y="292"/>
                  <a:pt x="229" y="292"/>
                </a:cubicBezTo>
                <a:cubicBezTo>
                  <a:pt x="194" y="292"/>
                  <a:pt x="194" y="292"/>
                  <a:pt x="194" y="292"/>
                </a:cubicBezTo>
                <a:cubicBezTo>
                  <a:pt x="194" y="390"/>
                  <a:pt x="194" y="390"/>
                  <a:pt x="194" y="390"/>
                </a:cubicBezTo>
                <a:cubicBezTo>
                  <a:pt x="114" y="380"/>
                  <a:pt x="44" y="310"/>
                  <a:pt x="35" y="230"/>
                </a:cubicBezTo>
                <a:cubicBezTo>
                  <a:pt x="132" y="230"/>
                  <a:pt x="132" y="230"/>
                  <a:pt x="132" y="230"/>
                </a:cubicBezTo>
                <a:cubicBezTo>
                  <a:pt x="132" y="195"/>
                  <a:pt x="132" y="195"/>
                  <a:pt x="132" y="195"/>
                </a:cubicBezTo>
                <a:cubicBezTo>
                  <a:pt x="35" y="195"/>
                  <a:pt x="35" y="195"/>
                  <a:pt x="35" y="195"/>
                </a:cubicBezTo>
                <a:cubicBezTo>
                  <a:pt x="44" y="115"/>
                  <a:pt x="114" y="53"/>
                  <a:pt x="194" y="44"/>
                </a:cubicBezTo>
                <a:cubicBezTo>
                  <a:pt x="194" y="142"/>
                  <a:pt x="194" y="142"/>
                  <a:pt x="194" y="142"/>
                </a:cubicBezTo>
                <a:cubicBezTo>
                  <a:pt x="229" y="142"/>
                  <a:pt x="229" y="142"/>
                  <a:pt x="229" y="142"/>
                </a:cubicBezTo>
                <a:cubicBezTo>
                  <a:pt x="229" y="44"/>
                  <a:pt x="229" y="44"/>
                  <a:pt x="229" y="44"/>
                </a:cubicBezTo>
                <a:cubicBezTo>
                  <a:pt x="310" y="53"/>
                  <a:pt x="380" y="115"/>
                  <a:pt x="380" y="195"/>
                </a:cubicBezTo>
                <a:cubicBezTo>
                  <a:pt x="292" y="195"/>
                  <a:pt x="292" y="195"/>
                  <a:pt x="292" y="195"/>
                </a:cubicBezTo>
                <a:cubicBezTo>
                  <a:pt x="292" y="230"/>
                  <a:pt x="292" y="230"/>
                  <a:pt x="292" y="230"/>
                </a:cubicBezTo>
                <a:cubicBezTo>
                  <a:pt x="380" y="230"/>
                  <a:pt x="380" y="230"/>
                  <a:pt x="380" y="230"/>
                </a:cubicBezTo>
                <a:cubicBezTo>
                  <a:pt x="380" y="310"/>
                  <a:pt x="310" y="380"/>
                  <a:pt x="229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45712" tIns="22856" rIns="45712" bIns="22856" anchor="ctr"/>
          <a:lstStyle/>
          <a:p>
            <a:pPr>
              <a:defRPr/>
            </a:pPr>
            <a:endParaRPr lang="en-US" sz="900" dirty="0"/>
          </a:p>
        </p:txBody>
      </p:sp>
      <p:sp>
        <p:nvSpPr>
          <p:cNvPr id="50" name="文本框 49"/>
          <p:cNvSpPr txBox="1"/>
          <p:nvPr/>
        </p:nvSpPr>
        <p:spPr>
          <a:xfrm>
            <a:off x="80024" y="4970365"/>
            <a:ext cx="2839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Statement 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631533" y="2210203"/>
            <a:ext cx="287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analysis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534695" y="5080596"/>
            <a:ext cx="2515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design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65062" y="2323982"/>
            <a:ext cx="332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implementation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91678" y="5080596"/>
            <a:ext cx="160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</a:rPr>
              <a:t>test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5 -4.44444E-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48148E-6 L 0.025 1.48148E-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7.40741E-7 L 0.025 7.40741E-7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1.48148E-6 L 0.025 1.48148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rot="16741234" flipH="1">
            <a:off x="-427760" y="532144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rot="16741234" flipH="1">
            <a:off x="-807971" y="343081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741234" flipV="1">
            <a:off x="-974032" y="-31022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741234" flipH="1">
            <a:off x="-473455" y="1533484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</p:cNvCxnSpPr>
          <p:nvPr/>
        </p:nvCxnSpPr>
        <p:spPr>
          <a:xfrm rot="16741234" flipV="1">
            <a:off x="-779240" y="3023297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4" idx="6"/>
          </p:cNvCxnSpPr>
          <p:nvPr/>
        </p:nvCxnSpPr>
        <p:spPr>
          <a:xfrm rot="16741234">
            <a:off x="-709567" y="3759485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6741234" flipH="1" flipV="1">
            <a:off x="-369298" y="2230762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741234" flipV="1">
            <a:off x="-202758" y="1752685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6741234">
            <a:off x="-703697" y="1152432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741234">
            <a:off x="-431625" y="1006295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2" idx="2"/>
          </p:cNvCxnSpPr>
          <p:nvPr/>
        </p:nvCxnSpPr>
        <p:spPr>
          <a:xfrm rot="16741234">
            <a:off x="49827" y="-302839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22" idx="6"/>
          </p:cNvCxnSpPr>
          <p:nvPr/>
        </p:nvCxnSpPr>
        <p:spPr>
          <a:xfrm rot="16741234" flipV="1">
            <a:off x="270294" y="70328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741234" flipH="1" flipV="1">
            <a:off x="38597" y="406000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741234">
            <a:off x="-1492401" y="2075316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6741234" flipH="1">
            <a:off x="-1328075" y="2392024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741234">
            <a:off x="-1190504" y="1561776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 rot="16741234" flipH="1">
            <a:off x="-877571" y="-557765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rot="16741234" flipH="1">
            <a:off x="-630900" y="73044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 rot="16741234" flipH="1">
            <a:off x="207646" y="-7674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rot="16741234" flipH="1">
            <a:off x="-638639" y="519120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 rot="16741234" flipH="1">
            <a:off x="369962" y="-62769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rot="16741234" flipH="1">
            <a:off x="-957173" y="137954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rot="16741234" flipH="1">
            <a:off x="607514" y="49165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rot="16741234" flipH="1">
            <a:off x="-154370" y="883701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rot="16741234" flipH="1">
            <a:off x="-854216" y="4373466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rot="16741234">
            <a:off x="-1124365" y="318143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rot="16741234">
            <a:off x="-361546" y="35777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rot="16741234">
            <a:off x="-1367918" y="3751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 rot="16741234">
            <a:off x="-1765537" y="300062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rot="16741234">
            <a:off x="-999833" y="2794323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rot="16741234">
            <a:off x="-660370" y="4091038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741234">
            <a:off x="-1205197" y="1775916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rot="16741234">
            <a:off x="-1346895" y="224156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rot="16741234">
            <a:off x="127001" y="2153123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rot="16741234">
            <a:off x="-578332" y="2128165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 rot="16741234">
            <a:off x="-420204" y="255821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rot="16741234" flipH="1">
            <a:off x="-388171" y="170466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rot="16741234" flipH="1">
            <a:off x="-444986" y="1280839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rot="16741234" flipH="1">
            <a:off x="855359" y="4305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rot="16741234" flipH="1">
            <a:off x="688686" y="1154145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 rot="16741234" flipH="1">
            <a:off x="230973" y="1498197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 rot="16741234" flipH="1">
            <a:off x="884704" y="733988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 rot="16741234">
            <a:off x="456716" y="2615353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 rot="16741234">
            <a:off x="176114" y="3209099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 rot="16741234">
            <a:off x="-98522" y="3918585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 rot="16741234">
            <a:off x="-153704" y="3092241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 rot="16741234" flipH="1">
            <a:off x="700402" y="1700624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 rot="16741234" flipH="1">
            <a:off x="-1046738" y="343070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 rot="16741234" flipH="1">
            <a:off x="-1142012" y="95097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 rot="16741234">
            <a:off x="-2890843" y="1186792"/>
            <a:ext cx="2720838" cy="505942"/>
            <a:chOff x="5233265" y="2334818"/>
            <a:chExt cx="2720838" cy="505942"/>
          </a:xfrm>
        </p:grpSpPr>
        <p:sp>
          <p:nvSpPr>
            <p:cNvPr id="54" name="椭圆 53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59" name="直接连接符 58"/>
          <p:cNvCxnSpPr>
            <a:endCxn id="32" idx="3"/>
          </p:cNvCxnSpPr>
          <p:nvPr/>
        </p:nvCxnSpPr>
        <p:spPr>
          <a:xfrm rot="16741234" flipV="1">
            <a:off x="-1822775" y="3203176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3" idx="0"/>
            <a:endCxn id="32" idx="5"/>
          </p:cNvCxnSpPr>
          <p:nvPr/>
        </p:nvCxnSpPr>
        <p:spPr>
          <a:xfrm rot="16741234" flipH="1" flipV="1">
            <a:off x="-1477937" y="2611821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 rot="16741234" flipH="1">
            <a:off x="-136291" y="-1211906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 rot="16741234" flipH="1">
            <a:off x="-197862" y="-571751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741234">
            <a:off x="-484699" y="-1728560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rot="16741234" flipH="1">
            <a:off x="11830204" y="5030430"/>
            <a:ext cx="211002" cy="478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741234" flipH="1">
            <a:off x="11449993" y="4841367"/>
            <a:ext cx="425232" cy="243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rot="16741234" flipV="1">
            <a:off x="11283932" y="4188058"/>
            <a:ext cx="564540" cy="361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16741234" flipH="1">
            <a:off x="11784509" y="6031770"/>
            <a:ext cx="297923" cy="149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91" idx="6"/>
          </p:cNvCxnSpPr>
          <p:nvPr/>
        </p:nvCxnSpPr>
        <p:spPr>
          <a:xfrm rot="16741234" flipV="1">
            <a:off x="11478724" y="7521583"/>
            <a:ext cx="868883" cy="2177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95" idx="6"/>
          </p:cNvCxnSpPr>
          <p:nvPr/>
        </p:nvCxnSpPr>
        <p:spPr>
          <a:xfrm rot="16741234">
            <a:off x="11548397" y="8257771"/>
            <a:ext cx="508993" cy="1920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741234" flipH="1" flipV="1">
            <a:off x="11888666" y="6729048"/>
            <a:ext cx="521979" cy="4500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741234" flipV="1">
            <a:off x="12055206" y="6250971"/>
            <a:ext cx="270152" cy="4776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rot="16741234">
            <a:off x="11554267" y="5650718"/>
            <a:ext cx="128338" cy="4837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741234">
            <a:off x="11826339" y="5504581"/>
            <a:ext cx="404755" cy="2665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83" idx="2"/>
          </p:cNvCxnSpPr>
          <p:nvPr/>
        </p:nvCxnSpPr>
        <p:spPr>
          <a:xfrm rot="16741234">
            <a:off x="12307791" y="4195447"/>
            <a:ext cx="560420" cy="4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83" idx="6"/>
          </p:cNvCxnSpPr>
          <p:nvPr/>
        </p:nvCxnSpPr>
        <p:spPr>
          <a:xfrm rot="16741234" flipV="1">
            <a:off x="12528258" y="4568614"/>
            <a:ext cx="366063" cy="47270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741234" flipH="1" flipV="1">
            <a:off x="12296561" y="4904286"/>
            <a:ext cx="505327" cy="6584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16741234">
            <a:off x="10765563" y="6573602"/>
            <a:ext cx="486266" cy="308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16741234" flipH="1">
            <a:off x="10929889" y="6890310"/>
            <a:ext cx="418126" cy="3586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16741234">
            <a:off x="11067460" y="6060062"/>
            <a:ext cx="347450" cy="1484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 rot="16741234" flipH="1">
            <a:off x="11380393" y="3940521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 rot="16741234" flipH="1">
            <a:off x="11627064" y="4571330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 rot="16741234" flipH="1">
            <a:off x="12465610" y="4490612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 rot="16741234" flipH="1">
            <a:off x="11619325" y="5017406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 rot="16741234" flipH="1">
            <a:off x="12627926" y="3870587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 rot="16741234" flipH="1">
            <a:off x="11300791" y="587783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 rot="16741234" flipH="1">
            <a:off x="12865478" y="498994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 rot="16741234" flipH="1">
            <a:off x="12103594" y="5381987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 rot="16741234" flipH="1">
            <a:off x="11403748" y="8871752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 rot="16741234">
            <a:off x="11133599" y="7679723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 rot="16741234">
            <a:off x="11896418" y="8076018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2" name="椭圆 91"/>
          <p:cNvSpPr/>
          <p:nvPr/>
        </p:nvSpPr>
        <p:spPr>
          <a:xfrm rot="16741234">
            <a:off x="10890046" y="8249612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3" name="椭圆 92"/>
          <p:cNvSpPr/>
          <p:nvPr/>
        </p:nvSpPr>
        <p:spPr>
          <a:xfrm rot="16741234">
            <a:off x="10492427" y="7498908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4" name="椭圆 93"/>
          <p:cNvSpPr/>
          <p:nvPr/>
        </p:nvSpPr>
        <p:spPr>
          <a:xfrm rot="16741234">
            <a:off x="11258131" y="729260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5" name="椭圆 94"/>
          <p:cNvSpPr/>
          <p:nvPr/>
        </p:nvSpPr>
        <p:spPr>
          <a:xfrm rot="16741234">
            <a:off x="11597594" y="8589324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6" name="椭圆 95"/>
          <p:cNvSpPr/>
          <p:nvPr/>
        </p:nvSpPr>
        <p:spPr>
          <a:xfrm rot="16741234">
            <a:off x="11052767" y="6274202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7" name="椭圆 96"/>
          <p:cNvSpPr/>
          <p:nvPr/>
        </p:nvSpPr>
        <p:spPr>
          <a:xfrm rot="16741234">
            <a:off x="10911069" y="6739848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 rot="16741234">
            <a:off x="12384965" y="6651409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99" name="椭圆 98"/>
          <p:cNvSpPr/>
          <p:nvPr/>
        </p:nvSpPr>
        <p:spPr>
          <a:xfrm rot="16741234">
            <a:off x="11679632" y="6626451"/>
            <a:ext cx="128800" cy="12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0" name="椭圆 99"/>
          <p:cNvSpPr/>
          <p:nvPr/>
        </p:nvSpPr>
        <p:spPr>
          <a:xfrm rot="16741234">
            <a:off x="11837760" y="705650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1" name="椭圆 100"/>
          <p:cNvSpPr/>
          <p:nvPr/>
        </p:nvSpPr>
        <p:spPr>
          <a:xfrm rot="16741234" flipH="1">
            <a:off x="11869793" y="6202949"/>
            <a:ext cx="170065" cy="1700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 rot="16741234" flipH="1">
            <a:off x="11812978" y="5779125"/>
            <a:ext cx="145836" cy="145836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3" name="椭圆 102"/>
          <p:cNvSpPr/>
          <p:nvPr/>
        </p:nvSpPr>
        <p:spPr>
          <a:xfrm rot="16741234" flipH="1">
            <a:off x="13113323" y="4541337"/>
            <a:ext cx="122016" cy="12201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4" name="椭圆 103"/>
          <p:cNvSpPr/>
          <p:nvPr/>
        </p:nvSpPr>
        <p:spPr>
          <a:xfrm rot="16741234" flipH="1">
            <a:off x="12946650" y="5652431"/>
            <a:ext cx="105246" cy="105246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5" name="椭圆 104"/>
          <p:cNvSpPr/>
          <p:nvPr/>
        </p:nvSpPr>
        <p:spPr>
          <a:xfrm rot="16741234" flipH="1">
            <a:off x="12488937" y="5996483"/>
            <a:ext cx="97129" cy="9712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 rot="16741234" flipH="1">
            <a:off x="13142668" y="5232274"/>
            <a:ext cx="170065" cy="1700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 rot="16741234">
            <a:off x="12714680" y="7113639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 rot="16741234">
            <a:off x="12434078" y="770738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09" name="椭圆 108"/>
          <p:cNvSpPr/>
          <p:nvPr/>
        </p:nvSpPr>
        <p:spPr>
          <a:xfrm rot="16741234">
            <a:off x="12159442" y="8416871"/>
            <a:ext cx="97129" cy="97129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 rot="16741234">
            <a:off x="12104260" y="759052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 rot="16741234" flipH="1">
            <a:off x="12958366" y="6198910"/>
            <a:ext cx="148893" cy="14889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2" name="椭圆 111"/>
          <p:cNvSpPr/>
          <p:nvPr/>
        </p:nvSpPr>
        <p:spPr>
          <a:xfrm rot="16741234" flipH="1">
            <a:off x="11211226" y="484135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13" name="椭圆 112"/>
          <p:cNvSpPr/>
          <p:nvPr/>
        </p:nvSpPr>
        <p:spPr>
          <a:xfrm rot="16741234" flipH="1">
            <a:off x="11115952" y="5449265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 rot="16741234">
            <a:off x="9367121" y="5685078"/>
            <a:ext cx="2720838" cy="505942"/>
            <a:chOff x="5233265" y="2334818"/>
            <a:chExt cx="2720838" cy="505942"/>
          </a:xfrm>
        </p:grpSpPr>
        <p:sp>
          <p:nvSpPr>
            <p:cNvPr id="115" name="椭圆 114"/>
            <p:cNvSpPr/>
            <p:nvPr/>
          </p:nvSpPr>
          <p:spPr>
            <a:xfrm flipH="1">
              <a:off x="7856974" y="2607323"/>
              <a:ext cx="97129" cy="97129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5233265" y="2735514"/>
              <a:ext cx="105246" cy="1052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5596947" y="2508972"/>
              <a:ext cx="122016" cy="1220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 flipH="1">
              <a:off x="6370598" y="2334818"/>
              <a:ext cx="170065" cy="1700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109056" y="2611432"/>
              <a:ext cx="141849" cy="1418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造字工房尚雅（非商用）常规体" pitchFamily="2" charset="-122"/>
                <a:ea typeface="造字工房尚雅（非商用）常规体" pitchFamily="2" charset="-122"/>
              </a:endParaRPr>
            </a:p>
          </p:txBody>
        </p:sp>
      </p:grpSp>
      <p:cxnSp>
        <p:nvCxnSpPr>
          <p:cNvPr id="120" name="直接连接符 119"/>
          <p:cNvCxnSpPr>
            <a:endCxn id="93" idx="3"/>
          </p:cNvCxnSpPr>
          <p:nvPr/>
        </p:nvCxnSpPr>
        <p:spPr>
          <a:xfrm rot="16741234" flipV="1">
            <a:off x="10435189" y="7701462"/>
            <a:ext cx="610899" cy="443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4" idx="0"/>
            <a:endCxn id="93" idx="5"/>
          </p:cNvCxnSpPr>
          <p:nvPr/>
        </p:nvCxnSpPr>
        <p:spPr>
          <a:xfrm rot="16741234" flipH="1" flipV="1">
            <a:off x="10780027" y="7110107"/>
            <a:ext cx="279123" cy="6427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 rot="16741234" flipH="1">
            <a:off x="12121673" y="3286380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3" name="椭圆 122"/>
          <p:cNvSpPr/>
          <p:nvPr/>
        </p:nvSpPr>
        <p:spPr>
          <a:xfrm rot="16741234" flipH="1">
            <a:off x="12060102" y="3926535"/>
            <a:ext cx="175715" cy="175715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4" name="椭圆 123"/>
          <p:cNvSpPr/>
          <p:nvPr/>
        </p:nvSpPr>
        <p:spPr>
          <a:xfrm rot="16741234">
            <a:off x="11773265" y="2769726"/>
            <a:ext cx="137160" cy="137160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724437" y="-3061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>
                <a:solidFill>
                  <a:schemeClr val="tx1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04</a:t>
            </a:r>
            <a:endParaRPr lang="zh-CN" altLang="en-US" sz="6000" dirty="0">
              <a:solidFill>
                <a:schemeClr val="tx1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cxnSp>
        <p:nvCxnSpPr>
          <p:cNvPr id="126" name="直接连接符 125"/>
          <p:cNvCxnSpPr/>
          <p:nvPr/>
        </p:nvCxnSpPr>
        <p:spPr>
          <a:xfrm flipH="1">
            <a:off x="11439281" y="578463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57984" y="1036379"/>
            <a:ext cx="3730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caution</a:t>
            </a:r>
            <a:endParaRPr lang="zh-CN" altLang="en-US" sz="6000" dirty="0"/>
          </a:p>
        </p:txBody>
      </p:sp>
      <p:sp>
        <p:nvSpPr>
          <p:cNvPr id="145" name="Title 6"/>
          <p:cNvSpPr txBox="1"/>
          <p:nvPr>
            <p:custDataLst>
              <p:tags r:id="rId1"/>
            </p:custDataLst>
          </p:nvPr>
        </p:nvSpPr>
        <p:spPr>
          <a:xfrm>
            <a:off x="2513394" y="2256733"/>
            <a:ext cx="5561012" cy="3981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lang="zh-CN" altLang="en-US" sz="1800" spc="150" noProof="1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Small aircraft clear when boss appears</a:t>
            </a:r>
          </a:p>
        </p:txBody>
      </p:sp>
      <p:sp>
        <p:nvSpPr>
          <p:cNvPr id="146" name="Title 6"/>
          <p:cNvSpPr txBox="1"/>
          <p:nvPr>
            <p:custDataLst>
              <p:tags r:id="rId2"/>
            </p:custDataLst>
          </p:nvPr>
        </p:nvSpPr>
        <p:spPr>
          <a:xfrm>
            <a:off x="2265505" y="4483598"/>
            <a:ext cx="2930525" cy="398122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lIns="72000" tIns="36195" rIns="72000" bIns="36195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fontAlgn="auto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</a:pPr>
            <a:r>
              <a:rPr altLang="zh-CN" sz="1800" spc="150" noProof="1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HP line</a:t>
            </a:r>
          </a:p>
        </p:txBody>
      </p:sp>
      <p:pic>
        <p:nvPicPr>
          <p:cNvPr id="147" name="图片 13" descr="UB@$27I3A7UAZ~WUANYXVP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6" y="2662136"/>
            <a:ext cx="4527486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图片 14" descr="3([P2L22Y@DNN5T{2LN86X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73" y="5008595"/>
            <a:ext cx="5561012" cy="166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42" presetClass="path" presetSubtype="0" decel="3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1.11111E-6 L 0.03372 0.04398 " pathEditMode="relative" rAng="0" ptsTypes="AA">
                                      <p:cBhvr>
                                        <p:cTn id="687" dur="750" spd="-10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1" grpId="0" animBg="1"/>
      <p:bldP spid="62" grpId="0" animBg="1"/>
      <p:bldP spid="63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22" grpId="0" animBg="1"/>
      <p:bldP spid="123" grpId="0" animBg="1"/>
      <p:bldP spid="124" grpId="0" animBg="1"/>
      <p:bldP spid="125" grpId="0"/>
      <p:bldP spid="12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008142" y="2094348"/>
            <a:ext cx="5834428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five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test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08142" y="2468841"/>
            <a:ext cx="5834429" cy="847534"/>
            <a:chOff x="2256105" y="1851633"/>
            <a:chExt cx="4375819" cy="635652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 flipH="1">
              <a:off x="6128455" y="1851633"/>
              <a:ext cx="503469" cy="635652"/>
            </a:xfrm>
            <a:prstGeom prst="bentConnector3">
              <a:avLst>
                <a:gd name="adj1" fmla="val -34054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H="1" flipV="1">
              <a:off x="2256105" y="1851633"/>
              <a:ext cx="650379" cy="635652"/>
            </a:xfrm>
            <a:prstGeom prst="bentConnector3">
              <a:avLst>
                <a:gd name="adj1" fmla="val -26362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1472" y="2219417"/>
            <a:ext cx="666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Thank you</a:t>
            </a:r>
            <a:endParaRPr lang="zh-CN" altLang="en-US" sz="96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one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Statement of design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8"/>
            <a:ext cx="4295963" cy="871810"/>
            <a:chOff x="2906485" y="1833428"/>
            <a:chExt cx="3221971" cy="653859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1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two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Analysis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75314" y="2444564"/>
            <a:ext cx="4295963" cy="871814"/>
            <a:chOff x="2906485" y="1833428"/>
            <a:chExt cx="3221971" cy="653863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V="1">
              <a:off x="2906485" y="1833428"/>
              <a:ext cx="586014" cy="653856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2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7086091" y="2125085"/>
            <a:ext cx="2241974" cy="10931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Conceptual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analysis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05881" y="4500425"/>
            <a:ext cx="2241974" cy="10931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Demand analysis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358842" y="2819678"/>
            <a:ext cx="736153" cy="290285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29807" y="4647450"/>
            <a:ext cx="808730" cy="227399"/>
          </a:xfrm>
          <a:prstGeom prst="line">
            <a:avLst/>
          </a:prstGeom>
          <a:ln>
            <a:solidFill>
              <a:srgbClr val="173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59945" y="2271575"/>
            <a:ext cx="2975508" cy="2989943"/>
            <a:chOff x="1059945" y="2271575"/>
            <a:chExt cx="2975508" cy="2989943"/>
          </a:xfrm>
        </p:grpSpPr>
        <p:sp>
          <p:nvSpPr>
            <p:cNvPr id="2" name="椭圆 1"/>
            <p:cNvSpPr/>
            <p:nvPr/>
          </p:nvSpPr>
          <p:spPr>
            <a:xfrm>
              <a:off x="1059945" y="2271575"/>
              <a:ext cx="2975508" cy="2989943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用户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9421" y="2466500"/>
              <a:ext cx="2600092" cy="2600092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5345881" y="1861734"/>
            <a:ext cx="1489323" cy="1496548"/>
            <a:chOff x="5345881" y="1861734"/>
            <a:chExt cx="1489323" cy="1496548"/>
          </a:xfrm>
        </p:grpSpPr>
        <p:sp>
          <p:nvSpPr>
            <p:cNvPr id="3" name="椭圆 2"/>
            <p:cNvSpPr/>
            <p:nvPr/>
          </p:nvSpPr>
          <p:spPr>
            <a:xfrm>
              <a:off x="5345881" y="1861734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日历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4761" y="2152808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387300" y="4126575"/>
            <a:ext cx="1489323" cy="1496548"/>
            <a:chOff x="5387300" y="4126575"/>
            <a:chExt cx="1489323" cy="1496548"/>
          </a:xfrm>
        </p:grpSpPr>
        <p:sp>
          <p:nvSpPr>
            <p:cNvPr id="26" name="椭圆 25"/>
            <p:cNvSpPr/>
            <p:nvPr/>
          </p:nvSpPr>
          <p:spPr>
            <a:xfrm>
              <a:off x="5387300" y="4126575"/>
              <a:ext cx="1489323" cy="1496548"/>
            </a:xfrm>
            <a:prstGeom prst="ellipse">
              <a:avLst/>
            </a:prstGeom>
            <a:noFill/>
            <a:ln>
              <a:solidFill>
                <a:srgbClr val="1732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 descr="条形图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74761" y="4417649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43922" y="223365"/>
            <a:ext cx="11887200" cy="307777"/>
            <a:chOff x="143922" y="775815"/>
            <a:chExt cx="11887200" cy="307777"/>
          </a:xfrm>
        </p:grpSpPr>
        <p:sp>
          <p:nvSpPr>
            <p:cNvPr id="27" name="MH_Entry_1"/>
            <p:cNvSpPr/>
            <p:nvPr>
              <p:custDataLst>
                <p:tags r:id="rId1"/>
              </p:custDataLst>
            </p:nvPr>
          </p:nvSpPr>
          <p:spPr>
            <a:xfrm>
              <a:off x="4539167" y="775815"/>
              <a:ext cx="2751619" cy="307777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  <a:gd name="connsiteX0-43" fmla="*/ 0 w 2520280"/>
                <a:gd name="connsiteY0-44" fmla="*/ 1872208 h 1872208"/>
                <a:gd name="connsiteX1-45" fmla="*/ 2520280 w 2520280"/>
                <a:gd name="connsiteY1-46" fmla="*/ 1872208 h 1872208"/>
                <a:gd name="connsiteX2-47" fmla="*/ 0 w 2520280"/>
                <a:gd name="connsiteY2-48" fmla="*/ 1872208 h 1872208"/>
                <a:gd name="connsiteX3-49" fmla="*/ 0 w 2520280"/>
                <a:gd name="connsiteY3-50" fmla="*/ 0 h 1872208"/>
                <a:gd name="connsiteX4-51" fmla="*/ 34255 w 2520280"/>
                <a:gd name="connsiteY4-52" fmla="*/ 0 h 1872208"/>
                <a:gd name="connsiteX5-53" fmla="*/ 0 w 2520280"/>
                <a:gd name="connsiteY5-54" fmla="*/ 0 h 1872208"/>
                <a:gd name="connsiteX0-55" fmla="*/ 0 w 2520280"/>
                <a:gd name="connsiteY0-56" fmla="*/ 1872208 h 1872208"/>
                <a:gd name="connsiteX1-57" fmla="*/ 2520280 w 2520280"/>
                <a:gd name="connsiteY1-58" fmla="*/ 1872208 h 1872208"/>
                <a:gd name="connsiteX2-59" fmla="*/ 0 w 2520280"/>
                <a:gd name="connsiteY2-60" fmla="*/ 1872208 h 1872208"/>
                <a:gd name="connsiteX3-61" fmla="*/ 0 w 2520280"/>
                <a:gd name="connsiteY3-62" fmla="*/ 0 h 1872208"/>
                <a:gd name="connsiteX4-63" fmla="*/ 917 w 2520280"/>
                <a:gd name="connsiteY4-64" fmla="*/ 6036 h 1872208"/>
                <a:gd name="connsiteX5-65" fmla="*/ 0 w 2520280"/>
                <a:gd name="connsiteY5-66" fmla="*/ 0 h 1872208"/>
                <a:gd name="connsiteX0-67" fmla="*/ 0 w 2520280"/>
                <a:gd name="connsiteY0-68" fmla="*/ 1890314 h 1890314"/>
                <a:gd name="connsiteX1-69" fmla="*/ 2520280 w 2520280"/>
                <a:gd name="connsiteY1-70" fmla="*/ 1890314 h 1890314"/>
                <a:gd name="connsiteX2-71" fmla="*/ 0 w 2520280"/>
                <a:gd name="connsiteY2-72" fmla="*/ 1890314 h 1890314"/>
                <a:gd name="connsiteX3-73" fmla="*/ 0 w 2520280"/>
                <a:gd name="connsiteY3-74" fmla="*/ 18106 h 1890314"/>
                <a:gd name="connsiteX4-75" fmla="*/ 53304 w 2520280"/>
                <a:gd name="connsiteY4-76" fmla="*/ 0 h 1890314"/>
                <a:gd name="connsiteX5-77" fmla="*/ 0 w 2520280"/>
                <a:gd name="connsiteY5-78" fmla="*/ 18106 h 1890314"/>
                <a:gd name="connsiteX0-79" fmla="*/ 0 w 2520280"/>
                <a:gd name="connsiteY0-80" fmla="*/ 1872208 h 1872208"/>
                <a:gd name="connsiteX1-81" fmla="*/ 2520280 w 2520280"/>
                <a:gd name="connsiteY1-82" fmla="*/ 1872208 h 1872208"/>
                <a:gd name="connsiteX2-83" fmla="*/ 0 w 2520280"/>
                <a:gd name="connsiteY2-84" fmla="*/ 1872208 h 1872208"/>
                <a:gd name="connsiteX3-85" fmla="*/ 0 w 2520280"/>
                <a:gd name="connsiteY3-86" fmla="*/ 0 h 1872208"/>
                <a:gd name="connsiteX4-87" fmla="*/ 916 w 2520280"/>
                <a:gd name="connsiteY4-88" fmla="*/ 0 h 1872208"/>
                <a:gd name="connsiteX5-89" fmla="*/ 0 w 2520280"/>
                <a:gd name="connsiteY5-90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9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spAutoFit/>
            </a:bodyPr>
            <a:lstStyle/>
            <a:p>
              <a:pPr algn="dist" defTabSz="1146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2">
                      <a:lumMod val="1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Arial" panose="020B0604020202020204" pitchFamily="34" charset="0"/>
                </a:rPr>
                <a:t>analysis</a:t>
              </a:r>
              <a:endParaRPr lang="zh-CN" altLang="en-US" sz="2000" dirty="0">
                <a:solidFill>
                  <a:schemeClr val="bg2">
                    <a:lumMod val="1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直接连接符 3"/>
            <p:cNvCxnSpPr/>
            <p:nvPr/>
          </p:nvCxnSpPr>
          <p:spPr>
            <a:xfrm>
              <a:off x="143922" y="926390"/>
              <a:ext cx="4097867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"/>
            <p:cNvCxnSpPr/>
            <p:nvPr/>
          </p:nvCxnSpPr>
          <p:spPr>
            <a:xfrm>
              <a:off x="7658318" y="909703"/>
              <a:ext cx="4372804" cy="0"/>
            </a:xfrm>
            <a:prstGeom prst="line">
              <a:avLst/>
            </a:prstGeom>
            <a:ln w="12700"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265"/>
            <a:ext cx="12192000" cy="7125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 rot="10800000" flipV="1">
            <a:off x="9057640" y="1373505"/>
            <a:ext cx="2813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  <a:latin typeface="造字工房尚雅（非商用）常规体" pitchFamily="2" charset="-122"/>
                <a:ea typeface="造字工房尚雅（非商用）常规体" pitchFamily="2" charset="-122"/>
              </a:rPr>
              <a:t>Flow chart</a:t>
            </a:r>
            <a:endParaRPr lang="zh-CN" altLang="en-US" sz="4000" b="1" dirty="0">
              <a:solidFill>
                <a:schemeClr val="accent6"/>
              </a:solidFill>
              <a:latin typeface="造字工房尚雅（非商用）常规体" pitchFamily="2" charset="-122"/>
              <a:ea typeface="造字工房尚雅（非商用）常规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98090" y="3494405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0800000" flipV="1">
            <a:off x="2498090" y="5156835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62305" y="520065"/>
            <a:ext cx="8388350" cy="6142990"/>
            <a:chOff x="1074" y="807"/>
            <a:chExt cx="13210" cy="9674"/>
          </a:xfrm>
        </p:grpSpPr>
        <p:grpSp>
          <p:nvGrpSpPr>
            <p:cNvPr id="46" name="组合 45"/>
            <p:cNvGrpSpPr/>
            <p:nvPr/>
          </p:nvGrpSpPr>
          <p:grpSpPr>
            <a:xfrm>
              <a:off x="1074" y="807"/>
              <a:ext cx="13210" cy="9674"/>
              <a:chOff x="1074" y="807"/>
              <a:chExt cx="13210" cy="9674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74" y="807"/>
                <a:ext cx="13211" cy="9675"/>
                <a:chOff x="553" y="439"/>
                <a:chExt cx="11909" cy="8241"/>
              </a:xfrm>
            </p:grpSpPr>
            <p:cxnSp>
              <p:nvCxnSpPr>
                <p:cNvPr id="47" name="肘形连接符 46"/>
                <p:cNvCxnSpPr/>
                <p:nvPr/>
              </p:nvCxnSpPr>
              <p:spPr>
                <a:xfrm rot="10800000">
                  <a:off x="553" y="5163"/>
                  <a:ext cx="1753" cy="2248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>
                  <a:endCxn id="17" idx="1"/>
                </p:cNvCxnSpPr>
                <p:nvPr/>
              </p:nvCxnSpPr>
              <p:spPr>
                <a:xfrm flipV="1">
                  <a:off x="553" y="5134"/>
                  <a:ext cx="1753" cy="2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组合 59"/>
                <p:cNvGrpSpPr/>
                <p:nvPr/>
              </p:nvGrpSpPr>
              <p:grpSpPr>
                <a:xfrm>
                  <a:off x="1252" y="439"/>
                  <a:ext cx="11210" cy="8241"/>
                  <a:chOff x="1209" y="335"/>
                  <a:chExt cx="11210" cy="8241"/>
                </a:xfrm>
              </p:grpSpPr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209" y="335"/>
                    <a:ext cx="3754" cy="7255"/>
                    <a:chOff x="1280" y="335"/>
                    <a:chExt cx="3754" cy="7255"/>
                  </a:xfrm>
                </p:grpSpPr>
                <p:sp>
                  <p:nvSpPr>
                    <p:cNvPr id="3" name="矩形 2"/>
                    <p:cNvSpPr/>
                    <p:nvPr/>
                  </p:nvSpPr>
                  <p:spPr>
                    <a:xfrm>
                      <a:off x="2237" y="335"/>
                      <a:ext cx="1841" cy="5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begain</a:t>
                      </a:r>
                    </a:p>
                  </p:txBody>
                </p:sp>
                <p:grpSp>
                  <p:nvGrpSpPr>
                    <p:cNvPr id="4" name="组合 3"/>
                    <p:cNvGrpSpPr/>
                    <p:nvPr/>
                  </p:nvGrpSpPr>
                  <p:grpSpPr>
                    <a:xfrm>
                      <a:off x="1280" y="1365"/>
                      <a:ext cx="3754" cy="6225"/>
                      <a:chOff x="1280" y="1365"/>
                      <a:chExt cx="3754" cy="6225"/>
                    </a:xfrm>
                  </p:grpSpPr>
                  <p:sp>
                    <p:nvSpPr>
                      <p:cNvPr id="5" name="矩形 4"/>
                      <p:cNvSpPr/>
                      <p:nvPr/>
                    </p:nvSpPr>
                    <p:spPr>
                      <a:xfrm>
                        <a:off x="2150" y="1365"/>
                        <a:ext cx="2015" cy="61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enemy show</a:t>
                        </a:r>
                      </a:p>
                    </p:txBody>
                  </p:sp>
                  <p:sp>
                    <p:nvSpPr>
                      <p:cNvPr id="11" name="流程图: 决策 10"/>
                      <p:cNvSpPr/>
                      <p:nvPr/>
                    </p:nvSpPr>
                    <p:spPr>
                      <a:xfrm>
                        <a:off x="1332" y="2367"/>
                        <a:ext cx="3653" cy="891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our plane dead</a:t>
                        </a:r>
                      </a:p>
                    </p:txBody>
                  </p:sp>
                  <p:sp>
                    <p:nvSpPr>
                      <p:cNvPr id="17" name="矩形 16"/>
                      <p:cNvSpPr/>
                      <p:nvPr/>
                    </p:nvSpPr>
                    <p:spPr>
                      <a:xfrm>
                        <a:off x="2334" y="4746"/>
                        <a:ext cx="1646" cy="5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boss1 show</a:t>
                        </a:r>
                      </a:p>
                    </p:txBody>
                  </p:sp>
                  <p:sp>
                    <p:nvSpPr>
                      <p:cNvPr id="18" name="流程图: 决策 17"/>
                      <p:cNvSpPr/>
                      <p:nvPr/>
                    </p:nvSpPr>
                    <p:spPr>
                      <a:xfrm>
                        <a:off x="1709" y="3534"/>
                        <a:ext cx="2900" cy="891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kill&gt;20</a:t>
                        </a:r>
                      </a:p>
                    </p:txBody>
                  </p:sp>
                  <p:sp>
                    <p:nvSpPr>
                      <p:cNvPr id="19" name="流程图: 决策 18"/>
                      <p:cNvSpPr/>
                      <p:nvPr/>
                    </p:nvSpPr>
                    <p:spPr>
                      <a:xfrm>
                        <a:off x="1280" y="5627"/>
                        <a:ext cx="3754" cy="891"/>
                      </a:xfrm>
                      <a:prstGeom prst="flowChartDecision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our plane dead</a:t>
                        </a:r>
                      </a:p>
                    </p:txBody>
                  </p:sp>
                  <p:sp>
                    <p:nvSpPr>
                      <p:cNvPr id="20" name="矩形 19"/>
                      <p:cNvSpPr/>
                      <p:nvPr/>
                    </p:nvSpPr>
                    <p:spPr>
                      <a:xfrm>
                        <a:off x="2334" y="7023"/>
                        <a:ext cx="1646" cy="56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>
                            <a:solidFill>
                              <a:schemeClr val="tx1"/>
                            </a:solidFill>
                          </a:rPr>
                          <a:t>boss1 dead</a:t>
                        </a:r>
                      </a:p>
                    </p:txBody>
                  </p:sp>
                </p:grp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8003" y="1365"/>
                    <a:ext cx="3554" cy="6225"/>
                    <a:chOff x="1389" y="1365"/>
                    <a:chExt cx="3554" cy="6225"/>
                  </a:xfrm>
                </p:grpSpPr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2150" y="1365"/>
                      <a:ext cx="2015" cy="61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enemy show</a:t>
                      </a:r>
                    </a:p>
                  </p:txBody>
                </p:sp>
                <p:sp>
                  <p:nvSpPr>
                    <p:cNvPr id="24" name="流程图: 决策 23"/>
                    <p:cNvSpPr/>
                    <p:nvPr/>
                  </p:nvSpPr>
                  <p:spPr>
                    <a:xfrm>
                      <a:off x="1418" y="2362"/>
                      <a:ext cx="3511" cy="891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our plane dead</a:t>
                      </a: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2357" y="4746"/>
                      <a:ext cx="1646" cy="5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boss2 show</a:t>
                      </a:r>
                      <a:endParaRPr lang="zh-CN" altLang="en-US"/>
                    </a:p>
                  </p:txBody>
                </p:sp>
                <p:sp>
                  <p:nvSpPr>
                    <p:cNvPr id="26" name="流程图: 决策 25"/>
                    <p:cNvSpPr/>
                    <p:nvPr/>
                  </p:nvSpPr>
                  <p:spPr>
                    <a:xfrm>
                      <a:off x="1730" y="3534"/>
                      <a:ext cx="2900" cy="891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kill&gt;70</a:t>
                      </a:r>
                      <a:endParaRPr lang="zh-CN" altLang="en-US"/>
                    </a:p>
                  </p:txBody>
                </p:sp>
                <p:sp>
                  <p:nvSpPr>
                    <p:cNvPr id="27" name="流程图: 决策 26"/>
                    <p:cNvSpPr/>
                    <p:nvPr/>
                  </p:nvSpPr>
                  <p:spPr>
                    <a:xfrm>
                      <a:off x="1389" y="5627"/>
                      <a:ext cx="3554" cy="891"/>
                    </a:xfrm>
                    <a:prstGeom prst="flowChartDecision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our plane dead</a:t>
                      </a:r>
                      <a:endParaRPr lang="zh-CN" altLang="en-US"/>
                    </a:p>
                  </p:txBody>
                </p:sp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2357" y="7023"/>
                      <a:ext cx="1646" cy="56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sym typeface="+mn-ea"/>
                        </a:rPr>
                        <a:t>boss2 dead</a:t>
                      </a:r>
                      <a:endParaRPr lang="zh-CN" altLang="en-US"/>
                    </a:p>
                  </p:txBody>
                </p:sp>
              </p:grp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3086" y="930"/>
                    <a:ext cx="0" cy="43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/>
                  <p:cNvCxnSpPr>
                    <a:stCxn id="5" idx="2"/>
                    <a:endCxn id="11" idx="0"/>
                  </p:cNvCxnSpPr>
                  <p:nvPr/>
                </p:nvCxnSpPr>
                <p:spPr>
                  <a:xfrm>
                    <a:off x="3087" y="1975"/>
                    <a:ext cx="1" cy="39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>
                    <a:stCxn id="11" idx="2"/>
                    <a:endCxn id="18" idx="0"/>
                  </p:cNvCxnSpPr>
                  <p:nvPr/>
                </p:nvCxnSpPr>
                <p:spPr>
                  <a:xfrm>
                    <a:off x="3088" y="3258"/>
                    <a:ext cx="0" cy="27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/>
                  <p:cNvCxnSpPr>
                    <a:stCxn id="18" idx="2"/>
                    <a:endCxn id="17" idx="0"/>
                  </p:cNvCxnSpPr>
                  <p:nvPr/>
                </p:nvCxnSpPr>
                <p:spPr>
                  <a:xfrm flipH="1">
                    <a:off x="3086" y="4425"/>
                    <a:ext cx="2" cy="32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stCxn id="17" idx="2"/>
                    <a:endCxn id="19" idx="0"/>
                  </p:cNvCxnSpPr>
                  <p:nvPr/>
                </p:nvCxnSpPr>
                <p:spPr>
                  <a:xfrm>
                    <a:off x="3086" y="5313"/>
                    <a:ext cx="0" cy="31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箭头连接符 33"/>
                  <p:cNvCxnSpPr>
                    <a:stCxn id="19" idx="2"/>
                    <a:endCxn id="20" idx="0"/>
                  </p:cNvCxnSpPr>
                  <p:nvPr/>
                </p:nvCxnSpPr>
                <p:spPr>
                  <a:xfrm>
                    <a:off x="3086" y="6518"/>
                    <a:ext cx="0" cy="50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>
                    <a:stCxn id="23" idx="2"/>
                    <a:endCxn id="24" idx="0"/>
                  </p:cNvCxnSpPr>
                  <p:nvPr/>
                </p:nvCxnSpPr>
                <p:spPr>
                  <a:xfrm>
                    <a:off x="9772" y="1975"/>
                    <a:ext cx="16" cy="3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stCxn id="24" idx="2"/>
                    <a:endCxn id="26" idx="0"/>
                  </p:cNvCxnSpPr>
                  <p:nvPr/>
                </p:nvCxnSpPr>
                <p:spPr>
                  <a:xfrm>
                    <a:off x="9788" y="3253"/>
                    <a:ext cx="6" cy="2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>
                    <a:stCxn id="26" idx="2"/>
                    <a:endCxn id="25" idx="0"/>
                  </p:cNvCxnSpPr>
                  <p:nvPr/>
                </p:nvCxnSpPr>
                <p:spPr>
                  <a:xfrm>
                    <a:off x="9794" y="4425"/>
                    <a:ext cx="0" cy="32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/>
                  <p:cNvCxnSpPr>
                    <a:stCxn id="25" idx="2"/>
                    <a:endCxn id="27" idx="0"/>
                  </p:cNvCxnSpPr>
                  <p:nvPr/>
                </p:nvCxnSpPr>
                <p:spPr>
                  <a:xfrm flipH="1">
                    <a:off x="9782" y="5313"/>
                    <a:ext cx="12" cy="31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/>
                  <p:cNvCxnSpPr>
                    <a:stCxn id="27" idx="2"/>
                    <a:endCxn id="28" idx="0"/>
                  </p:cNvCxnSpPr>
                  <p:nvPr/>
                </p:nvCxnSpPr>
                <p:spPr>
                  <a:xfrm>
                    <a:off x="9780" y="6518"/>
                    <a:ext cx="14" cy="5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肘形连接符 39"/>
                  <p:cNvCxnSpPr>
                    <a:stCxn id="20" idx="2"/>
                  </p:cNvCxnSpPr>
                  <p:nvPr/>
                </p:nvCxnSpPr>
                <p:spPr>
                  <a:xfrm rot="5400000" flipV="1">
                    <a:off x="7259" y="3416"/>
                    <a:ext cx="985" cy="9331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肘形连接符 40"/>
                  <p:cNvCxnSpPr/>
                  <p:nvPr/>
                </p:nvCxnSpPr>
                <p:spPr>
                  <a:xfrm rot="16200000" flipV="1">
                    <a:off x="8494" y="4653"/>
                    <a:ext cx="7840" cy="5"/>
                  </a:xfrm>
                  <a:prstGeom prst="bentConnector3">
                    <a:avLst>
                      <a:gd name="adj1" fmla="val 49994"/>
                    </a:avLst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肘形连接符 41"/>
                  <p:cNvCxnSpPr>
                    <a:endCxn id="23" idx="0"/>
                  </p:cNvCxnSpPr>
                  <p:nvPr/>
                </p:nvCxnSpPr>
                <p:spPr>
                  <a:xfrm rot="10800000" flipV="1">
                    <a:off x="9772" y="739"/>
                    <a:ext cx="2647" cy="626"/>
                  </a:xfrm>
                  <a:prstGeom prst="bentConnector2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5780" y="2479"/>
                    <a:ext cx="1361" cy="68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fail</a:t>
                    </a:r>
                  </a:p>
                </p:txBody>
              </p:sp>
              <p:cxnSp>
                <p:nvCxnSpPr>
                  <p:cNvPr id="50" name="直接箭头连接符 49"/>
                  <p:cNvCxnSpPr>
                    <a:stCxn id="11" idx="3"/>
                    <a:endCxn id="49" idx="1"/>
                  </p:cNvCxnSpPr>
                  <p:nvPr/>
                </p:nvCxnSpPr>
                <p:spPr>
                  <a:xfrm>
                    <a:off x="4914" y="2813"/>
                    <a:ext cx="866" cy="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>
                    <a:stCxn id="24" idx="1"/>
                    <a:endCxn id="49" idx="3"/>
                  </p:cNvCxnSpPr>
                  <p:nvPr/>
                </p:nvCxnSpPr>
                <p:spPr>
                  <a:xfrm flipH="1">
                    <a:off x="7141" y="2808"/>
                    <a:ext cx="891" cy="1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肘形连接符 51"/>
                  <p:cNvCxnSpPr>
                    <a:stCxn id="19" idx="3"/>
                    <a:endCxn id="49" idx="1"/>
                  </p:cNvCxnSpPr>
                  <p:nvPr/>
                </p:nvCxnSpPr>
                <p:spPr>
                  <a:xfrm flipV="1">
                    <a:off x="4963" y="2820"/>
                    <a:ext cx="817" cy="3253"/>
                  </a:xfrm>
                  <a:prstGeom prst="bentConnector3">
                    <a:avLst>
                      <a:gd name="adj1" fmla="val 50061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肘形连接符 52"/>
                  <p:cNvCxnSpPr/>
                  <p:nvPr/>
                </p:nvCxnSpPr>
                <p:spPr>
                  <a:xfrm rot="10800000">
                    <a:off x="7141" y="2813"/>
                    <a:ext cx="876" cy="325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矩形 53"/>
                  <p:cNvSpPr/>
                  <p:nvPr/>
                </p:nvSpPr>
                <p:spPr>
                  <a:xfrm>
                    <a:off x="5978" y="4425"/>
                    <a:ext cx="965" cy="5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end</a:t>
                    </a:r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5780" y="6966"/>
                    <a:ext cx="1361" cy="68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>
                        <a:solidFill>
                          <a:schemeClr val="tx1"/>
                        </a:solidFill>
                      </a:rPr>
                      <a:t>victory</a:t>
                    </a:r>
                  </a:p>
                </p:txBody>
              </p:sp>
              <p:cxnSp>
                <p:nvCxnSpPr>
                  <p:cNvPr id="57" name="直接箭头连接符 56"/>
                  <p:cNvCxnSpPr>
                    <a:stCxn id="28" idx="1"/>
                    <a:endCxn id="55" idx="3"/>
                  </p:cNvCxnSpPr>
                  <p:nvPr/>
                </p:nvCxnSpPr>
                <p:spPr>
                  <a:xfrm flipH="1">
                    <a:off x="7141" y="7305"/>
                    <a:ext cx="1830" cy="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箭头连接符 57"/>
                  <p:cNvCxnSpPr>
                    <a:stCxn id="49" idx="2"/>
                    <a:endCxn id="54" idx="0"/>
                  </p:cNvCxnSpPr>
                  <p:nvPr/>
                </p:nvCxnSpPr>
                <p:spPr>
                  <a:xfrm>
                    <a:off x="6461" y="3160"/>
                    <a:ext cx="0" cy="126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58"/>
                  <p:cNvCxnSpPr>
                    <a:stCxn id="55" idx="0"/>
                    <a:endCxn id="54" idx="2"/>
                  </p:cNvCxnSpPr>
                  <p:nvPr/>
                </p:nvCxnSpPr>
                <p:spPr>
                  <a:xfrm flipV="1">
                    <a:off x="6461" y="5005"/>
                    <a:ext cx="0" cy="196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4" name="肘形连接符 43"/>
              <p:cNvCxnSpPr>
                <a:stCxn id="18" idx="1"/>
              </p:cNvCxnSpPr>
              <p:nvPr/>
            </p:nvCxnSpPr>
            <p:spPr>
              <a:xfrm rot="10800000">
                <a:off x="1243" y="2404"/>
                <a:ext cx="1081" cy="2682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243" y="2404"/>
                <a:ext cx="1570" cy="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/>
            <p:nvPr/>
          </p:nvCxnSpPr>
          <p:spPr>
            <a:xfrm flipH="1" flipV="1">
              <a:off x="12465" y="2390"/>
              <a:ext cx="1370" cy="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5400000">
              <a:off x="12061" y="3292"/>
              <a:ext cx="2714" cy="87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 rot="10800000" flipV="1">
            <a:off x="867410" y="2936875"/>
            <a:ext cx="405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 rot="10800000" flipV="1">
            <a:off x="7895590" y="5403215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 rot="10800000" flipV="1">
            <a:off x="2600960" y="2590800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79825" y="2080260"/>
            <a:ext cx="532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679825" y="4478020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496185" y="6134100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 rot="10800000" flipV="1">
            <a:off x="1441450" y="5403215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7781925" y="4008755"/>
            <a:ext cx="87566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28" idx="3"/>
          </p:cNvCxnSpPr>
          <p:nvPr/>
        </p:nvCxnSpPr>
        <p:spPr>
          <a:xfrm flipV="1">
            <a:off x="7781925" y="4008755"/>
            <a:ext cx="895985" cy="17087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5427980" y="2035175"/>
            <a:ext cx="532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rot="10800000" flipV="1">
            <a:off x="6544945" y="2649220"/>
            <a:ext cx="480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638165" y="4478020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033770" y="5409565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 rot="10800000" flipV="1">
            <a:off x="8223250" y="2936875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44335" y="3502025"/>
            <a:ext cx="442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yes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 rot="10800000" flipV="1">
            <a:off x="6622415" y="5129530"/>
            <a:ext cx="474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no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3433859" y="2070076"/>
            <a:ext cx="5834428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65" dirty="0">
                <a:latin typeface="Myriad Pro Light" pitchFamily="34" charset="0"/>
              </a:rPr>
              <a:t>Part three and Part four</a:t>
            </a:r>
            <a:endParaRPr lang="zh-CN" altLang="en-US" sz="4265" dirty="0">
              <a:latin typeface="Myriad Pro Light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5314" y="3023989"/>
            <a:ext cx="4295964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n-ea"/>
              </a:rPr>
              <a:t>Design and implementation 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33857" y="2444569"/>
            <a:ext cx="5834430" cy="1118030"/>
            <a:chOff x="2575392" y="1833428"/>
            <a:chExt cx="4375820" cy="838524"/>
          </a:xfrm>
        </p:grpSpPr>
        <p:cxnSp>
          <p:nvCxnSpPr>
            <p:cNvPr id="7" name="肘形连接符 6"/>
            <p:cNvCxnSpPr>
              <a:stCxn id="4" idx="3"/>
              <a:endCxn id="5" idx="3"/>
            </p:cNvCxnSpPr>
            <p:nvPr/>
          </p:nvCxnSpPr>
          <p:spPr>
            <a:xfrm flipH="1">
              <a:off x="6128456" y="1833428"/>
              <a:ext cx="822756" cy="838522"/>
            </a:xfrm>
            <a:prstGeom prst="bentConnector3">
              <a:avLst>
                <a:gd name="adj1" fmla="val -20838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>
              <a:stCxn id="4" idx="1"/>
              <a:endCxn id="5" idx="1"/>
            </p:cNvCxnSpPr>
            <p:nvPr/>
          </p:nvCxnSpPr>
          <p:spPr>
            <a:xfrm rot="10800000" flipH="1" flipV="1">
              <a:off x="2575392" y="1833429"/>
              <a:ext cx="331091" cy="838523"/>
            </a:xfrm>
            <a:prstGeom prst="bentConnector3">
              <a:avLst>
                <a:gd name="adj1" fmla="val -51783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405925" y="5109986"/>
            <a:ext cx="1380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yriad Pro Light" pitchFamily="34" charset="0"/>
              </a:rPr>
              <a:t>Trust me</a:t>
            </a:r>
            <a:endParaRPr lang="zh-CN" altLang="en-US" sz="1600" dirty="0">
              <a:latin typeface="Myriad Pro Light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 animBg="1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47A0862-70F8-40EE-AAE0-B717FA3BCB8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创新赢未来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5049792c-d279-4e34-9787-7dd6ab487905}"/>
  <p:tag name="KSO_WM_UNIT_TEXTBOXSTYLE_INDEX" val="11"/>
  <p:tag name="KSO_WM_UNIT_TEXTBOXSTYLE_TYPE" val="OnePara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34bac190-a1ce-4b7a-929e-de162e29d201}"/>
  <p:tag name="KSO_WM_UNIT_TEXTBOXSTYLE_INDEX" val="11"/>
  <p:tag name="KSO_WM_UNIT_TEXTBOXSTYLE_TYPE" val="OnePara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3ad6af40-4fc0-4cfd-b0c1-866277c538d4}"/>
  <p:tag name="KSO_WM_UNIT_TEXTBOXSTYLE_INDEX" val="11"/>
  <p:tag name="KSO_WM_UNIT_TEXTBOXSTYLE_TYPE" val="OnePara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2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04869ad5-56f8-47bd-bb41-623d89598d91}"/>
  <p:tag name="KSO_WM_UNIT_TEXTBOXSTYLE_INDEX" val="12"/>
  <p:tag name="KSO_WM_UNIT_TEXTBOXSTYLE_TYPE" val="OnePara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2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b09d0465-7222-4d55-8508-a2909f82e928}"/>
  <p:tag name="KSO_WM_UNIT_TEXTBOXSTYLE_INDEX" val="12"/>
  <p:tag name="KSO_WM_UNIT_TEXTBOXSTYLE_TYPE" val="OnePara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2-1"/>
  <p:tag name="KSO_WM_UNIT_PRESET_TEXT_INDEX" val="0"/>
  <p:tag name="KSO_WM_UNIT_PRESET_TEXT_LEN" val="0"/>
  <p:tag name="KSO_WM_UNIT_NOCLEAR" val="0"/>
  <p:tag name="KSO_WM_UNIT_VALUE" val="38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ultOutline0_6*f*1"/>
  <p:tag name="KSO_WM_TEMPLATE_CATEGORY" val="MultOutline"/>
  <p:tag name="KSO_WM_TEMPLATE_INDEX" val="0"/>
  <p:tag name="KSO_WM_UNIT_LAYERLEVEL" val="1"/>
  <p:tag name="KSO_WM_TAG_VERSION" val="1.0"/>
  <p:tag name="KSO_WM_BEAUTIFY_FLAG" val="#wm#"/>
  <p:tag name="KSO_WM_UNIT_TEXTBOXSTYLE_GUID" val="{d70fa952-b351-4ae0-8e04-95a4ca988d5a}"/>
  <p:tag name="KSO_WM_UNIT_TEXTBOXSTYLE_INDEX" val="14"/>
  <p:tag name="KSO_WM_UNIT_TEXTBOXSTYLE_TYPE" val="MultOut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2-1"/>
  <p:tag name="KSO_WM_UNIT_PRESET_TEXT_INDEX" val="0"/>
  <p:tag name="KSO_WM_UNIT_PRESET_TEXT_LEN" val="0"/>
  <p:tag name="KSO_WM_UNIT_NOCLEAR" val="0"/>
  <p:tag name="KSO_WM_UNIT_VALUE" val="38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ultOutline0_6*f*1"/>
  <p:tag name="KSO_WM_TEMPLATE_CATEGORY" val="MultOutline"/>
  <p:tag name="KSO_WM_TEMPLATE_INDEX" val="0"/>
  <p:tag name="KSO_WM_UNIT_LAYERLEVEL" val="1"/>
  <p:tag name="KSO_WM_TAG_VERSION" val="1.0"/>
  <p:tag name="KSO_WM_BEAUTIFY_FLAG" val="#wm#"/>
  <p:tag name="KSO_WM_UNIT_TEXTBOXSTYLE_GUID" val="{d70fa952-b351-4ae0-8e04-95a4ca988d5a}"/>
  <p:tag name="KSO_WM_UNIT_TEXTBOXSTYLE_INDEX" val="14"/>
  <p:tag name="KSO_WM_UNIT_TEXTBOXSTYLE_TYPE" val="MultOut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2-1"/>
  <p:tag name="KSO_WM_UNIT_PRESET_TEXT_INDEX" val="0"/>
  <p:tag name="KSO_WM_UNIT_PRESET_TEXT_LEN" val="0"/>
  <p:tag name="KSO_WM_UNIT_NOCLEAR" val="0"/>
  <p:tag name="KSO_WM_UNIT_VALUE" val="38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ultOutline0_6*f*1"/>
  <p:tag name="KSO_WM_TEMPLATE_CATEGORY" val="MultOutline"/>
  <p:tag name="KSO_WM_TEMPLATE_INDEX" val="0"/>
  <p:tag name="KSO_WM_UNIT_LAYERLEVEL" val="1"/>
  <p:tag name="KSO_WM_TAG_VERSION" val="1.0"/>
  <p:tag name="KSO_WM_BEAUTIFY_FLAG" val="#wm#"/>
  <p:tag name="KSO_WM_UNIT_TEXTBOXSTYLE_GUID" val="{d70fa952-b351-4ae0-8e04-95a4ca988d5a}"/>
  <p:tag name="KSO_WM_UNIT_TEXTBOXSTYLE_INDEX" val="14"/>
  <p:tag name="KSO_WM_UNIT_TEXTBOXSTYLE_TYPE" val="MultOut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_INDEX" val="0"/>
  <p:tag name="KSO_WM_UNIT_PRESET_TEXT_LEN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OneParaText2_11*f*1"/>
  <p:tag name="KSO_WM_TEMPLATE_CATEGORY" val="OneParaText"/>
  <p:tag name="KSO_WM_TEMPLATE_INDEX" val="2"/>
  <p:tag name="KSO_WM_UNIT_LAYERLEVEL" val="1"/>
  <p:tag name="KSO_WM_TAG_VERSION" val="1.0"/>
  <p:tag name="KSO_WM_BEAUTIFY_FLAG" val="#wm#"/>
  <p:tag name="KSO_WM_UNIT_TEXTBOXSTYLE_GUID" val="{eb304f48-9253-4252-8677-201a047f5260}"/>
  <p:tag name="KSO_WM_UNIT_TEXTBOXSTYLE_INDEX" val="11"/>
  <p:tag name="KSO_WM_UNIT_TEXTBOXSTYLE_TYPE" val="OneParaTitle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451</Words>
  <Application>Microsoft Office PowerPoint</Application>
  <PresentationFormat>宽屏</PresentationFormat>
  <Paragraphs>124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Bauhaus 93</vt:lpstr>
      <vt:lpstr>Lato Regular</vt:lpstr>
      <vt:lpstr>Myriad Pro Light</vt:lpstr>
      <vt:lpstr>等线</vt:lpstr>
      <vt:lpstr>等线 Light</vt:lpstr>
      <vt:lpstr>思源黑体 CN Light</vt:lpstr>
      <vt:lpstr>微软雅黑</vt:lpstr>
      <vt:lpstr>造字工房朗宋（非商用）常规体</vt:lpstr>
      <vt:lpstr>造字工房尚雅（非商用）常规体</vt:lpstr>
      <vt:lpstr>Arial</vt:lpstr>
      <vt:lpstr>Berlin Sans FB Demi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Design —— Picture</vt:lpstr>
      <vt:lpstr>PowerPoint 演示文稿</vt:lpstr>
      <vt:lpstr>Implementation——Picture</vt:lpstr>
      <vt:lpstr>Partial code display</vt:lpstr>
      <vt:lpstr>PowerPoint 演示文稿</vt:lpstr>
      <vt:lpstr>Design —— bullets</vt:lpstr>
      <vt:lpstr>PowerPoint 演示文稿</vt:lpstr>
      <vt:lpstr>Design —— BOSS</vt:lpstr>
      <vt:lpstr>PowerPoint 演示文稿</vt:lpstr>
      <vt:lpstr>Implementation —— BOSS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世豪 涂</cp:lastModifiedBy>
  <cp:revision>109</cp:revision>
  <dcterms:created xsi:type="dcterms:W3CDTF">2018-03-08T09:05:00Z</dcterms:created>
  <dcterms:modified xsi:type="dcterms:W3CDTF">2019-07-06T13:03:45Z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