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59" r:id="rId7"/>
    <p:sldId id="268" r:id="rId8"/>
    <p:sldId id="266" r:id="rId9"/>
    <p:sldId id="279" r:id="rId10"/>
    <p:sldId id="280" r:id="rId11"/>
    <p:sldId id="298" r:id="rId12"/>
    <p:sldId id="260" r:id="rId13"/>
    <p:sldId id="269" r:id="rId14"/>
    <p:sldId id="281" r:id="rId15"/>
    <p:sldId id="282" r:id="rId16"/>
    <p:sldId id="283" r:id="rId17"/>
    <p:sldId id="270" r:id="rId18"/>
    <p:sldId id="310" r:id="rId19"/>
    <p:sldId id="261" r:id="rId20"/>
    <p:sldId id="273" r:id="rId21"/>
    <p:sldId id="295" r:id="rId22"/>
    <p:sldId id="2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678"/>
    <a:srgbClr val="E8C031"/>
    <a:srgbClr val="223F69"/>
    <a:srgbClr val="D2B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7D6-24D1-40EE-9BF9-DFFD92E674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2B7-B85A-40D4-8A01-0E25DD84BF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7D6-24D1-40EE-9BF9-DFFD92E674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2B7-B85A-40D4-8A01-0E25DD84BF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7D6-24D1-40EE-9BF9-DFFD92E674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2B7-B85A-40D4-8A01-0E25DD84BF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7D6-24D1-40EE-9BF9-DFFD92E674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2B7-B85A-40D4-8A01-0E25DD84BF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7D6-24D1-40EE-9BF9-DFFD92E674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2B7-B85A-40D4-8A01-0E25DD84BF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7D6-24D1-40EE-9BF9-DFFD92E674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2B7-B85A-40D4-8A01-0E25DD84BF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7D6-24D1-40EE-9BF9-DFFD92E674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2B7-B85A-40D4-8A01-0E25DD84BF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7D6-24D1-40EE-9BF9-DFFD92E674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2B7-B85A-40D4-8A01-0E25DD84BF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7D6-24D1-40EE-9BF9-DFFD92E674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2B7-B85A-40D4-8A01-0E25DD84BF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7D6-24D1-40EE-9BF9-DFFD92E674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2B7-B85A-40D4-8A01-0E25DD84BF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F7D6-24D1-40EE-9BF9-DFFD92E674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92B7-B85A-40D4-8A01-0E25DD84BF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2F7D6-24D1-40EE-9BF9-DFFD92E674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92B7-B85A-40D4-8A01-0E25DD84BF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 flipV="1">
            <a:off x="2971800" y="650240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0" y="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894114" y="2917990"/>
            <a:ext cx="840377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3C46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Programing</a:t>
            </a:r>
            <a:endParaRPr lang="en-US" altLang="zh-CN" sz="6000" dirty="0">
              <a:solidFill>
                <a:srgbClr val="3C46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43912" y="4071538"/>
            <a:ext cx="670417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b="1" spc="300" noProof="1">
                <a:solidFill>
                  <a:srgbClr val="3C46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-----DOWNING MAN</a:t>
            </a:r>
            <a:endParaRPr lang="en-US" sz="2400" b="1" spc="300" dirty="0">
              <a:solidFill>
                <a:srgbClr val="3C46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2980" y="447040"/>
            <a:ext cx="2470785" cy="24707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34655" y="4884420"/>
            <a:ext cx="35693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b="1"/>
              <a:t>speaker: Tao Pengcheng</a:t>
            </a:r>
            <a:endParaRPr lang="en-US" altLang="zh-CN" sz="2000" b="1"/>
          </a:p>
          <a:p>
            <a:pPr algn="r"/>
            <a:r>
              <a:rPr lang="en-US" altLang="zh-CN" sz="2000" b="1"/>
              <a:t>               Zhu Junze</a:t>
            </a:r>
            <a:endParaRPr lang="en-US" altLang="zh-CN" sz="2000" b="1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5994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44575" y="1875790"/>
            <a:ext cx="10277475" cy="3961774"/>
            <a:chOff x="1402371" y="2400762"/>
            <a:chExt cx="9461547" cy="3614212"/>
          </a:xfrm>
        </p:grpSpPr>
        <p:sp>
          <p:nvSpPr>
            <p:cNvPr id="10" name="椭圆 9"/>
            <p:cNvSpPr/>
            <p:nvPr/>
          </p:nvSpPr>
          <p:spPr>
            <a:xfrm>
              <a:off x="1619151" y="2400762"/>
              <a:ext cx="1733748" cy="1733748"/>
            </a:xfrm>
            <a:prstGeom prst="ellipse">
              <a:avLst/>
            </a:prstGeom>
            <a:solidFill>
              <a:srgbClr val="3C467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29126" y="2400762"/>
              <a:ext cx="1733748" cy="1733748"/>
            </a:xfrm>
            <a:prstGeom prst="ellipse">
              <a:avLst/>
            </a:prstGeom>
            <a:solidFill>
              <a:srgbClr val="3C467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39101" y="2400762"/>
              <a:ext cx="1733748" cy="1733748"/>
            </a:xfrm>
            <a:prstGeom prst="ellipse">
              <a:avLst/>
            </a:prstGeom>
            <a:solidFill>
              <a:srgbClr val="3C467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1"/>
            <p:cNvSpPr/>
            <p:nvPr/>
          </p:nvSpPr>
          <p:spPr>
            <a:xfrm>
              <a:off x="2011179" y="2792792"/>
              <a:ext cx="949692" cy="949688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椭圆 12"/>
            <p:cNvSpPr/>
            <p:nvPr/>
          </p:nvSpPr>
          <p:spPr>
            <a:xfrm>
              <a:off x="5652364" y="2792790"/>
              <a:ext cx="887272" cy="949692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椭圆 13"/>
            <p:cNvSpPr/>
            <p:nvPr/>
          </p:nvSpPr>
          <p:spPr>
            <a:xfrm>
              <a:off x="9231129" y="2819542"/>
              <a:ext cx="949692" cy="896188"/>
            </a:xfrm>
            <a:custGeom>
              <a:avLst/>
              <a:gdLst>
                <a:gd name="connsiteX0" fmla="*/ 255815 w 338138"/>
                <a:gd name="connsiteY0" fmla="*/ 276225 h 319088"/>
                <a:gd name="connsiteX1" fmla="*/ 267653 w 338138"/>
                <a:gd name="connsiteY1" fmla="*/ 282720 h 319088"/>
                <a:gd name="connsiteX2" fmla="*/ 275546 w 338138"/>
                <a:gd name="connsiteY2" fmla="*/ 282720 h 319088"/>
                <a:gd name="connsiteX3" fmla="*/ 287384 w 338138"/>
                <a:gd name="connsiteY3" fmla="*/ 276225 h 319088"/>
                <a:gd name="connsiteX4" fmla="*/ 290015 w 338138"/>
                <a:gd name="connsiteY4" fmla="*/ 277524 h 319088"/>
                <a:gd name="connsiteX5" fmla="*/ 295276 w 338138"/>
                <a:gd name="connsiteY5" fmla="*/ 284018 h 319088"/>
                <a:gd name="connsiteX6" fmla="*/ 295276 w 338138"/>
                <a:gd name="connsiteY6" fmla="*/ 315191 h 319088"/>
                <a:gd name="connsiteX7" fmla="*/ 271600 w 338138"/>
                <a:gd name="connsiteY7" fmla="*/ 319088 h 319088"/>
                <a:gd name="connsiteX8" fmla="*/ 249238 w 338138"/>
                <a:gd name="connsiteY8" fmla="*/ 315191 h 319088"/>
                <a:gd name="connsiteX9" fmla="*/ 249238 w 338138"/>
                <a:gd name="connsiteY9" fmla="*/ 284018 h 319088"/>
                <a:gd name="connsiteX10" fmla="*/ 253184 w 338138"/>
                <a:gd name="connsiteY10" fmla="*/ 277524 h 319088"/>
                <a:gd name="connsiteX11" fmla="*/ 255815 w 338138"/>
                <a:gd name="connsiteY11" fmla="*/ 276225 h 319088"/>
                <a:gd name="connsiteX12" fmla="*/ 50755 w 338138"/>
                <a:gd name="connsiteY12" fmla="*/ 276225 h 319088"/>
                <a:gd name="connsiteX13" fmla="*/ 62593 w 338138"/>
                <a:gd name="connsiteY13" fmla="*/ 282720 h 319088"/>
                <a:gd name="connsiteX14" fmla="*/ 70486 w 338138"/>
                <a:gd name="connsiteY14" fmla="*/ 282720 h 319088"/>
                <a:gd name="connsiteX15" fmla="*/ 82324 w 338138"/>
                <a:gd name="connsiteY15" fmla="*/ 276225 h 319088"/>
                <a:gd name="connsiteX16" fmla="*/ 84955 w 338138"/>
                <a:gd name="connsiteY16" fmla="*/ 277524 h 319088"/>
                <a:gd name="connsiteX17" fmla="*/ 88901 w 338138"/>
                <a:gd name="connsiteY17" fmla="*/ 284018 h 319088"/>
                <a:gd name="connsiteX18" fmla="*/ 88901 w 338138"/>
                <a:gd name="connsiteY18" fmla="*/ 315191 h 319088"/>
                <a:gd name="connsiteX19" fmla="*/ 66539 w 338138"/>
                <a:gd name="connsiteY19" fmla="*/ 319088 h 319088"/>
                <a:gd name="connsiteX20" fmla="*/ 42863 w 338138"/>
                <a:gd name="connsiteY20" fmla="*/ 315191 h 319088"/>
                <a:gd name="connsiteX21" fmla="*/ 42863 w 338138"/>
                <a:gd name="connsiteY21" fmla="*/ 284018 h 319088"/>
                <a:gd name="connsiteX22" fmla="*/ 48124 w 338138"/>
                <a:gd name="connsiteY22" fmla="*/ 277524 h 319088"/>
                <a:gd name="connsiteX23" fmla="*/ 50755 w 338138"/>
                <a:gd name="connsiteY23" fmla="*/ 276225 h 319088"/>
                <a:gd name="connsiteX24" fmla="*/ 273050 w 338138"/>
                <a:gd name="connsiteY24" fmla="*/ 214313 h 319088"/>
                <a:gd name="connsiteX25" fmla="*/ 282575 w 338138"/>
                <a:gd name="connsiteY25" fmla="*/ 224632 h 319088"/>
                <a:gd name="connsiteX26" fmla="*/ 273050 w 338138"/>
                <a:gd name="connsiteY26" fmla="*/ 234951 h 319088"/>
                <a:gd name="connsiteX27" fmla="*/ 263525 w 338138"/>
                <a:gd name="connsiteY27" fmla="*/ 224632 h 319088"/>
                <a:gd name="connsiteX28" fmla="*/ 273050 w 338138"/>
                <a:gd name="connsiteY28" fmla="*/ 214313 h 319088"/>
                <a:gd name="connsiteX29" fmla="*/ 65882 w 338138"/>
                <a:gd name="connsiteY29" fmla="*/ 214313 h 319088"/>
                <a:gd name="connsiteX30" fmla="*/ 76201 w 338138"/>
                <a:gd name="connsiteY30" fmla="*/ 224632 h 319088"/>
                <a:gd name="connsiteX31" fmla="*/ 65882 w 338138"/>
                <a:gd name="connsiteY31" fmla="*/ 234951 h 319088"/>
                <a:gd name="connsiteX32" fmla="*/ 55563 w 338138"/>
                <a:gd name="connsiteY32" fmla="*/ 224632 h 319088"/>
                <a:gd name="connsiteX33" fmla="*/ 65882 w 338138"/>
                <a:gd name="connsiteY33" fmla="*/ 214313 h 319088"/>
                <a:gd name="connsiteX34" fmla="*/ 272257 w 338138"/>
                <a:gd name="connsiteY34" fmla="*/ 196850 h 319088"/>
                <a:gd name="connsiteX35" fmla="*/ 244475 w 338138"/>
                <a:gd name="connsiteY35" fmla="*/ 224632 h 319088"/>
                <a:gd name="connsiteX36" fmla="*/ 272257 w 338138"/>
                <a:gd name="connsiteY36" fmla="*/ 252414 h 319088"/>
                <a:gd name="connsiteX37" fmla="*/ 300039 w 338138"/>
                <a:gd name="connsiteY37" fmla="*/ 224632 h 319088"/>
                <a:gd name="connsiteX38" fmla="*/ 272257 w 338138"/>
                <a:gd name="connsiteY38" fmla="*/ 196850 h 319088"/>
                <a:gd name="connsiteX39" fmla="*/ 65882 w 338138"/>
                <a:gd name="connsiteY39" fmla="*/ 196850 h 319088"/>
                <a:gd name="connsiteX40" fmla="*/ 38100 w 338138"/>
                <a:gd name="connsiteY40" fmla="*/ 224632 h 319088"/>
                <a:gd name="connsiteX41" fmla="*/ 65882 w 338138"/>
                <a:gd name="connsiteY41" fmla="*/ 252414 h 319088"/>
                <a:gd name="connsiteX42" fmla="*/ 93664 w 338138"/>
                <a:gd name="connsiteY42" fmla="*/ 224632 h 319088"/>
                <a:gd name="connsiteX43" fmla="*/ 65882 w 338138"/>
                <a:gd name="connsiteY43" fmla="*/ 196850 h 319088"/>
                <a:gd name="connsiteX44" fmla="*/ 272257 w 338138"/>
                <a:gd name="connsiteY44" fmla="*/ 187325 h 319088"/>
                <a:gd name="connsiteX45" fmla="*/ 338138 w 338138"/>
                <a:gd name="connsiteY45" fmla="*/ 253322 h 319088"/>
                <a:gd name="connsiteX46" fmla="*/ 313103 w 338138"/>
                <a:gd name="connsiteY46" fmla="*/ 304800 h 319088"/>
                <a:gd name="connsiteX47" fmla="*/ 313103 w 338138"/>
                <a:gd name="connsiteY47" fmla="*/ 283681 h 319088"/>
                <a:gd name="connsiteX48" fmla="*/ 295974 w 338138"/>
                <a:gd name="connsiteY48" fmla="*/ 259922 h 319088"/>
                <a:gd name="connsiteX49" fmla="*/ 290704 w 338138"/>
                <a:gd name="connsiteY49" fmla="*/ 258602 h 319088"/>
                <a:gd name="connsiteX50" fmla="*/ 284115 w 338138"/>
                <a:gd name="connsiteY50" fmla="*/ 258602 h 319088"/>
                <a:gd name="connsiteX51" fmla="*/ 272257 w 338138"/>
                <a:gd name="connsiteY51" fmla="*/ 265202 h 319088"/>
                <a:gd name="connsiteX52" fmla="*/ 260398 w 338138"/>
                <a:gd name="connsiteY52" fmla="*/ 258602 h 319088"/>
                <a:gd name="connsiteX53" fmla="*/ 255128 w 338138"/>
                <a:gd name="connsiteY53" fmla="*/ 258602 h 319088"/>
                <a:gd name="connsiteX54" fmla="*/ 248539 w 338138"/>
                <a:gd name="connsiteY54" fmla="*/ 259922 h 319088"/>
                <a:gd name="connsiteX55" fmla="*/ 232728 w 338138"/>
                <a:gd name="connsiteY55" fmla="*/ 283681 h 319088"/>
                <a:gd name="connsiteX56" fmla="*/ 232728 w 338138"/>
                <a:gd name="connsiteY56" fmla="*/ 304800 h 319088"/>
                <a:gd name="connsiteX57" fmla="*/ 206375 w 338138"/>
                <a:gd name="connsiteY57" fmla="*/ 253322 h 319088"/>
                <a:gd name="connsiteX58" fmla="*/ 272257 w 338138"/>
                <a:gd name="connsiteY58" fmla="*/ 187325 h 319088"/>
                <a:gd name="connsiteX59" fmla="*/ 65881 w 338138"/>
                <a:gd name="connsiteY59" fmla="*/ 187325 h 319088"/>
                <a:gd name="connsiteX60" fmla="*/ 131763 w 338138"/>
                <a:gd name="connsiteY60" fmla="*/ 253322 h 319088"/>
                <a:gd name="connsiteX61" fmla="*/ 105410 w 338138"/>
                <a:gd name="connsiteY61" fmla="*/ 304800 h 319088"/>
                <a:gd name="connsiteX62" fmla="*/ 105410 w 338138"/>
                <a:gd name="connsiteY62" fmla="*/ 283681 h 319088"/>
                <a:gd name="connsiteX63" fmla="*/ 89599 w 338138"/>
                <a:gd name="connsiteY63" fmla="*/ 259922 h 319088"/>
                <a:gd name="connsiteX64" fmla="*/ 83010 w 338138"/>
                <a:gd name="connsiteY64" fmla="*/ 258602 h 319088"/>
                <a:gd name="connsiteX65" fmla="*/ 77740 w 338138"/>
                <a:gd name="connsiteY65" fmla="*/ 258602 h 319088"/>
                <a:gd name="connsiteX66" fmla="*/ 65881 w 338138"/>
                <a:gd name="connsiteY66" fmla="*/ 265202 h 319088"/>
                <a:gd name="connsiteX67" fmla="*/ 54023 w 338138"/>
                <a:gd name="connsiteY67" fmla="*/ 258602 h 319088"/>
                <a:gd name="connsiteX68" fmla="*/ 47434 w 338138"/>
                <a:gd name="connsiteY68" fmla="*/ 258602 h 319088"/>
                <a:gd name="connsiteX69" fmla="*/ 42164 w 338138"/>
                <a:gd name="connsiteY69" fmla="*/ 259922 h 319088"/>
                <a:gd name="connsiteX70" fmla="*/ 25035 w 338138"/>
                <a:gd name="connsiteY70" fmla="*/ 283681 h 319088"/>
                <a:gd name="connsiteX71" fmla="*/ 25035 w 338138"/>
                <a:gd name="connsiteY71" fmla="*/ 304800 h 319088"/>
                <a:gd name="connsiteX72" fmla="*/ 0 w 338138"/>
                <a:gd name="connsiteY72" fmla="*/ 253322 h 319088"/>
                <a:gd name="connsiteX73" fmla="*/ 65881 w 338138"/>
                <a:gd name="connsiteY73" fmla="*/ 187325 h 319088"/>
                <a:gd name="connsiteX74" fmla="*/ 159754 w 338138"/>
                <a:gd name="connsiteY74" fmla="*/ 149225 h 319088"/>
                <a:gd name="connsiteX75" fmla="*/ 169069 w 338138"/>
                <a:gd name="connsiteY75" fmla="*/ 149225 h 319088"/>
                <a:gd name="connsiteX76" fmla="*/ 178384 w 338138"/>
                <a:gd name="connsiteY76" fmla="*/ 149225 h 319088"/>
                <a:gd name="connsiteX77" fmla="*/ 178384 w 338138"/>
                <a:gd name="connsiteY77" fmla="*/ 175331 h 319088"/>
                <a:gd name="connsiteX78" fmla="*/ 214313 w 338138"/>
                <a:gd name="connsiteY78" fmla="*/ 193605 h 319088"/>
                <a:gd name="connsiteX79" fmla="*/ 202337 w 338138"/>
                <a:gd name="connsiteY79" fmla="*/ 207963 h 319088"/>
                <a:gd name="connsiteX80" fmla="*/ 169069 w 338138"/>
                <a:gd name="connsiteY80" fmla="*/ 190994 h 319088"/>
                <a:gd name="connsiteX81" fmla="*/ 135802 w 338138"/>
                <a:gd name="connsiteY81" fmla="*/ 207963 h 319088"/>
                <a:gd name="connsiteX82" fmla="*/ 123825 w 338138"/>
                <a:gd name="connsiteY82" fmla="*/ 193605 h 319088"/>
                <a:gd name="connsiteX83" fmla="*/ 159754 w 338138"/>
                <a:gd name="connsiteY83" fmla="*/ 175331 h 319088"/>
                <a:gd name="connsiteX84" fmla="*/ 159754 w 338138"/>
                <a:gd name="connsiteY84" fmla="*/ 149225 h 319088"/>
                <a:gd name="connsiteX85" fmla="*/ 154175 w 338138"/>
                <a:gd name="connsiteY85" fmla="*/ 88900 h 319088"/>
                <a:gd name="connsiteX86" fmla="*/ 165941 w 338138"/>
                <a:gd name="connsiteY86" fmla="*/ 95394 h 319088"/>
                <a:gd name="connsiteX87" fmla="*/ 173785 w 338138"/>
                <a:gd name="connsiteY87" fmla="*/ 95394 h 319088"/>
                <a:gd name="connsiteX88" fmla="*/ 185551 w 338138"/>
                <a:gd name="connsiteY88" fmla="*/ 88900 h 319088"/>
                <a:gd name="connsiteX89" fmla="*/ 188166 w 338138"/>
                <a:gd name="connsiteY89" fmla="*/ 90199 h 319088"/>
                <a:gd name="connsiteX90" fmla="*/ 192088 w 338138"/>
                <a:gd name="connsiteY90" fmla="*/ 96693 h 319088"/>
                <a:gd name="connsiteX91" fmla="*/ 192088 w 338138"/>
                <a:gd name="connsiteY91" fmla="*/ 126567 h 319088"/>
                <a:gd name="connsiteX92" fmla="*/ 169863 w 338138"/>
                <a:gd name="connsiteY92" fmla="*/ 131763 h 319088"/>
                <a:gd name="connsiteX93" fmla="*/ 147638 w 338138"/>
                <a:gd name="connsiteY93" fmla="*/ 126567 h 319088"/>
                <a:gd name="connsiteX94" fmla="*/ 147638 w 338138"/>
                <a:gd name="connsiteY94" fmla="*/ 96693 h 319088"/>
                <a:gd name="connsiteX95" fmla="*/ 151560 w 338138"/>
                <a:gd name="connsiteY95" fmla="*/ 90199 h 319088"/>
                <a:gd name="connsiteX96" fmla="*/ 154175 w 338138"/>
                <a:gd name="connsiteY96" fmla="*/ 88900 h 319088"/>
                <a:gd name="connsiteX97" fmla="*/ 169069 w 338138"/>
                <a:gd name="connsiteY97" fmla="*/ 26988 h 319088"/>
                <a:gd name="connsiteX98" fmla="*/ 179388 w 338138"/>
                <a:gd name="connsiteY98" fmla="*/ 36513 h 319088"/>
                <a:gd name="connsiteX99" fmla="*/ 169069 w 338138"/>
                <a:gd name="connsiteY99" fmla="*/ 46038 h 319088"/>
                <a:gd name="connsiteX100" fmla="*/ 158750 w 338138"/>
                <a:gd name="connsiteY100" fmla="*/ 36513 h 319088"/>
                <a:gd name="connsiteX101" fmla="*/ 169069 w 338138"/>
                <a:gd name="connsiteY101" fmla="*/ 26988 h 319088"/>
                <a:gd name="connsiteX102" fmla="*/ 169070 w 338138"/>
                <a:gd name="connsiteY102" fmla="*/ 9525 h 319088"/>
                <a:gd name="connsiteX103" fmla="*/ 141288 w 338138"/>
                <a:gd name="connsiteY103" fmla="*/ 37307 h 319088"/>
                <a:gd name="connsiteX104" fmla="*/ 169070 w 338138"/>
                <a:gd name="connsiteY104" fmla="*/ 65089 h 319088"/>
                <a:gd name="connsiteX105" fmla="*/ 196852 w 338138"/>
                <a:gd name="connsiteY105" fmla="*/ 37307 h 319088"/>
                <a:gd name="connsiteX106" fmla="*/ 169070 w 338138"/>
                <a:gd name="connsiteY106" fmla="*/ 9525 h 319088"/>
                <a:gd name="connsiteX107" fmla="*/ 169070 w 338138"/>
                <a:gd name="connsiteY107" fmla="*/ 0 h 319088"/>
                <a:gd name="connsiteX108" fmla="*/ 234951 w 338138"/>
                <a:gd name="connsiteY108" fmla="*/ 65997 h 319088"/>
                <a:gd name="connsiteX109" fmla="*/ 209916 w 338138"/>
                <a:gd name="connsiteY109" fmla="*/ 117475 h 319088"/>
                <a:gd name="connsiteX110" fmla="*/ 209916 w 338138"/>
                <a:gd name="connsiteY110" fmla="*/ 96356 h 319088"/>
                <a:gd name="connsiteX111" fmla="*/ 192787 w 338138"/>
                <a:gd name="connsiteY111" fmla="*/ 72597 h 319088"/>
                <a:gd name="connsiteX112" fmla="*/ 187517 w 338138"/>
                <a:gd name="connsiteY112" fmla="*/ 71277 h 319088"/>
                <a:gd name="connsiteX113" fmla="*/ 180928 w 338138"/>
                <a:gd name="connsiteY113" fmla="*/ 71277 h 319088"/>
                <a:gd name="connsiteX114" fmla="*/ 169070 w 338138"/>
                <a:gd name="connsiteY114" fmla="*/ 76557 h 319088"/>
                <a:gd name="connsiteX115" fmla="*/ 157211 w 338138"/>
                <a:gd name="connsiteY115" fmla="*/ 71277 h 319088"/>
                <a:gd name="connsiteX116" fmla="*/ 150623 w 338138"/>
                <a:gd name="connsiteY116" fmla="*/ 71277 h 319088"/>
                <a:gd name="connsiteX117" fmla="*/ 145352 w 338138"/>
                <a:gd name="connsiteY117" fmla="*/ 72597 h 319088"/>
                <a:gd name="connsiteX118" fmla="*/ 128223 w 338138"/>
                <a:gd name="connsiteY118" fmla="*/ 96356 h 319088"/>
                <a:gd name="connsiteX119" fmla="*/ 128223 w 338138"/>
                <a:gd name="connsiteY119" fmla="*/ 117475 h 319088"/>
                <a:gd name="connsiteX120" fmla="*/ 103188 w 338138"/>
                <a:gd name="connsiteY120" fmla="*/ 65997 h 319088"/>
                <a:gd name="connsiteX121" fmla="*/ 169070 w 338138"/>
                <a:gd name="connsiteY121" fmla="*/ 0 h 3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38138" h="319088">
                  <a:moveTo>
                    <a:pt x="255815" y="276225"/>
                  </a:moveTo>
                  <a:cubicBezTo>
                    <a:pt x="255815" y="276225"/>
                    <a:pt x="255815" y="276225"/>
                    <a:pt x="267653" y="282720"/>
                  </a:cubicBezTo>
                  <a:cubicBezTo>
                    <a:pt x="270284" y="284018"/>
                    <a:pt x="272915" y="284018"/>
                    <a:pt x="275546" y="282720"/>
                  </a:cubicBezTo>
                  <a:cubicBezTo>
                    <a:pt x="275546" y="282720"/>
                    <a:pt x="275546" y="282720"/>
                    <a:pt x="287384" y="276225"/>
                  </a:cubicBezTo>
                  <a:cubicBezTo>
                    <a:pt x="287384" y="276225"/>
                    <a:pt x="287384" y="276225"/>
                    <a:pt x="290015" y="277524"/>
                  </a:cubicBezTo>
                  <a:cubicBezTo>
                    <a:pt x="292646" y="278823"/>
                    <a:pt x="295276" y="281421"/>
                    <a:pt x="295276" y="284018"/>
                  </a:cubicBezTo>
                  <a:cubicBezTo>
                    <a:pt x="295276" y="284018"/>
                    <a:pt x="295276" y="284018"/>
                    <a:pt x="295276" y="315191"/>
                  </a:cubicBezTo>
                  <a:cubicBezTo>
                    <a:pt x="287384" y="317789"/>
                    <a:pt x="279492" y="319088"/>
                    <a:pt x="271600" y="319088"/>
                  </a:cubicBezTo>
                  <a:cubicBezTo>
                    <a:pt x="263707" y="319088"/>
                    <a:pt x="255815" y="317789"/>
                    <a:pt x="249238" y="315191"/>
                  </a:cubicBezTo>
                  <a:cubicBezTo>
                    <a:pt x="249238" y="315191"/>
                    <a:pt x="249238" y="315191"/>
                    <a:pt x="249238" y="284018"/>
                  </a:cubicBezTo>
                  <a:cubicBezTo>
                    <a:pt x="249238" y="281421"/>
                    <a:pt x="250554" y="278823"/>
                    <a:pt x="253184" y="277524"/>
                  </a:cubicBezTo>
                  <a:cubicBezTo>
                    <a:pt x="253184" y="277524"/>
                    <a:pt x="253184" y="277524"/>
                    <a:pt x="255815" y="276225"/>
                  </a:cubicBezTo>
                  <a:close/>
                  <a:moveTo>
                    <a:pt x="50755" y="276225"/>
                  </a:moveTo>
                  <a:cubicBezTo>
                    <a:pt x="50755" y="276225"/>
                    <a:pt x="50755" y="276225"/>
                    <a:pt x="62593" y="282720"/>
                  </a:cubicBezTo>
                  <a:cubicBezTo>
                    <a:pt x="65224" y="284018"/>
                    <a:pt x="67855" y="284018"/>
                    <a:pt x="70486" y="282720"/>
                  </a:cubicBezTo>
                  <a:cubicBezTo>
                    <a:pt x="70486" y="282720"/>
                    <a:pt x="70486" y="282720"/>
                    <a:pt x="82324" y="276225"/>
                  </a:cubicBezTo>
                  <a:cubicBezTo>
                    <a:pt x="82324" y="276225"/>
                    <a:pt x="82324" y="276225"/>
                    <a:pt x="84955" y="277524"/>
                  </a:cubicBezTo>
                  <a:cubicBezTo>
                    <a:pt x="87585" y="278823"/>
                    <a:pt x="88901" y="281421"/>
                    <a:pt x="88901" y="284018"/>
                  </a:cubicBezTo>
                  <a:cubicBezTo>
                    <a:pt x="88901" y="284018"/>
                    <a:pt x="88901" y="284018"/>
                    <a:pt x="88901" y="315191"/>
                  </a:cubicBezTo>
                  <a:cubicBezTo>
                    <a:pt x="82324" y="317789"/>
                    <a:pt x="74432" y="319088"/>
                    <a:pt x="66539" y="319088"/>
                  </a:cubicBezTo>
                  <a:cubicBezTo>
                    <a:pt x="58647" y="319088"/>
                    <a:pt x="50755" y="317789"/>
                    <a:pt x="42863" y="315191"/>
                  </a:cubicBezTo>
                  <a:cubicBezTo>
                    <a:pt x="42863" y="315191"/>
                    <a:pt x="42863" y="315191"/>
                    <a:pt x="42863" y="284018"/>
                  </a:cubicBezTo>
                  <a:cubicBezTo>
                    <a:pt x="42863" y="281421"/>
                    <a:pt x="45493" y="278823"/>
                    <a:pt x="48124" y="277524"/>
                  </a:cubicBezTo>
                  <a:cubicBezTo>
                    <a:pt x="48124" y="277524"/>
                    <a:pt x="48124" y="277524"/>
                    <a:pt x="50755" y="276225"/>
                  </a:cubicBezTo>
                  <a:close/>
                  <a:moveTo>
                    <a:pt x="273050" y="214313"/>
                  </a:moveTo>
                  <a:cubicBezTo>
                    <a:pt x="278311" y="214313"/>
                    <a:pt x="282575" y="218933"/>
                    <a:pt x="282575" y="224632"/>
                  </a:cubicBezTo>
                  <a:cubicBezTo>
                    <a:pt x="282575" y="230331"/>
                    <a:pt x="278311" y="234951"/>
                    <a:pt x="273050" y="234951"/>
                  </a:cubicBezTo>
                  <a:cubicBezTo>
                    <a:pt x="267789" y="234951"/>
                    <a:pt x="263525" y="230331"/>
                    <a:pt x="263525" y="224632"/>
                  </a:cubicBezTo>
                  <a:cubicBezTo>
                    <a:pt x="263525" y="218933"/>
                    <a:pt x="267789" y="214313"/>
                    <a:pt x="273050" y="214313"/>
                  </a:cubicBezTo>
                  <a:close/>
                  <a:moveTo>
                    <a:pt x="65882" y="214313"/>
                  </a:moveTo>
                  <a:cubicBezTo>
                    <a:pt x="71581" y="214313"/>
                    <a:pt x="76201" y="218933"/>
                    <a:pt x="76201" y="224632"/>
                  </a:cubicBezTo>
                  <a:cubicBezTo>
                    <a:pt x="76201" y="230331"/>
                    <a:pt x="71581" y="234951"/>
                    <a:pt x="65882" y="234951"/>
                  </a:cubicBezTo>
                  <a:cubicBezTo>
                    <a:pt x="60183" y="234951"/>
                    <a:pt x="55563" y="230331"/>
                    <a:pt x="55563" y="224632"/>
                  </a:cubicBezTo>
                  <a:cubicBezTo>
                    <a:pt x="55563" y="218933"/>
                    <a:pt x="60183" y="214313"/>
                    <a:pt x="65882" y="214313"/>
                  </a:cubicBezTo>
                  <a:close/>
                  <a:moveTo>
                    <a:pt x="272257" y="196850"/>
                  </a:moveTo>
                  <a:cubicBezTo>
                    <a:pt x="256913" y="196850"/>
                    <a:pt x="244475" y="209288"/>
                    <a:pt x="244475" y="224632"/>
                  </a:cubicBezTo>
                  <a:cubicBezTo>
                    <a:pt x="244475" y="239976"/>
                    <a:pt x="256913" y="252414"/>
                    <a:pt x="272257" y="252414"/>
                  </a:cubicBezTo>
                  <a:cubicBezTo>
                    <a:pt x="287601" y="252414"/>
                    <a:pt x="300039" y="239976"/>
                    <a:pt x="300039" y="224632"/>
                  </a:cubicBezTo>
                  <a:cubicBezTo>
                    <a:pt x="300039" y="209288"/>
                    <a:pt x="287601" y="196850"/>
                    <a:pt x="272257" y="196850"/>
                  </a:cubicBezTo>
                  <a:close/>
                  <a:moveTo>
                    <a:pt x="65882" y="196850"/>
                  </a:moveTo>
                  <a:cubicBezTo>
                    <a:pt x="50538" y="196850"/>
                    <a:pt x="38100" y="209288"/>
                    <a:pt x="38100" y="224632"/>
                  </a:cubicBezTo>
                  <a:cubicBezTo>
                    <a:pt x="38100" y="239976"/>
                    <a:pt x="50538" y="252414"/>
                    <a:pt x="65882" y="252414"/>
                  </a:cubicBezTo>
                  <a:cubicBezTo>
                    <a:pt x="81226" y="252414"/>
                    <a:pt x="93664" y="239976"/>
                    <a:pt x="93664" y="224632"/>
                  </a:cubicBezTo>
                  <a:cubicBezTo>
                    <a:pt x="93664" y="209288"/>
                    <a:pt x="81226" y="196850"/>
                    <a:pt x="65882" y="196850"/>
                  </a:cubicBezTo>
                  <a:close/>
                  <a:moveTo>
                    <a:pt x="272257" y="187325"/>
                  </a:moveTo>
                  <a:cubicBezTo>
                    <a:pt x="309150" y="187325"/>
                    <a:pt x="338138" y="217684"/>
                    <a:pt x="338138" y="253322"/>
                  </a:cubicBezTo>
                  <a:cubicBezTo>
                    <a:pt x="338138" y="274441"/>
                    <a:pt x="328915" y="292921"/>
                    <a:pt x="313103" y="304800"/>
                  </a:cubicBezTo>
                  <a:cubicBezTo>
                    <a:pt x="313103" y="304800"/>
                    <a:pt x="313103" y="304800"/>
                    <a:pt x="313103" y="283681"/>
                  </a:cubicBezTo>
                  <a:cubicBezTo>
                    <a:pt x="313103" y="273121"/>
                    <a:pt x="306515" y="263882"/>
                    <a:pt x="295974" y="259922"/>
                  </a:cubicBezTo>
                  <a:cubicBezTo>
                    <a:pt x="295974" y="259922"/>
                    <a:pt x="290704" y="258602"/>
                    <a:pt x="290704" y="258602"/>
                  </a:cubicBezTo>
                  <a:cubicBezTo>
                    <a:pt x="288068" y="257282"/>
                    <a:pt x="286751" y="258602"/>
                    <a:pt x="284115" y="258602"/>
                  </a:cubicBezTo>
                  <a:cubicBezTo>
                    <a:pt x="284115" y="258602"/>
                    <a:pt x="284115" y="258602"/>
                    <a:pt x="272257" y="265202"/>
                  </a:cubicBezTo>
                  <a:cubicBezTo>
                    <a:pt x="272257" y="265202"/>
                    <a:pt x="272257" y="265202"/>
                    <a:pt x="260398" y="258602"/>
                  </a:cubicBezTo>
                  <a:cubicBezTo>
                    <a:pt x="259080" y="258602"/>
                    <a:pt x="256445" y="257282"/>
                    <a:pt x="255128" y="258602"/>
                  </a:cubicBezTo>
                  <a:cubicBezTo>
                    <a:pt x="255128" y="258602"/>
                    <a:pt x="248539" y="259922"/>
                    <a:pt x="248539" y="259922"/>
                  </a:cubicBezTo>
                  <a:cubicBezTo>
                    <a:pt x="239316" y="263882"/>
                    <a:pt x="232728" y="273121"/>
                    <a:pt x="232728" y="283681"/>
                  </a:cubicBezTo>
                  <a:cubicBezTo>
                    <a:pt x="232728" y="283681"/>
                    <a:pt x="232728" y="283681"/>
                    <a:pt x="232728" y="304800"/>
                  </a:cubicBezTo>
                  <a:cubicBezTo>
                    <a:pt x="216916" y="292921"/>
                    <a:pt x="206375" y="274441"/>
                    <a:pt x="206375" y="253322"/>
                  </a:cubicBezTo>
                  <a:cubicBezTo>
                    <a:pt x="206375" y="217684"/>
                    <a:pt x="236681" y="187325"/>
                    <a:pt x="272257" y="187325"/>
                  </a:cubicBezTo>
                  <a:close/>
                  <a:moveTo>
                    <a:pt x="65881" y="187325"/>
                  </a:moveTo>
                  <a:cubicBezTo>
                    <a:pt x="101457" y="187325"/>
                    <a:pt x="131763" y="217684"/>
                    <a:pt x="131763" y="253322"/>
                  </a:cubicBezTo>
                  <a:cubicBezTo>
                    <a:pt x="131763" y="274441"/>
                    <a:pt x="121222" y="292921"/>
                    <a:pt x="105410" y="304800"/>
                  </a:cubicBezTo>
                  <a:cubicBezTo>
                    <a:pt x="105410" y="304800"/>
                    <a:pt x="105410" y="304800"/>
                    <a:pt x="105410" y="283681"/>
                  </a:cubicBezTo>
                  <a:cubicBezTo>
                    <a:pt x="105410" y="273121"/>
                    <a:pt x="98822" y="263882"/>
                    <a:pt x="89599" y="259922"/>
                  </a:cubicBezTo>
                  <a:cubicBezTo>
                    <a:pt x="89599" y="259922"/>
                    <a:pt x="83010" y="258602"/>
                    <a:pt x="83010" y="258602"/>
                  </a:cubicBezTo>
                  <a:cubicBezTo>
                    <a:pt x="81693" y="257282"/>
                    <a:pt x="79058" y="258602"/>
                    <a:pt x="77740" y="258602"/>
                  </a:cubicBezTo>
                  <a:cubicBezTo>
                    <a:pt x="77740" y="258602"/>
                    <a:pt x="77740" y="258602"/>
                    <a:pt x="65881" y="265202"/>
                  </a:cubicBezTo>
                  <a:cubicBezTo>
                    <a:pt x="65881" y="265202"/>
                    <a:pt x="65881" y="265202"/>
                    <a:pt x="54023" y="258602"/>
                  </a:cubicBezTo>
                  <a:cubicBezTo>
                    <a:pt x="51387" y="258602"/>
                    <a:pt x="50070" y="257282"/>
                    <a:pt x="47434" y="258602"/>
                  </a:cubicBezTo>
                  <a:cubicBezTo>
                    <a:pt x="47434" y="258602"/>
                    <a:pt x="42164" y="259922"/>
                    <a:pt x="42164" y="259922"/>
                  </a:cubicBezTo>
                  <a:cubicBezTo>
                    <a:pt x="31623" y="263882"/>
                    <a:pt x="25035" y="273121"/>
                    <a:pt x="25035" y="283681"/>
                  </a:cubicBezTo>
                  <a:cubicBezTo>
                    <a:pt x="25035" y="283681"/>
                    <a:pt x="25035" y="283681"/>
                    <a:pt x="25035" y="304800"/>
                  </a:cubicBezTo>
                  <a:cubicBezTo>
                    <a:pt x="9223" y="292921"/>
                    <a:pt x="0" y="274441"/>
                    <a:pt x="0" y="253322"/>
                  </a:cubicBezTo>
                  <a:cubicBezTo>
                    <a:pt x="0" y="217684"/>
                    <a:pt x="28988" y="187325"/>
                    <a:pt x="65881" y="187325"/>
                  </a:cubicBezTo>
                  <a:close/>
                  <a:moveTo>
                    <a:pt x="159754" y="149225"/>
                  </a:moveTo>
                  <a:cubicBezTo>
                    <a:pt x="163746" y="149225"/>
                    <a:pt x="166408" y="149225"/>
                    <a:pt x="169069" y="149225"/>
                  </a:cubicBezTo>
                  <a:cubicBezTo>
                    <a:pt x="171731" y="149225"/>
                    <a:pt x="174392" y="149225"/>
                    <a:pt x="178384" y="149225"/>
                  </a:cubicBezTo>
                  <a:cubicBezTo>
                    <a:pt x="178384" y="149225"/>
                    <a:pt x="178384" y="149225"/>
                    <a:pt x="178384" y="175331"/>
                  </a:cubicBezTo>
                  <a:lnTo>
                    <a:pt x="214313" y="193605"/>
                  </a:lnTo>
                  <a:cubicBezTo>
                    <a:pt x="210321" y="197521"/>
                    <a:pt x="206329" y="202742"/>
                    <a:pt x="202337" y="207963"/>
                  </a:cubicBezTo>
                  <a:cubicBezTo>
                    <a:pt x="202337" y="207963"/>
                    <a:pt x="202337" y="207963"/>
                    <a:pt x="169069" y="190994"/>
                  </a:cubicBezTo>
                  <a:cubicBezTo>
                    <a:pt x="169069" y="190994"/>
                    <a:pt x="169069" y="190994"/>
                    <a:pt x="135802" y="207963"/>
                  </a:cubicBezTo>
                  <a:cubicBezTo>
                    <a:pt x="131809" y="202742"/>
                    <a:pt x="127817" y="197521"/>
                    <a:pt x="123825" y="193605"/>
                  </a:cubicBezTo>
                  <a:cubicBezTo>
                    <a:pt x="123825" y="193605"/>
                    <a:pt x="123825" y="193605"/>
                    <a:pt x="159754" y="175331"/>
                  </a:cubicBezTo>
                  <a:cubicBezTo>
                    <a:pt x="159754" y="175331"/>
                    <a:pt x="159754" y="175331"/>
                    <a:pt x="159754" y="149225"/>
                  </a:cubicBezTo>
                  <a:close/>
                  <a:moveTo>
                    <a:pt x="154175" y="88900"/>
                  </a:moveTo>
                  <a:cubicBezTo>
                    <a:pt x="154175" y="88900"/>
                    <a:pt x="154175" y="88900"/>
                    <a:pt x="165941" y="95394"/>
                  </a:cubicBezTo>
                  <a:cubicBezTo>
                    <a:pt x="168556" y="95394"/>
                    <a:pt x="171171" y="95394"/>
                    <a:pt x="173785" y="95394"/>
                  </a:cubicBezTo>
                  <a:cubicBezTo>
                    <a:pt x="173785" y="95394"/>
                    <a:pt x="173785" y="95394"/>
                    <a:pt x="185551" y="88900"/>
                  </a:cubicBezTo>
                  <a:lnTo>
                    <a:pt x="188166" y="90199"/>
                  </a:lnTo>
                  <a:cubicBezTo>
                    <a:pt x="190781" y="90199"/>
                    <a:pt x="192088" y="92797"/>
                    <a:pt x="192088" y="96693"/>
                  </a:cubicBezTo>
                  <a:cubicBezTo>
                    <a:pt x="192088" y="96693"/>
                    <a:pt x="192088" y="96693"/>
                    <a:pt x="192088" y="126567"/>
                  </a:cubicBezTo>
                  <a:cubicBezTo>
                    <a:pt x="185551" y="129165"/>
                    <a:pt x="177707" y="131763"/>
                    <a:pt x="169863" y="131763"/>
                  </a:cubicBezTo>
                  <a:cubicBezTo>
                    <a:pt x="162019" y="131763"/>
                    <a:pt x="154175" y="129165"/>
                    <a:pt x="147638" y="126567"/>
                  </a:cubicBezTo>
                  <a:cubicBezTo>
                    <a:pt x="147638" y="126567"/>
                    <a:pt x="147638" y="126567"/>
                    <a:pt x="147638" y="96693"/>
                  </a:cubicBezTo>
                  <a:cubicBezTo>
                    <a:pt x="147638" y="92797"/>
                    <a:pt x="148946" y="90199"/>
                    <a:pt x="151560" y="90199"/>
                  </a:cubicBezTo>
                  <a:cubicBezTo>
                    <a:pt x="151560" y="90199"/>
                    <a:pt x="151560" y="90199"/>
                    <a:pt x="154175" y="88900"/>
                  </a:cubicBezTo>
                  <a:close/>
                  <a:moveTo>
                    <a:pt x="169069" y="26988"/>
                  </a:moveTo>
                  <a:cubicBezTo>
                    <a:pt x="174768" y="26988"/>
                    <a:pt x="179388" y="31252"/>
                    <a:pt x="179388" y="36513"/>
                  </a:cubicBezTo>
                  <a:cubicBezTo>
                    <a:pt x="179388" y="41774"/>
                    <a:pt x="174768" y="46038"/>
                    <a:pt x="169069" y="46038"/>
                  </a:cubicBezTo>
                  <a:cubicBezTo>
                    <a:pt x="163370" y="46038"/>
                    <a:pt x="158750" y="41774"/>
                    <a:pt x="158750" y="36513"/>
                  </a:cubicBezTo>
                  <a:cubicBezTo>
                    <a:pt x="158750" y="31252"/>
                    <a:pt x="163370" y="26988"/>
                    <a:pt x="169069" y="26988"/>
                  </a:cubicBezTo>
                  <a:close/>
                  <a:moveTo>
                    <a:pt x="169070" y="9525"/>
                  </a:moveTo>
                  <a:cubicBezTo>
                    <a:pt x="153726" y="9525"/>
                    <a:pt x="141288" y="21963"/>
                    <a:pt x="141288" y="37307"/>
                  </a:cubicBezTo>
                  <a:cubicBezTo>
                    <a:pt x="141288" y="52651"/>
                    <a:pt x="153726" y="65089"/>
                    <a:pt x="169070" y="65089"/>
                  </a:cubicBezTo>
                  <a:cubicBezTo>
                    <a:pt x="184414" y="65089"/>
                    <a:pt x="196852" y="52651"/>
                    <a:pt x="196852" y="37307"/>
                  </a:cubicBezTo>
                  <a:cubicBezTo>
                    <a:pt x="196852" y="21963"/>
                    <a:pt x="184414" y="9525"/>
                    <a:pt x="169070" y="9525"/>
                  </a:cubicBezTo>
                  <a:close/>
                  <a:moveTo>
                    <a:pt x="169070" y="0"/>
                  </a:moveTo>
                  <a:cubicBezTo>
                    <a:pt x="204646" y="0"/>
                    <a:pt x="234951" y="29039"/>
                    <a:pt x="234951" y="65997"/>
                  </a:cubicBezTo>
                  <a:cubicBezTo>
                    <a:pt x="234951" y="87116"/>
                    <a:pt x="224410" y="105595"/>
                    <a:pt x="209916" y="117475"/>
                  </a:cubicBezTo>
                  <a:cubicBezTo>
                    <a:pt x="209916" y="117475"/>
                    <a:pt x="209916" y="117475"/>
                    <a:pt x="209916" y="96356"/>
                  </a:cubicBezTo>
                  <a:cubicBezTo>
                    <a:pt x="209916" y="85796"/>
                    <a:pt x="203328" y="75237"/>
                    <a:pt x="192787" y="72597"/>
                  </a:cubicBezTo>
                  <a:cubicBezTo>
                    <a:pt x="192787" y="72597"/>
                    <a:pt x="187517" y="71277"/>
                    <a:pt x="187517" y="71277"/>
                  </a:cubicBezTo>
                  <a:cubicBezTo>
                    <a:pt x="184881" y="69957"/>
                    <a:pt x="182246" y="69957"/>
                    <a:pt x="180928" y="71277"/>
                  </a:cubicBezTo>
                  <a:cubicBezTo>
                    <a:pt x="180928" y="71277"/>
                    <a:pt x="180928" y="71277"/>
                    <a:pt x="169070" y="76557"/>
                  </a:cubicBezTo>
                  <a:cubicBezTo>
                    <a:pt x="169070" y="76557"/>
                    <a:pt x="169070" y="76557"/>
                    <a:pt x="157211" y="71277"/>
                  </a:cubicBezTo>
                  <a:cubicBezTo>
                    <a:pt x="155893" y="69957"/>
                    <a:pt x="153258" y="69957"/>
                    <a:pt x="150623" y="71277"/>
                  </a:cubicBezTo>
                  <a:cubicBezTo>
                    <a:pt x="150623" y="71277"/>
                    <a:pt x="145352" y="72597"/>
                    <a:pt x="145352" y="72597"/>
                  </a:cubicBezTo>
                  <a:cubicBezTo>
                    <a:pt x="134811" y="75237"/>
                    <a:pt x="128223" y="85796"/>
                    <a:pt x="128223" y="96356"/>
                  </a:cubicBezTo>
                  <a:cubicBezTo>
                    <a:pt x="128223" y="96356"/>
                    <a:pt x="128223" y="96356"/>
                    <a:pt x="128223" y="117475"/>
                  </a:cubicBezTo>
                  <a:cubicBezTo>
                    <a:pt x="113729" y="105595"/>
                    <a:pt x="103188" y="87116"/>
                    <a:pt x="103188" y="65997"/>
                  </a:cubicBezTo>
                  <a:cubicBezTo>
                    <a:pt x="103188" y="29039"/>
                    <a:pt x="133494" y="0"/>
                    <a:pt x="1690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402371" y="4621776"/>
              <a:ext cx="2754576" cy="1393198"/>
              <a:chOff x="1229770" y="4763896"/>
              <a:chExt cx="2754576" cy="1393198"/>
            </a:xfrm>
          </p:grpSpPr>
          <p:sp>
            <p:nvSpPr>
              <p:cNvPr id="26" name="文本框 36"/>
              <p:cNvSpPr txBox="1"/>
              <p:nvPr/>
            </p:nvSpPr>
            <p:spPr>
              <a:xfrm>
                <a:off x="1390650" y="4763896"/>
                <a:ext cx="1991392" cy="30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Tao Pengcheng</a:t>
                </a:r>
                <a:r>
                  <a:rPr lang="en-US" altLang="zh-CN" sz="16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 Placeholder 32"/>
              <p:cNvSpPr txBox="1"/>
              <p:nvPr/>
            </p:nvSpPr>
            <p:spPr>
              <a:xfrm>
                <a:off x="1229770" y="5174614"/>
                <a:ext cx="2754576" cy="982480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menu interface</a:t>
                </a: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boards function</a:t>
                </a: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connection of the interfaces</a:t>
                </a: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000625" y="4621776"/>
              <a:ext cx="2253318" cy="1392916"/>
              <a:chOff x="1274199" y="4763896"/>
              <a:chExt cx="2253318" cy="1392916"/>
            </a:xfrm>
          </p:grpSpPr>
          <p:sp>
            <p:nvSpPr>
              <p:cNvPr id="24" name="文本框 36"/>
              <p:cNvSpPr txBox="1"/>
              <p:nvPr/>
            </p:nvSpPr>
            <p:spPr>
              <a:xfrm>
                <a:off x="1390650" y="4763896"/>
                <a:ext cx="1991392" cy="30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Zhu Junze</a:t>
                </a:r>
                <a:r>
                  <a:rPr lang="en-US" altLang="zh-CN" sz="16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 Placeholder 32"/>
              <p:cNvSpPr txBox="1"/>
              <p:nvPr/>
            </p:nvSpPr>
            <p:spPr>
              <a:xfrm>
                <a:off x="1274199" y="5174598"/>
                <a:ext cx="2253318" cy="98221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movement of the man </a:t>
                </a: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“play” function</a:t>
                </a: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10600" y="4621776"/>
              <a:ext cx="2253318" cy="1392916"/>
              <a:chOff x="1274199" y="4763896"/>
              <a:chExt cx="2253318" cy="1392916"/>
            </a:xfrm>
          </p:grpSpPr>
          <p:sp>
            <p:nvSpPr>
              <p:cNvPr id="22" name="文本框 36"/>
              <p:cNvSpPr txBox="1"/>
              <p:nvPr/>
            </p:nvSpPr>
            <p:spPr>
              <a:xfrm>
                <a:off x="1390650" y="4763896"/>
                <a:ext cx="1991392" cy="30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Cooperation </a:t>
                </a:r>
                <a:endParaRPr lang="en-US" altLang="zh-CN" sz="1600" b="1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 Placeholder 32"/>
              <p:cNvSpPr txBox="1"/>
              <p:nvPr/>
            </p:nvSpPr>
            <p:spPr>
              <a:xfrm>
                <a:off x="1274199" y="5174598"/>
                <a:ext cx="2253318" cy="98221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thoughts</a:t>
                </a: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arithmetic</a:t>
                </a: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three main problems</a:t>
                </a: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557905" y="966470"/>
            <a:ext cx="5020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/>
              <a:t>The job we have down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 flipV="1">
            <a:off x="2971800" y="650240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0" y="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971501" y="1659820"/>
            <a:ext cx="6355715" cy="3717290"/>
            <a:chOff x="2970866" y="1971081"/>
            <a:chExt cx="6355715" cy="3717290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5418956" y="1971081"/>
              <a:ext cx="1306286" cy="1302848"/>
            </a:xfrm>
            <a:prstGeom prst="ellipse">
              <a:avLst/>
            </a:prstGeom>
            <a:solidFill>
              <a:srgbClr val="3E487A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solidFill>
                  <a:srgbClr val="7AABA6"/>
                </a:solidFill>
              </a:endParaRPr>
            </a:p>
          </p:txBody>
        </p:sp>
        <p:sp>
          <p:nvSpPr>
            <p:cNvPr id="17" name="文本框 3"/>
            <p:cNvSpPr txBox="1">
              <a:spLocks noChangeArrowheads="1"/>
            </p:cNvSpPr>
            <p:nvPr/>
          </p:nvSpPr>
          <p:spPr bwMode="auto">
            <a:xfrm>
              <a:off x="5441561" y="2186240"/>
              <a:ext cx="126107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970866" y="3381416"/>
              <a:ext cx="6355715" cy="230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600" dirty="0">
                  <a:solidFill>
                    <a:srgbClr val="3E48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</a:t>
              </a:r>
              <a:endParaRPr lang="en-US" altLang="zh-CN" sz="4800" spc="600" dirty="0">
                <a:solidFill>
                  <a:srgbClr val="3E48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4800" spc="600" dirty="0">
                  <a:solidFill>
                    <a:srgbClr val="3E48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endParaRPr lang="en-US" altLang="zh-CN" sz="4800" spc="600" dirty="0">
                <a:solidFill>
                  <a:srgbClr val="3E48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sz="4800" dirty="0">
                  <a:solidFill>
                    <a:srgbClr val="3C46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implementation</a:t>
              </a:r>
              <a:endParaRPr lang="en-US" altLang="zh-CN" sz="4800" spc="600" dirty="0">
                <a:solidFill>
                  <a:srgbClr val="3E48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20652" y="2073102"/>
            <a:ext cx="1733748" cy="1733748"/>
          </a:xfrm>
          <a:prstGeom prst="ellipse">
            <a:avLst/>
          </a:prstGeom>
          <a:solidFill>
            <a:srgbClr val="3C46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305" y="2586355"/>
            <a:ext cx="1288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main interface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pic>
        <p:nvPicPr>
          <p:cNvPr id="4" name="图片 3" descr="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4230" y="443230"/>
            <a:ext cx="4445000" cy="5893435"/>
          </a:xfrm>
          <a:prstGeom prst="rect">
            <a:avLst/>
          </a:prstGeom>
        </p:spPr>
      </p:pic>
      <p:pic>
        <p:nvPicPr>
          <p:cNvPr id="5" name="图片 4" descr="(@R8B9DA}XE_E9ZNX638SN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380" y="782955"/>
            <a:ext cx="4430395" cy="5213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20652" y="2073102"/>
            <a:ext cx="1733748" cy="1733748"/>
          </a:xfrm>
          <a:prstGeom prst="ellipse">
            <a:avLst/>
          </a:prstGeom>
          <a:solidFill>
            <a:srgbClr val="3C46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305" y="2586355"/>
            <a:ext cx="1288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Rand</a:t>
            </a:r>
            <a:endParaRPr lang="en-US" altLang="zh-CN" sz="2000" b="1">
              <a:solidFill>
                <a:schemeClr val="bg1"/>
              </a:solidFill>
            </a:endParaRPr>
          </a:p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Board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1175" y="555625"/>
            <a:ext cx="5254625" cy="5610860"/>
          </a:xfrm>
          <a:prstGeom prst="rect">
            <a:avLst/>
          </a:prstGeom>
        </p:spPr>
      </p:pic>
      <p:pic>
        <p:nvPicPr>
          <p:cNvPr id="4" name="图片 3" descr="8YO{BP{3Z3B{2_)L2RSD]G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585" y="816610"/>
            <a:ext cx="8558530" cy="4794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20652" y="2073102"/>
            <a:ext cx="1733748" cy="1733748"/>
          </a:xfrm>
          <a:prstGeom prst="ellipse">
            <a:avLst/>
          </a:prstGeom>
          <a:solidFill>
            <a:srgbClr val="3C46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180" y="2586990"/>
            <a:ext cx="151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Collision Detection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pic>
        <p:nvPicPr>
          <p:cNvPr id="6" name="图片 5" descr="collision detection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5740" y="24765"/>
            <a:ext cx="7236460" cy="6807835"/>
          </a:xfrm>
          <a:prstGeom prst="rect">
            <a:avLst/>
          </a:prstGeom>
        </p:spPr>
      </p:pic>
      <p:pic>
        <p:nvPicPr>
          <p:cNvPr id="9" name="图片 8" descr="%BCBNR])YA}0Z5QB4YL){@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30" y="443230"/>
            <a:ext cx="7984490" cy="5888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20652" y="2073102"/>
            <a:ext cx="1733748" cy="1733748"/>
          </a:xfrm>
          <a:prstGeom prst="ellipse">
            <a:avLst/>
          </a:prstGeom>
          <a:solidFill>
            <a:srgbClr val="3C46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305" y="2432685"/>
            <a:ext cx="12884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the boards</a:t>
            </a:r>
            <a:endParaRPr lang="en-US" altLang="zh-CN" sz="2000" b="1">
              <a:solidFill>
                <a:schemeClr val="bg1"/>
              </a:solidFill>
            </a:endParaRPr>
          </a:p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moving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pic>
        <p:nvPicPr>
          <p:cNvPr id="4" name="图片 3" descr="人物、界面移动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0220" y="570865"/>
            <a:ext cx="5532120" cy="60458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521" y="1659589"/>
            <a:ext cx="4674708" cy="5199046"/>
            <a:chOff x="2833985" y="2618574"/>
            <a:chExt cx="3811867" cy="4239426"/>
          </a:xfrm>
          <a:solidFill>
            <a:srgbClr val="3C4678"/>
          </a:solidFill>
        </p:grpSpPr>
        <p:sp>
          <p:nvSpPr>
            <p:cNvPr id="10" name="Bent Arrow 5"/>
            <p:cNvSpPr/>
            <p:nvPr/>
          </p:nvSpPr>
          <p:spPr>
            <a:xfrm>
              <a:off x="4107048" y="3423075"/>
              <a:ext cx="2073852" cy="3434925"/>
            </a:xfrm>
            <a:prstGeom prst="bentArrow">
              <a:avLst>
                <a:gd name="adj1" fmla="val 10194"/>
                <a:gd name="adj2" fmla="val 9038"/>
                <a:gd name="adj3" fmla="val 14263"/>
                <a:gd name="adj4" fmla="val 249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Bent Arrow 6"/>
            <p:cNvSpPr/>
            <p:nvPr/>
          </p:nvSpPr>
          <p:spPr>
            <a:xfrm flipH="1">
              <a:off x="3113418" y="3999145"/>
              <a:ext cx="2337326" cy="2858855"/>
            </a:xfrm>
            <a:prstGeom prst="bentArrow">
              <a:avLst>
                <a:gd name="adj1" fmla="val 8879"/>
                <a:gd name="adj2" fmla="val 9038"/>
                <a:gd name="adj3" fmla="val 14263"/>
                <a:gd name="adj4" fmla="val 19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Bent Arrow 7"/>
            <p:cNvSpPr/>
            <p:nvPr/>
          </p:nvSpPr>
          <p:spPr>
            <a:xfrm flipH="1">
              <a:off x="2833985" y="4728481"/>
              <a:ext cx="1120789" cy="2129519"/>
            </a:xfrm>
            <a:prstGeom prst="bentArrow">
              <a:avLst>
                <a:gd name="adj1" fmla="val 19713"/>
                <a:gd name="adj2" fmla="val 20879"/>
                <a:gd name="adj3" fmla="val 22762"/>
                <a:gd name="adj4" fmla="val 294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Bent Arrow 8"/>
            <p:cNvSpPr/>
            <p:nvPr/>
          </p:nvSpPr>
          <p:spPr>
            <a:xfrm>
              <a:off x="4818880" y="4595780"/>
              <a:ext cx="1826972" cy="2262220"/>
            </a:xfrm>
            <a:prstGeom prst="bentArrow">
              <a:avLst>
                <a:gd name="adj1" fmla="val 13127"/>
                <a:gd name="adj2" fmla="val 10495"/>
                <a:gd name="adj3" fmla="val 17138"/>
                <a:gd name="adj4" fmla="val 219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Up Arrow 9"/>
            <p:cNvSpPr/>
            <p:nvPr/>
          </p:nvSpPr>
          <p:spPr>
            <a:xfrm>
              <a:off x="4345702" y="2618574"/>
              <a:ext cx="444404" cy="4239426"/>
            </a:xfrm>
            <a:prstGeom prst="upArrow">
              <a:avLst>
                <a:gd name="adj1" fmla="val 50000"/>
                <a:gd name="adj2" fmla="val 671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图片 1" descr="SV(84W12}752CWHS77XU)R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0" y="1570355"/>
            <a:ext cx="4161790" cy="4674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57950" y="880110"/>
            <a:ext cx="4604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/>
              <a:t>function ued in the game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521" y="1659589"/>
            <a:ext cx="4674708" cy="5199046"/>
            <a:chOff x="2833985" y="2618574"/>
            <a:chExt cx="3811867" cy="4239426"/>
          </a:xfrm>
          <a:solidFill>
            <a:srgbClr val="3C4678"/>
          </a:solidFill>
        </p:grpSpPr>
        <p:sp>
          <p:nvSpPr>
            <p:cNvPr id="10" name="Bent Arrow 5"/>
            <p:cNvSpPr/>
            <p:nvPr/>
          </p:nvSpPr>
          <p:spPr>
            <a:xfrm>
              <a:off x="4107048" y="3423075"/>
              <a:ext cx="2073852" cy="3434925"/>
            </a:xfrm>
            <a:prstGeom prst="bentArrow">
              <a:avLst>
                <a:gd name="adj1" fmla="val 10194"/>
                <a:gd name="adj2" fmla="val 9038"/>
                <a:gd name="adj3" fmla="val 14263"/>
                <a:gd name="adj4" fmla="val 249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Bent Arrow 6"/>
            <p:cNvSpPr/>
            <p:nvPr/>
          </p:nvSpPr>
          <p:spPr>
            <a:xfrm flipH="1">
              <a:off x="3113418" y="3999145"/>
              <a:ext cx="2337326" cy="2858855"/>
            </a:xfrm>
            <a:prstGeom prst="bentArrow">
              <a:avLst>
                <a:gd name="adj1" fmla="val 8879"/>
                <a:gd name="adj2" fmla="val 9038"/>
                <a:gd name="adj3" fmla="val 14263"/>
                <a:gd name="adj4" fmla="val 19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Bent Arrow 7"/>
            <p:cNvSpPr/>
            <p:nvPr/>
          </p:nvSpPr>
          <p:spPr>
            <a:xfrm flipH="1">
              <a:off x="2833985" y="4728481"/>
              <a:ext cx="1120789" cy="2129519"/>
            </a:xfrm>
            <a:prstGeom prst="bentArrow">
              <a:avLst>
                <a:gd name="adj1" fmla="val 19713"/>
                <a:gd name="adj2" fmla="val 20879"/>
                <a:gd name="adj3" fmla="val 22762"/>
                <a:gd name="adj4" fmla="val 294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Bent Arrow 8"/>
            <p:cNvSpPr/>
            <p:nvPr/>
          </p:nvSpPr>
          <p:spPr>
            <a:xfrm>
              <a:off x="4818880" y="4595780"/>
              <a:ext cx="1826972" cy="2262220"/>
            </a:xfrm>
            <a:prstGeom prst="bentArrow">
              <a:avLst>
                <a:gd name="adj1" fmla="val 13127"/>
                <a:gd name="adj2" fmla="val 10495"/>
                <a:gd name="adj3" fmla="val 17138"/>
                <a:gd name="adj4" fmla="val 2192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Up Arrow 9"/>
            <p:cNvSpPr/>
            <p:nvPr/>
          </p:nvSpPr>
          <p:spPr>
            <a:xfrm>
              <a:off x="4345702" y="2618574"/>
              <a:ext cx="444404" cy="4239426"/>
            </a:xfrm>
            <a:prstGeom prst="upArrow">
              <a:avLst>
                <a:gd name="adj1" fmla="val 50000"/>
                <a:gd name="adj2" fmla="val 671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6980" y="84455"/>
            <a:ext cx="671195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 flipV="1">
            <a:off x="2971800" y="650240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0" y="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964641" y="2092890"/>
            <a:ext cx="4262718" cy="2240281"/>
            <a:chOff x="3964641" y="1971081"/>
            <a:chExt cx="4262718" cy="2240281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5418956" y="1971081"/>
              <a:ext cx="1306286" cy="1302848"/>
            </a:xfrm>
            <a:prstGeom prst="ellipse">
              <a:avLst/>
            </a:prstGeom>
            <a:solidFill>
              <a:srgbClr val="3E487A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solidFill>
                  <a:srgbClr val="7AABA6"/>
                </a:solidFill>
              </a:endParaRPr>
            </a:p>
          </p:txBody>
        </p:sp>
        <p:sp>
          <p:nvSpPr>
            <p:cNvPr id="12" name="文本框 3"/>
            <p:cNvSpPr txBox="1">
              <a:spLocks noChangeArrowheads="1"/>
            </p:cNvSpPr>
            <p:nvPr/>
          </p:nvSpPr>
          <p:spPr bwMode="auto">
            <a:xfrm>
              <a:off x="5441561" y="2186240"/>
              <a:ext cx="126107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64641" y="3381417"/>
              <a:ext cx="4262718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600" dirty="0">
                  <a:solidFill>
                    <a:srgbClr val="3E48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  <a:endParaRPr lang="en-US" altLang="zh-CN" sz="4800" spc="600" dirty="0">
                <a:solidFill>
                  <a:srgbClr val="3E48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100" y="2767965"/>
            <a:ext cx="41306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The Menu Interface</a:t>
            </a:r>
            <a:endParaRPr lang="en-US" altLang="zh-CN" sz="4000" b="1"/>
          </a:p>
        </p:txBody>
      </p:sp>
      <p:pic>
        <p:nvPicPr>
          <p:cNvPr id="4" name="图片 3" descr="_A~4{X8(_1YQ6OOW%U`HLV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1775" y="1374775"/>
            <a:ext cx="6391275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 flipV="1">
            <a:off x="2971800" y="650240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0" y="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221016" y="1416359"/>
            <a:ext cx="8704668" cy="3734452"/>
            <a:chOff x="2238733" y="1660702"/>
            <a:chExt cx="8704668" cy="3734452"/>
          </a:xfrm>
        </p:grpSpPr>
        <p:grpSp>
          <p:nvGrpSpPr>
            <p:cNvPr id="21" name="组合 20"/>
            <p:cNvGrpSpPr/>
            <p:nvPr/>
          </p:nvGrpSpPr>
          <p:grpSpPr>
            <a:xfrm>
              <a:off x="6582760" y="1660702"/>
              <a:ext cx="4360641" cy="3734452"/>
              <a:chOff x="4467829" y="2176130"/>
              <a:chExt cx="4360641" cy="373445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475545" y="2176130"/>
                <a:ext cx="4352925" cy="722736"/>
                <a:chOff x="4406962" y="2210854"/>
                <a:chExt cx="4352925" cy="722736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4406962" y="2210854"/>
                  <a:ext cx="724644" cy="72273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 sz="2000">
                    <a:solidFill>
                      <a:srgbClr val="3E487A"/>
                    </a:solidFill>
                  </a:endParaRPr>
                </a:p>
              </p:txBody>
            </p:sp>
            <p:sp>
              <p:nvSpPr>
                <p:cNvPr id="42" name="Oval 6"/>
                <p:cNvSpPr>
                  <a:spLocks noChangeArrowheads="1"/>
                </p:cNvSpPr>
                <p:nvPr/>
              </p:nvSpPr>
              <p:spPr bwMode="auto">
                <a:xfrm>
                  <a:off x="4471799" y="2275691"/>
                  <a:ext cx="596879" cy="594970"/>
                </a:xfrm>
                <a:prstGeom prst="ellipse">
                  <a:avLst/>
                </a:prstGeom>
                <a:solidFill>
                  <a:srgbClr val="3C4678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 sz="2000" dirty="0">
                    <a:solidFill>
                      <a:srgbClr val="3E487A"/>
                    </a:solidFill>
                  </a:endParaRPr>
                </a:p>
              </p:txBody>
            </p:sp>
            <p:sp>
              <p:nvSpPr>
                <p:cNvPr id="43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4471169" y="2328096"/>
                  <a:ext cx="604653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 sz="2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</a:t>
                  </a:r>
                  <a:endPara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文本框 48"/>
                <p:cNvSpPr txBox="1">
                  <a:spLocks noChangeArrowheads="1"/>
                </p:cNvSpPr>
                <p:nvPr/>
              </p:nvSpPr>
              <p:spPr bwMode="auto">
                <a:xfrm>
                  <a:off x="5309297" y="2214029"/>
                  <a:ext cx="3450590" cy="645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5pPr>
                  <a:lvl6pPr marL="25146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6pPr>
                  <a:lvl7pPr marL="29718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7pPr>
                  <a:lvl8pPr marL="34290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8pPr>
                  <a:lvl9pPr marL="38862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id-ID" sz="2400" dirty="0">
                      <a:solidFill>
                        <a:srgbClr val="3C467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Problem Statement</a:t>
                  </a:r>
                  <a:endParaRPr lang="en-US" altLang="id-ID" sz="2400" dirty="0">
                    <a:solidFill>
                      <a:srgbClr val="3C467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4467829" y="3188664"/>
                <a:ext cx="3477786" cy="737250"/>
                <a:chOff x="4406962" y="3223388"/>
                <a:chExt cx="3477786" cy="737250"/>
              </a:xfrm>
            </p:grpSpPr>
            <p:sp>
              <p:nvSpPr>
                <p:cNvPr id="37" name="Oval 5"/>
                <p:cNvSpPr>
                  <a:spLocks noChangeArrowheads="1"/>
                </p:cNvSpPr>
                <p:nvPr/>
              </p:nvSpPr>
              <p:spPr bwMode="auto">
                <a:xfrm>
                  <a:off x="4406962" y="3237902"/>
                  <a:ext cx="724644" cy="72273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 sz="2000">
                    <a:solidFill>
                      <a:srgbClr val="3E487A"/>
                    </a:solidFill>
                  </a:endParaRPr>
                </a:p>
              </p:txBody>
            </p:sp>
            <p:sp>
              <p:nvSpPr>
                <p:cNvPr id="38" name="Oval 6"/>
                <p:cNvSpPr>
                  <a:spLocks noChangeArrowheads="1"/>
                </p:cNvSpPr>
                <p:nvPr/>
              </p:nvSpPr>
              <p:spPr bwMode="auto">
                <a:xfrm>
                  <a:off x="4471799" y="3302739"/>
                  <a:ext cx="596878" cy="594970"/>
                </a:xfrm>
                <a:prstGeom prst="ellipse">
                  <a:avLst/>
                </a:prstGeom>
                <a:solidFill>
                  <a:srgbClr val="3C4678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 sz="2000">
                    <a:solidFill>
                      <a:srgbClr val="3E487A"/>
                    </a:solidFill>
                  </a:endParaRPr>
                </a:p>
              </p:txBody>
            </p:sp>
            <p:sp>
              <p:nvSpPr>
                <p:cNvPr id="39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4472761" y="3362226"/>
                  <a:ext cx="604653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 sz="2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02</a:t>
                  </a:r>
                  <a:endPara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文本框 48"/>
                <p:cNvSpPr txBox="1">
                  <a:spLocks noChangeArrowheads="1"/>
                </p:cNvSpPr>
                <p:nvPr/>
              </p:nvSpPr>
              <p:spPr bwMode="auto">
                <a:xfrm>
                  <a:off x="5324601" y="3223388"/>
                  <a:ext cx="2560147" cy="645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5pPr>
                  <a:lvl6pPr marL="25146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6pPr>
                  <a:lvl7pPr marL="29718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7pPr>
                  <a:lvl8pPr marL="34290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8pPr>
                  <a:lvl9pPr marL="38862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id-ID" sz="2400" dirty="0">
                      <a:solidFill>
                        <a:srgbClr val="3C467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Analysis</a:t>
                  </a:r>
                  <a:endParaRPr lang="en-US" altLang="id-ID" sz="2400" dirty="0">
                    <a:solidFill>
                      <a:srgbClr val="3C467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4475546" y="4187507"/>
                <a:ext cx="3462352" cy="722736"/>
                <a:chOff x="4422396" y="4222231"/>
                <a:chExt cx="3462352" cy="722736"/>
              </a:xfrm>
            </p:grpSpPr>
            <p:sp>
              <p:nvSpPr>
                <p:cNvPr id="33" name="Oval 5"/>
                <p:cNvSpPr>
                  <a:spLocks noChangeArrowheads="1"/>
                </p:cNvSpPr>
                <p:nvPr/>
              </p:nvSpPr>
              <p:spPr bwMode="auto">
                <a:xfrm>
                  <a:off x="4422396" y="4222231"/>
                  <a:ext cx="724644" cy="72273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 sz="2000">
                    <a:solidFill>
                      <a:srgbClr val="3E487A"/>
                    </a:solidFill>
                  </a:endParaRPr>
                </a:p>
              </p:txBody>
            </p:sp>
            <p:sp>
              <p:nvSpPr>
                <p:cNvPr id="34" name="Oval 6"/>
                <p:cNvSpPr>
                  <a:spLocks noChangeArrowheads="1"/>
                </p:cNvSpPr>
                <p:nvPr/>
              </p:nvSpPr>
              <p:spPr bwMode="auto">
                <a:xfrm>
                  <a:off x="4487233" y="4287068"/>
                  <a:ext cx="596878" cy="594970"/>
                </a:xfrm>
                <a:prstGeom prst="ellipse">
                  <a:avLst/>
                </a:prstGeom>
                <a:solidFill>
                  <a:srgbClr val="3C4678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 sz="2000">
                    <a:solidFill>
                      <a:srgbClr val="3E487A"/>
                    </a:solidFill>
                  </a:endParaRPr>
                </a:p>
              </p:txBody>
            </p:sp>
            <p:sp>
              <p:nvSpPr>
                <p:cNvPr id="35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4488195" y="4337899"/>
                  <a:ext cx="604653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 sz="2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03</a:t>
                  </a:r>
                  <a:endPara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文本框 48"/>
                <p:cNvSpPr txBox="1">
                  <a:spLocks noChangeArrowheads="1"/>
                </p:cNvSpPr>
                <p:nvPr/>
              </p:nvSpPr>
              <p:spPr bwMode="auto">
                <a:xfrm>
                  <a:off x="5324601" y="4232797"/>
                  <a:ext cx="2560147" cy="645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5pPr>
                  <a:lvl6pPr marL="25146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6pPr>
                  <a:lvl7pPr marL="29718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7pPr>
                  <a:lvl8pPr marL="34290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8pPr>
                  <a:lvl9pPr marL="38862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rgbClr val="3C467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Design</a:t>
                  </a:r>
                  <a:endParaRPr lang="en-US" sz="2400" dirty="0">
                    <a:solidFill>
                      <a:srgbClr val="3C467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4482711" y="5187846"/>
                <a:ext cx="3448022" cy="722736"/>
                <a:chOff x="4451726" y="5222570"/>
                <a:chExt cx="3448022" cy="722736"/>
              </a:xfrm>
            </p:grpSpPr>
            <p:sp>
              <p:nvSpPr>
                <p:cNvPr id="29" name="Oval 5"/>
                <p:cNvSpPr>
                  <a:spLocks noChangeArrowheads="1"/>
                </p:cNvSpPr>
                <p:nvPr/>
              </p:nvSpPr>
              <p:spPr bwMode="auto">
                <a:xfrm>
                  <a:off x="4451726" y="5222570"/>
                  <a:ext cx="724644" cy="72273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 sz="2000">
                    <a:solidFill>
                      <a:srgbClr val="3E487A"/>
                    </a:solidFill>
                  </a:endParaRPr>
                </a:p>
              </p:txBody>
            </p:sp>
            <p:sp>
              <p:nvSpPr>
                <p:cNvPr id="30" name="Oval 6"/>
                <p:cNvSpPr>
                  <a:spLocks noChangeArrowheads="1"/>
                </p:cNvSpPr>
                <p:nvPr/>
              </p:nvSpPr>
              <p:spPr bwMode="auto">
                <a:xfrm>
                  <a:off x="4516563" y="5287407"/>
                  <a:ext cx="596878" cy="594970"/>
                </a:xfrm>
                <a:prstGeom prst="ellipse">
                  <a:avLst/>
                </a:prstGeom>
                <a:solidFill>
                  <a:srgbClr val="3C4678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endParaRPr lang="zh-CN" altLang="en-US" sz="2000">
                    <a:solidFill>
                      <a:srgbClr val="3E487A"/>
                    </a:solidFill>
                  </a:endParaRPr>
                </a:p>
              </p:txBody>
            </p:sp>
            <p:sp>
              <p:nvSpPr>
                <p:cNvPr id="31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4498475" y="5337223"/>
                  <a:ext cx="604653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 sz="2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04</a:t>
                  </a:r>
                  <a:endPara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文本框 48"/>
                <p:cNvSpPr txBox="1">
                  <a:spLocks noChangeArrowheads="1"/>
                </p:cNvSpPr>
                <p:nvPr/>
              </p:nvSpPr>
              <p:spPr bwMode="auto">
                <a:xfrm>
                  <a:off x="5339601" y="5230240"/>
                  <a:ext cx="2560147" cy="645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1pPr>
                  <a:lvl2pPr marL="742950" indent="-28575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2pPr>
                  <a:lvl3pPr marL="1143000" indent="-22860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3pPr>
                  <a:lvl4pPr marL="1600200" indent="-22860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4pPr>
                  <a:lvl5pPr marL="2057400" indent="-228600"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5pPr>
                  <a:lvl6pPr marL="25146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6pPr>
                  <a:lvl7pPr marL="29718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7pPr>
                  <a:lvl8pPr marL="34290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8pPr>
                  <a:lvl9pPr marL="3886200" indent="-228600" defTabSz="684530" fontAlgn="base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sz="2400" dirty="0">
                      <a:solidFill>
                        <a:srgbClr val="3C4678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implementation</a:t>
                  </a:r>
                  <a:endParaRPr lang="en-US" sz="2400" dirty="0">
                    <a:solidFill>
                      <a:srgbClr val="3C467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2238733" y="3873042"/>
              <a:ext cx="176022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dirty="0">
                  <a:solidFill>
                    <a:srgbClr val="3C46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dirty="0">
                <a:solidFill>
                  <a:srgbClr val="3C467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6634602" y="5420647"/>
            <a:ext cx="596878" cy="594970"/>
          </a:xfrm>
          <a:prstGeom prst="ellipse">
            <a:avLst/>
          </a:prstGeom>
          <a:solidFill>
            <a:srgbClr val="3C4678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>
              <a:solidFill>
                <a:srgbClr val="3E487A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6634749" y="5457294"/>
            <a:ext cx="5994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74280" y="5487670"/>
            <a:ext cx="2756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>
                <a:solidFill>
                  <a:srgbClr val="3C46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sz="2400" dirty="0">
              <a:solidFill>
                <a:srgbClr val="3C46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100" y="2767965"/>
            <a:ext cx="41306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The Game Interface</a:t>
            </a:r>
            <a:endParaRPr lang="en-US" altLang="zh-CN" sz="4000" b="1"/>
          </a:p>
        </p:txBody>
      </p:sp>
      <p:pic>
        <p:nvPicPr>
          <p:cNvPr id="4" name="图片 3" descr="T0_KF]I2Z05AF]16K5)K7F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4240" y="655955"/>
            <a:ext cx="54864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 flipV="1">
            <a:off x="2971800" y="650240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0" y="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0"/>
          <p:cNvSpPr>
            <a:spLocks noChangeArrowheads="1"/>
          </p:cNvSpPr>
          <p:nvPr/>
        </p:nvSpPr>
        <p:spPr bwMode="auto">
          <a:xfrm>
            <a:off x="4041140" y="3864610"/>
            <a:ext cx="4110990" cy="83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3E487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anose="02000600000000000000" pitchFamily="2" charset="-122"/>
              </a:rPr>
              <a:t>THANK YOU</a:t>
            </a:r>
            <a:endParaRPr lang="en-US" altLang="zh-CN" sz="5400" dirty="0">
              <a:solidFill>
                <a:srgbClr val="3E487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kuyoxingshu7000" panose="020006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290" y="943610"/>
            <a:ext cx="2470785" cy="2470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 flipV="1">
            <a:off x="2971800" y="650240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0" y="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3964641" y="2092890"/>
            <a:ext cx="4262718" cy="2978786"/>
            <a:chOff x="3964641" y="1971081"/>
            <a:chExt cx="4262718" cy="2978786"/>
          </a:xfrm>
        </p:grpSpPr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5418956" y="1971081"/>
              <a:ext cx="1306286" cy="1302848"/>
            </a:xfrm>
            <a:prstGeom prst="ellipse">
              <a:avLst/>
            </a:prstGeom>
            <a:solidFill>
              <a:srgbClr val="3C4678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solidFill>
                  <a:srgbClr val="7AABA6"/>
                </a:solidFill>
              </a:endParaRPr>
            </a:p>
          </p:txBody>
        </p:sp>
        <p:sp>
          <p:nvSpPr>
            <p:cNvPr id="47" name="文本框 3"/>
            <p:cNvSpPr txBox="1">
              <a:spLocks noChangeArrowheads="1"/>
            </p:cNvSpPr>
            <p:nvPr/>
          </p:nvSpPr>
          <p:spPr bwMode="auto">
            <a:xfrm>
              <a:off x="5441561" y="2186240"/>
              <a:ext cx="126107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64641" y="3381417"/>
              <a:ext cx="4262718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600" dirty="0">
                  <a:solidFill>
                    <a:srgbClr val="3E48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Problem Statement</a:t>
              </a:r>
              <a:endParaRPr lang="en-US" altLang="zh-CN" sz="4800" spc="600" dirty="0">
                <a:solidFill>
                  <a:srgbClr val="3E48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75785" y="966470"/>
            <a:ext cx="3505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problems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01"/>
          <p:cNvGrpSpPr/>
          <p:nvPr/>
        </p:nvGrpSpPr>
        <p:grpSpPr>
          <a:xfrm>
            <a:off x="3765667" y="2104570"/>
            <a:ext cx="4725586" cy="3423100"/>
            <a:chOff x="2612453" y="1746250"/>
            <a:chExt cx="3919094" cy="2532054"/>
          </a:xfrm>
        </p:grpSpPr>
        <p:cxnSp>
          <p:nvCxnSpPr>
            <p:cNvPr id="10" name="Straight Connector 78"/>
            <p:cNvCxnSpPr/>
            <p:nvPr/>
          </p:nvCxnSpPr>
          <p:spPr>
            <a:xfrm rot="5400000">
              <a:off x="3305973" y="3011501"/>
              <a:ext cx="2532054" cy="155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79"/>
            <p:cNvCxnSpPr/>
            <p:nvPr/>
          </p:nvCxnSpPr>
          <p:spPr>
            <a:xfrm>
              <a:off x="2612453" y="3011930"/>
              <a:ext cx="3919094" cy="138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51"/>
          <p:cNvGrpSpPr/>
          <p:nvPr/>
        </p:nvGrpSpPr>
        <p:grpSpPr>
          <a:xfrm>
            <a:off x="6073205" y="2118639"/>
            <a:ext cx="48221" cy="1285886"/>
            <a:chOff x="4519610" y="1670050"/>
            <a:chExt cx="45720" cy="1087438"/>
          </a:xfrm>
        </p:grpSpPr>
        <p:cxnSp>
          <p:nvCxnSpPr>
            <p:cNvPr id="13" name="Straight Connector 74"/>
            <p:cNvCxnSpPr/>
            <p:nvPr/>
          </p:nvCxnSpPr>
          <p:spPr>
            <a:xfrm>
              <a:off x="4519610" y="167005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75"/>
            <p:cNvCxnSpPr/>
            <p:nvPr/>
          </p:nvCxnSpPr>
          <p:spPr>
            <a:xfrm>
              <a:off x="4519610" y="203200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76"/>
            <p:cNvCxnSpPr/>
            <p:nvPr/>
          </p:nvCxnSpPr>
          <p:spPr>
            <a:xfrm>
              <a:off x="4519610" y="239395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77"/>
            <p:cNvCxnSpPr/>
            <p:nvPr/>
          </p:nvCxnSpPr>
          <p:spPr>
            <a:xfrm>
              <a:off x="4519610" y="275590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2"/>
          <p:cNvGrpSpPr/>
          <p:nvPr/>
        </p:nvGrpSpPr>
        <p:grpSpPr>
          <a:xfrm>
            <a:off x="6073205" y="4221119"/>
            <a:ext cx="48221" cy="1285886"/>
            <a:chOff x="4519610" y="1670050"/>
            <a:chExt cx="45720" cy="1087438"/>
          </a:xfrm>
        </p:grpSpPr>
        <p:cxnSp>
          <p:nvCxnSpPr>
            <p:cNvPr id="18" name="Straight Connector 70"/>
            <p:cNvCxnSpPr/>
            <p:nvPr/>
          </p:nvCxnSpPr>
          <p:spPr>
            <a:xfrm>
              <a:off x="4519610" y="167005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>
            <a:xfrm>
              <a:off x="4519610" y="203200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2"/>
            <p:cNvCxnSpPr/>
            <p:nvPr/>
          </p:nvCxnSpPr>
          <p:spPr>
            <a:xfrm>
              <a:off x="4519610" y="239395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73"/>
            <p:cNvCxnSpPr/>
            <p:nvPr/>
          </p:nvCxnSpPr>
          <p:spPr>
            <a:xfrm>
              <a:off x="4519610" y="275590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57"/>
          <p:cNvGrpSpPr/>
          <p:nvPr/>
        </p:nvGrpSpPr>
        <p:grpSpPr>
          <a:xfrm rot="5400000">
            <a:off x="7440833" y="2837547"/>
            <a:ext cx="54065" cy="1875112"/>
            <a:chOff x="4519610" y="979594"/>
            <a:chExt cx="45721" cy="1777894"/>
          </a:xfrm>
        </p:grpSpPr>
        <p:cxnSp>
          <p:nvCxnSpPr>
            <p:cNvPr id="23" name="Straight Connector 64"/>
            <p:cNvCxnSpPr/>
            <p:nvPr/>
          </p:nvCxnSpPr>
          <p:spPr>
            <a:xfrm>
              <a:off x="4519610" y="167005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5"/>
            <p:cNvCxnSpPr/>
            <p:nvPr/>
          </p:nvCxnSpPr>
          <p:spPr>
            <a:xfrm>
              <a:off x="4519610" y="203200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66"/>
            <p:cNvCxnSpPr/>
            <p:nvPr/>
          </p:nvCxnSpPr>
          <p:spPr>
            <a:xfrm>
              <a:off x="4519610" y="239395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67"/>
            <p:cNvCxnSpPr/>
            <p:nvPr/>
          </p:nvCxnSpPr>
          <p:spPr>
            <a:xfrm>
              <a:off x="4519610" y="275590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8"/>
            <p:cNvCxnSpPr/>
            <p:nvPr/>
          </p:nvCxnSpPr>
          <p:spPr>
            <a:xfrm>
              <a:off x="4519611" y="131408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69"/>
            <p:cNvCxnSpPr/>
            <p:nvPr/>
          </p:nvCxnSpPr>
          <p:spPr>
            <a:xfrm>
              <a:off x="4519611" y="979594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62"/>
          <p:cNvGrpSpPr/>
          <p:nvPr/>
        </p:nvGrpSpPr>
        <p:grpSpPr>
          <a:xfrm rot="5400000">
            <a:off x="4753670" y="2847597"/>
            <a:ext cx="54064" cy="1855024"/>
            <a:chOff x="4519610" y="1670050"/>
            <a:chExt cx="45720" cy="1758846"/>
          </a:xfrm>
        </p:grpSpPr>
        <p:cxnSp>
          <p:nvCxnSpPr>
            <p:cNvPr id="30" name="Straight Connector 58"/>
            <p:cNvCxnSpPr/>
            <p:nvPr/>
          </p:nvCxnSpPr>
          <p:spPr>
            <a:xfrm>
              <a:off x="4519610" y="167005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59"/>
            <p:cNvCxnSpPr/>
            <p:nvPr/>
          </p:nvCxnSpPr>
          <p:spPr>
            <a:xfrm>
              <a:off x="4519610" y="203200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60"/>
            <p:cNvCxnSpPr/>
            <p:nvPr/>
          </p:nvCxnSpPr>
          <p:spPr>
            <a:xfrm>
              <a:off x="4519610" y="239395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61"/>
            <p:cNvCxnSpPr/>
            <p:nvPr/>
          </p:nvCxnSpPr>
          <p:spPr>
            <a:xfrm>
              <a:off x="4519610" y="2755900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62"/>
            <p:cNvCxnSpPr/>
            <p:nvPr/>
          </p:nvCxnSpPr>
          <p:spPr>
            <a:xfrm>
              <a:off x="4519610" y="3095414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3"/>
            <p:cNvCxnSpPr/>
            <p:nvPr/>
          </p:nvCxnSpPr>
          <p:spPr>
            <a:xfrm>
              <a:off x="4519610" y="3427308"/>
              <a:ext cx="4572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be 80"/>
          <p:cNvSpPr/>
          <p:nvPr/>
        </p:nvSpPr>
        <p:spPr>
          <a:xfrm>
            <a:off x="3954747" y="2193736"/>
            <a:ext cx="2009178" cy="1441701"/>
          </a:xfrm>
          <a:prstGeom prst="cube">
            <a:avLst>
              <a:gd name="adj" fmla="val 6034"/>
            </a:avLst>
          </a:pr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Cube 81"/>
          <p:cNvSpPr/>
          <p:nvPr/>
        </p:nvSpPr>
        <p:spPr>
          <a:xfrm>
            <a:off x="6289194" y="2193736"/>
            <a:ext cx="2009178" cy="1441701"/>
          </a:xfrm>
          <a:prstGeom prst="cube">
            <a:avLst>
              <a:gd name="adj" fmla="val 6034"/>
            </a:avLst>
          </a:pr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Cube 82"/>
          <p:cNvSpPr/>
          <p:nvPr/>
        </p:nvSpPr>
        <p:spPr>
          <a:xfrm>
            <a:off x="3954747" y="3995864"/>
            <a:ext cx="2009178" cy="1441701"/>
          </a:xfrm>
          <a:prstGeom prst="cube">
            <a:avLst>
              <a:gd name="adj" fmla="val 6034"/>
            </a:avLst>
          </a:pr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Cube 83"/>
          <p:cNvSpPr/>
          <p:nvPr/>
        </p:nvSpPr>
        <p:spPr>
          <a:xfrm>
            <a:off x="6289194" y="3995864"/>
            <a:ext cx="2009178" cy="1441701"/>
          </a:xfrm>
          <a:prstGeom prst="cube">
            <a:avLst>
              <a:gd name="adj" fmla="val 6034"/>
            </a:avLst>
          </a:pr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Freeform 145"/>
          <p:cNvSpPr>
            <a:spLocks noChangeAspect="1"/>
          </p:cNvSpPr>
          <p:nvPr/>
        </p:nvSpPr>
        <p:spPr bwMode="auto">
          <a:xfrm>
            <a:off x="4739664" y="2640881"/>
            <a:ext cx="371048" cy="358735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Freeform 122"/>
          <p:cNvSpPr>
            <a:spLocks noEditPoints="1"/>
          </p:cNvSpPr>
          <p:nvPr/>
        </p:nvSpPr>
        <p:spPr bwMode="auto">
          <a:xfrm>
            <a:off x="7021204" y="2624016"/>
            <a:ext cx="446022" cy="392462"/>
          </a:xfrm>
          <a:custGeom>
            <a:avLst/>
            <a:gdLst/>
            <a:ahLst/>
            <a:cxnLst>
              <a:cxn ang="0">
                <a:pos x="57" y="37"/>
              </a:cxn>
              <a:cxn ang="0">
                <a:pos x="38" y="56"/>
              </a:cxn>
              <a:cxn ang="0">
                <a:pos x="34" y="57"/>
              </a:cxn>
              <a:cxn ang="0">
                <a:pos x="31" y="56"/>
              </a:cxn>
              <a:cxn ang="0">
                <a:pos x="4" y="28"/>
              </a:cxn>
              <a:cxn ang="0">
                <a:pos x="0" y="20"/>
              </a:cxn>
              <a:cxn ang="0">
                <a:pos x="0" y="4"/>
              </a:cxn>
              <a:cxn ang="0">
                <a:pos x="5" y="0"/>
              </a:cxn>
              <a:cxn ang="0">
                <a:pos x="21" y="0"/>
              </a:cxn>
              <a:cxn ang="0">
                <a:pos x="29" y="3"/>
              </a:cxn>
              <a:cxn ang="0">
                <a:pos x="57" y="30"/>
              </a:cxn>
              <a:cxn ang="0">
                <a:pos x="58" y="34"/>
              </a:cxn>
              <a:cxn ang="0">
                <a:pos x="57" y="37"/>
              </a:cxn>
              <a:cxn ang="0">
                <a:pos x="13" y="7"/>
              </a:cxn>
              <a:cxn ang="0">
                <a:pos x="8" y="12"/>
              </a:cxn>
              <a:cxn ang="0">
                <a:pos x="13" y="17"/>
              </a:cxn>
              <a:cxn ang="0">
                <a:pos x="17" y="12"/>
              </a:cxn>
              <a:cxn ang="0">
                <a:pos x="13" y="7"/>
              </a:cxn>
              <a:cxn ang="0">
                <a:pos x="71" y="37"/>
              </a:cxn>
              <a:cxn ang="0">
                <a:pos x="52" y="56"/>
              </a:cxn>
              <a:cxn ang="0">
                <a:pos x="49" y="57"/>
              </a:cxn>
              <a:cxn ang="0">
                <a:pos x="45" y="55"/>
              </a:cxn>
              <a:cxn ang="0">
                <a:pos x="63" y="37"/>
              </a:cxn>
              <a:cxn ang="0">
                <a:pos x="64" y="34"/>
              </a:cxn>
              <a:cxn ang="0">
                <a:pos x="63" y="30"/>
              </a:cxn>
              <a:cxn ang="0">
                <a:pos x="35" y="3"/>
              </a:cxn>
              <a:cxn ang="0">
                <a:pos x="27" y="0"/>
              </a:cxn>
              <a:cxn ang="0">
                <a:pos x="36" y="0"/>
              </a:cxn>
              <a:cxn ang="0">
                <a:pos x="44" y="3"/>
              </a:cxn>
              <a:cxn ang="0">
                <a:pos x="71" y="30"/>
              </a:cxn>
              <a:cxn ang="0">
                <a:pos x="73" y="34"/>
              </a:cxn>
              <a:cxn ang="0">
                <a:pos x="71" y="37"/>
              </a:cxn>
            </a:cxnLst>
            <a:rect l="0" t="0" r="r" b="b"/>
            <a:pathLst>
              <a:path w="73" h="57">
                <a:moveTo>
                  <a:pt x="57" y="37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7"/>
                  <a:pt x="36" y="57"/>
                  <a:pt x="34" y="57"/>
                </a:cubicBezTo>
                <a:cubicBezTo>
                  <a:pt x="33" y="57"/>
                  <a:pt x="32" y="57"/>
                  <a:pt x="31" y="56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7"/>
                  <a:pt x="0" y="23"/>
                  <a:pt x="0" y="2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0"/>
                  <a:pt x="27" y="1"/>
                  <a:pt x="29" y="3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1"/>
                  <a:pt x="58" y="32"/>
                  <a:pt x="58" y="34"/>
                </a:cubicBezTo>
                <a:cubicBezTo>
                  <a:pt x="58" y="35"/>
                  <a:pt x="57" y="36"/>
                  <a:pt x="57" y="37"/>
                </a:cubicBezTo>
                <a:close/>
                <a:moveTo>
                  <a:pt x="13" y="7"/>
                </a:moveTo>
                <a:cubicBezTo>
                  <a:pt x="10" y="7"/>
                  <a:pt x="8" y="9"/>
                  <a:pt x="8" y="12"/>
                </a:cubicBezTo>
                <a:cubicBezTo>
                  <a:pt x="8" y="14"/>
                  <a:pt x="10" y="17"/>
                  <a:pt x="13" y="17"/>
                </a:cubicBezTo>
                <a:cubicBezTo>
                  <a:pt x="15" y="17"/>
                  <a:pt x="17" y="14"/>
                  <a:pt x="17" y="12"/>
                </a:cubicBezTo>
                <a:cubicBezTo>
                  <a:pt x="17" y="9"/>
                  <a:pt x="15" y="7"/>
                  <a:pt x="13" y="7"/>
                </a:cubicBezTo>
                <a:close/>
                <a:moveTo>
                  <a:pt x="71" y="37"/>
                </a:move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0" y="57"/>
                  <a:pt x="49" y="57"/>
                </a:cubicBezTo>
                <a:cubicBezTo>
                  <a:pt x="47" y="57"/>
                  <a:pt x="46" y="56"/>
                  <a:pt x="45" y="55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6"/>
                  <a:pt x="64" y="35"/>
                  <a:pt x="64" y="34"/>
                </a:cubicBezTo>
                <a:cubicBezTo>
                  <a:pt x="64" y="32"/>
                  <a:pt x="63" y="31"/>
                  <a:pt x="63" y="30"/>
                </a:cubicBezTo>
                <a:cubicBezTo>
                  <a:pt x="35" y="3"/>
                  <a:pt x="35" y="3"/>
                  <a:pt x="35" y="3"/>
                </a:cubicBezTo>
                <a:cubicBezTo>
                  <a:pt x="34" y="1"/>
                  <a:pt x="30" y="0"/>
                  <a:pt x="2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2" y="1"/>
                  <a:pt x="44" y="3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3" y="32"/>
                  <a:pt x="73" y="34"/>
                </a:cubicBezTo>
                <a:cubicBezTo>
                  <a:pt x="73" y="35"/>
                  <a:pt x="72" y="36"/>
                  <a:pt x="71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Freeform 62"/>
          <p:cNvSpPr>
            <a:spLocks noEditPoints="1"/>
          </p:cNvSpPr>
          <p:nvPr/>
        </p:nvSpPr>
        <p:spPr bwMode="auto">
          <a:xfrm>
            <a:off x="7064307" y="4422597"/>
            <a:ext cx="381705" cy="43138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Freeform 40"/>
          <p:cNvSpPr>
            <a:spLocks noChangeAspect="1" noEditPoints="1"/>
          </p:cNvSpPr>
          <p:nvPr/>
        </p:nvSpPr>
        <p:spPr bwMode="auto">
          <a:xfrm>
            <a:off x="4683870" y="4402822"/>
            <a:ext cx="416986" cy="470956"/>
          </a:xfrm>
          <a:custGeom>
            <a:avLst/>
            <a:gdLst/>
            <a:ahLst/>
            <a:cxnLst>
              <a:cxn ang="0">
                <a:pos x="63" y="43"/>
              </a:cxn>
              <a:cxn ang="0">
                <a:pos x="60" y="48"/>
              </a:cxn>
              <a:cxn ang="0">
                <a:pos x="34" y="62"/>
              </a:cxn>
              <a:cxn ang="0">
                <a:pos x="31" y="63"/>
              </a:cxn>
              <a:cxn ang="0">
                <a:pos x="29" y="62"/>
              </a:cxn>
              <a:cxn ang="0">
                <a:pos x="2" y="48"/>
              </a:cxn>
              <a:cxn ang="0">
                <a:pos x="0" y="43"/>
              </a:cxn>
              <a:cxn ang="0">
                <a:pos x="0" y="14"/>
              </a:cxn>
              <a:cxn ang="0">
                <a:pos x="3" y="10"/>
              </a:cxn>
              <a:cxn ang="0">
                <a:pos x="30" y="0"/>
              </a:cxn>
              <a:cxn ang="0">
                <a:pos x="31" y="0"/>
              </a:cxn>
              <a:cxn ang="0">
                <a:pos x="33" y="0"/>
              </a:cxn>
              <a:cxn ang="0">
                <a:pos x="60" y="10"/>
              </a:cxn>
              <a:cxn ang="0">
                <a:pos x="63" y="14"/>
              </a:cxn>
              <a:cxn ang="0">
                <a:pos x="63" y="43"/>
              </a:cxn>
              <a:cxn ang="0">
                <a:pos x="58" y="14"/>
              </a:cxn>
              <a:cxn ang="0">
                <a:pos x="31" y="4"/>
              </a:cxn>
              <a:cxn ang="0">
                <a:pos x="5" y="14"/>
              </a:cxn>
              <a:cxn ang="0">
                <a:pos x="31" y="24"/>
              </a:cxn>
              <a:cxn ang="0">
                <a:pos x="58" y="14"/>
              </a:cxn>
              <a:cxn ang="0">
                <a:pos x="58" y="43"/>
              </a:cxn>
              <a:cxn ang="0">
                <a:pos x="58" y="19"/>
              </a:cxn>
              <a:cxn ang="0">
                <a:pos x="34" y="28"/>
              </a:cxn>
              <a:cxn ang="0">
                <a:pos x="34" y="57"/>
              </a:cxn>
              <a:cxn ang="0">
                <a:pos x="58" y="43"/>
              </a:cxn>
            </a:cxnLst>
            <a:rect l="0" t="0" r="r" b="b"/>
            <a:pathLst>
              <a:path w="63" h="63">
                <a:moveTo>
                  <a:pt x="63" y="43"/>
                </a:moveTo>
                <a:cubicBezTo>
                  <a:pt x="63" y="45"/>
                  <a:pt x="62" y="47"/>
                  <a:pt x="60" y="48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3"/>
                  <a:pt x="32" y="63"/>
                  <a:pt x="31" y="63"/>
                </a:cubicBezTo>
                <a:cubicBezTo>
                  <a:pt x="31" y="63"/>
                  <a:pt x="30" y="63"/>
                  <a:pt x="29" y="62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0" y="45"/>
                  <a:pt x="0" y="4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1" y="10"/>
                  <a:pt x="3" y="1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0"/>
                  <a:pt x="31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62" y="10"/>
                  <a:pt x="63" y="12"/>
                  <a:pt x="63" y="14"/>
                </a:cubicBezTo>
                <a:lnTo>
                  <a:pt x="63" y="43"/>
                </a:lnTo>
                <a:close/>
                <a:moveTo>
                  <a:pt x="58" y="14"/>
                </a:moveTo>
                <a:cubicBezTo>
                  <a:pt x="31" y="4"/>
                  <a:pt x="31" y="4"/>
                  <a:pt x="31" y="4"/>
                </a:cubicBezTo>
                <a:cubicBezTo>
                  <a:pt x="5" y="14"/>
                  <a:pt x="5" y="14"/>
                  <a:pt x="5" y="14"/>
                </a:cubicBezTo>
                <a:cubicBezTo>
                  <a:pt x="31" y="24"/>
                  <a:pt x="31" y="24"/>
                  <a:pt x="31" y="24"/>
                </a:cubicBezTo>
                <a:lnTo>
                  <a:pt x="58" y="14"/>
                </a:lnTo>
                <a:close/>
                <a:moveTo>
                  <a:pt x="58" y="43"/>
                </a:moveTo>
                <a:cubicBezTo>
                  <a:pt x="58" y="19"/>
                  <a:pt x="58" y="19"/>
                  <a:pt x="58" y="19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57"/>
                  <a:pt x="34" y="57"/>
                  <a:pt x="34" y="57"/>
                </a:cubicBezTo>
                <a:lnTo>
                  <a:pt x="58" y="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618220" y="2468245"/>
            <a:ext cx="2475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Control the interface/man moving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09129" y="4517409"/>
            <a:ext cx="20402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More..... </a:t>
            </a:r>
            <a:endParaRPr lang="en-US" altLang="zh-CN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36"/>
          <p:cNvSpPr txBox="1"/>
          <p:nvPr/>
        </p:nvSpPr>
        <p:spPr>
          <a:xfrm>
            <a:off x="1876425" y="2387600"/>
            <a:ext cx="16986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Randomly generated board</a:t>
            </a:r>
            <a:endParaRPr lang="en-US" altLang="zh-CN" sz="20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36"/>
          <p:cNvSpPr txBox="1"/>
          <p:nvPr/>
        </p:nvSpPr>
        <p:spPr>
          <a:xfrm>
            <a:off x="1405890" y="4403090"/>
            <a:ext cx="22739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Make the  guy stop when touching</a:t>
            </a: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 flipV="1">
            <a:off x="2971800" y="650240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0" y="0"/>
            <a:ext cx="9220200" cy="355600"/>
          </a:xfrm>
          <a:custGeom>
            <a:avLst/>
            <a:gdLst>
              <a:gd name="connsiteX0" fmla="*/ 0 w 9220200"/>
              <a:gd name="connsiteY0" fmla="*/ 0 h 419100"/>
              <a:gd name="connsiteX1" fmla="*/ 9220200 w 9220200"/>
              <a:gd name="connsiteY1" fmla="*/ 0 h 419100"/>
              <a:gd name="connsiteX2" fmla="*/ 8801100 w 9220200"/>
              <a:gd name="connsiteY2" fmla="*/ 419100 h 419100"/>
              <a:gd name="connsiteX3" fmla="*/ 0 w 9220200"/>
              <a:gd name="connsiteY3" fmla="*/ 419100 h 419100"/>
              <a:gd name="connsiteX4" fmla="*/ 0 w 9220200"/>
              <a:gd name="connsiteY4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0" h="419100">
                <a:moveTo>
                  <a:pt x="0" y="0"/>
                </a:moveTo>
                <a:lnTo>
                  <a:pt x="9220200" y="0"/>
                </a:lnTo>
                <a:lnTo>
                  <a:pt x="8801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964641" y="2092890"/>
            <a:ext cx="4262718" cy="2240281"/>
            <a:chOff x="3964641" y="1971081"/>
            <a:chExt cx="4262718" cy="2240281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5418956" y="1971081"/>
              <a:ext cx="1306286" cy="1302848"/>
            </a:xfrm>
            <a:prstGeom prst="ellipse">
              <a:avLst/>
            </a:prstGeom>
            <a:solidFill>
              <a:srgbClr val="3E487A"/>
            </a:solidFill>
            <a:ln w="76200"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solidFill>
                  <a:srgbClr val="7AABA6"/>
                </a:solidFill>
              </a:endParaRPr>
            </a:p>
          </p:txBody>
        </p:sp>
        <p:sp>
          <p:nvSpPr>
            <p:cNvPr id="12" name="文本框 3"/>
            <p:cNvSpPr txBox="1">
              <a:spLocks noChangeArrowheads="1"/>
            </p:cNvSpPr>
            <p:nvPr/>
          </p:nvSpPr>
          <p:spPr bwMode="auto">
            <a:xfrm>
              <a:off x="5441561" y="2186240"/>
              <a:ext cx="126107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64641" y="3381417"/>
              <a:ext cx="4262718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spc="600" dirty="0">
                  <a:solidFill>
                    <a:srgbClr val="3E48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</a:t>
              </a:r>
              <a:endParaRPr lang="en-US" altLang="zh-CN" sz="4800" spc="600" dirty="0">
                <a:solidFill>
                  <a:srgbClr val="3E48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48769" y="429076"/>
            <a:ext cx="3511234" cy="569972"/>
            <a:chOff x="1131008" y="354033"/>
            <a:chExt cx="3511234" cy="569972"/>
          </a:xfrm>
        </p:grpSpPr>
        <p:sp>
          <p:nvSpPr>
            <p:cNvPr id="12" name="文本框 11"/>
            <p:cNvSpPr txBox="1"/>
            <p:nvPr/>
          </p:nvSpPr>
          <p:spPr>
            <a:xfrm>
              <a:off x="1137042" y="354033"/>
              <a:ext cx="3505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研究意义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31008" y="670089"/>
              <a:ext cx="21948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AND SIGNIFICANCE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97403" y="2365434"/>
            <a:ext cx="4507226" cy="3370602"/>
            <a:chOff x="6976796" y="2245489"/>
            <a:chExt cx="4109814" cy="3073408"/>
          </a:xfrm>
          <a:solidFill>
            <a:srgbClr val="88BEAE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6976796" y="3325059"/>
              <a:ext cx="1991363" cy="1993838"/>
            </a:xfrm>
            <a:custGeom>
              <a:avLst/>
              <a:gdLst>
                <a:gd name="T0" fmla="*/ 646 w 861"/>
                <a:gd name="T1" fmla="*/ 430 h 861"/>
                <a:gd name="T2" fmla="*/ 430 w 861"/>
                <a:gd name="T3" fmla="*/ 645 h 861"/>
                <a:gd name="T4" fmla="*/ 215 w 861"/>
                <a:gd name="T5" fmla="*/ 430 h 861"/>
                <a:gd name="T6" fmla="*/ 430 w 861"/>
                <a:gd name="T7" fmla="*/ 215 h 861"/>
                <a:gd name="T8" fmla="*/ 488 w 861"/>
                <a:gd name="T9" fmla="*/ 223 h 861"/>
                <a:gd name="T10" fmla="*/ 418 w 861"/>
                <a:gd name="T11" fmla="*/ 0 h 861"/>
                <a:gd name="T12" fmla="*/ 0 w 861"/>
                <a:gd name="T13" fmla="*/ 430 h 861"/>
                <a:gd name="T14" fmla="*/ 430 w 861"/>
                <a:gd name="T15" fmla="*/ 861 h 861"/>
                <a:gd name="T16" fmla="*/ 861 w 861"/>
                <a:gd name="T17" fmla="*/ 430 h 861"/>
                <a:gd name="T18" fmla="*/ 742 w 861"/>
                <a:gd name="T19" fmla="*/ 133 h 861"/>
                <a:gd name="T20" fmla="*/ 590 w 861"/>
                <a:gd name="T21" fmla="*/ 286 h 861"/>
                <a:gd name="T22" fmla="*/ 646 w 861"/>
                <a:gd name="T23" fmla="*/ 43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1" h="861">
                  <a:moveTo>
                    <a:pt x="646" y="430"/>
                  </a:moveTo>
                  <a:cubicBezTo>
                    <a:pt x="646" y="549"/>
                    <a:pt x="549" y="645"/>
                    <a:pt x="430" y="645"/>
                  </a:cubicBezTo>
                  <a:cubicBezTo>
                    <a:pt x="311" y="645"/>
                    <a:pt x="215" y="549"/>
                    <a:pt x="215" y="430"/>
                  </a:cubicBezTo>
                  <a:cubicBezTo>
                    <a:pt x="215" y="311"/>
                    <a:pt x="311" y="215"/>
                    <a:pt x="430" y="215"/>
                  </a:cubicBezTo>
                  <a:cubicBezTo>
                    <a:pt x="450" y="215"/>
                    <a:pt x="470" y="218"/>
                    <a:pt x="488" y="223"/>
                  </a:cubicBezTo>
                  <a:cubicBezTo>
                    <a:pt x="447" y="156"/>
                    <a:pt x="422" y="80"/>
                    <a:pt x="418" y="0"/>
                  </a:cubicBezTo>
                  <a:cubicBezTo>
                    <a:pt x="186" y="6"/>
                    <a:pt x="0" y="196"/>
                    <a:pt x="0" y="430"/>
                  </a:cubicBezTo>
                  <a:cubicBezTo>
                    <a:pt x="0" y="668"/>
                    <a:pt x="192" y="861"/>
                    <a:pt x="430" y="861"/>
                  </a:cubicBezTo>
                  <a:cubicBezTo>
                    <a:pt x="668" y="861"/>
                    <a:pt x="861" y="668"/>
                    <a:pt x="861" y="430"/>
                  </a:cubicBezTo>
                  <a:cubicBezTo>
                    <a:pt x="861" y="315"/>
                    <a:pt x="816" y="211"/>
                    <a:pt x="742" y="133"/>
                  </a:cubicBezTo>
                  <a:cubicBezTo>
                    <a:pt x="590" y="286"/>
                    <a:pt x="590" y="286"/>
                    <a:pt x="590" y="286"/>
                  </a:cubicBezTo>
                  <a:cubicBezTo>
                    <a:pt x="625" y="325"/>
                    <a:pt x="646" y="375"/>
                    <a:pt x="646" y="430"/>
                  </a:cubicBezTo>
                  <a:close/>
                </a:path>
              </a:pathLst>
            </a:custGeom>
            <a:solidFill>
              <a:srgbClr val="3C4678"/>
            </a:solidFill>
            <a:ln>
              <a:solidFill>
                <a:schemeClr val="bg1"/>
              </a:solidFill>
            </a:ln>
          </p:spPr>
          <p:txBody>
            <a:bodyPr vert="horz" wrap="square" lIns="182889" tIns="91445" rIns="182889" bIns="91445" numCol="1" anchor="t" anchorCtr="0" compatLnSpc="1"/>
            <a:lstStyle/>
            <a:p>
              <a:endParaRPr lang="id-ID" dirty="0">
                <a:solidFill>
                  <a:schemeClr val="accent3"/>
                </a:solidFill>
                <a:latin typeface="Calibri Light" panose="020F0302020204030204"/>
              </a:endParaRPr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035532" y="2267601"/>
              <a:ext cx="1991363" cy="1736662"/>
            </a:xfrm>
            <a:custGeom>
              <a:avLst/>
              <a:gdLst>
                <a:gd name="T0" fmla="*/ 739 w 861"/>
                <a:gd name="T1" fmla="*/ 731 h 750"/>
                <a:gd name="T2" fmla="*/ 739 w 861"/>
                <a:gd name="T3" fmla="*/ 730 h 750"/>
                <a:gd name="T4" fmla="*/ 861 w 861"/>
                <a:gd name="T5" fmla="*/ 431 h 750"/>
                <a:gd name="T6" fmla="*/ 430 w 861"/>
                <a:gd name="T7" fmla="*/ 0 h 750"/>
                <a:gd name="T8" fmla="*/ 0 w 861"/>
                <a:gd name="T9" fmla="*/ 431 h 750"/>
                <a:gd name="T10" fmla="*/ 120 w 861"/>
                <a:gd name="T11" fmla="*/ 729 h 750"/>
                <a:gd name="T12" fmla="*/ 120 w 861"/>
                <a:gd name="T13" fmla="*/ 730 h 750"/>
                <a:gd name="T14" fmla="*/ 132 w 861"/>
                <a:gd name="T15" fmla="*/ 742 h 750"/>
                <a:gd name="T16" fmla="*/ 284 w 861"/>
                <a:gd name="T17" fmla="*/ 589 h 750"/>
                <a:gd name="T18" fmla="*/ 278 w 861"/>
                <a:gd name="T19" fmla="*/ 583 h 750"/>
                <a:gd name="T20" fmla="*/ 277 w 861"/>
                <a:gd name="T21" fmla="*/ 582 h 750"/>
                <a:gd name="T22" fmla="*/ 215 w 861"/>
                <a:gd name="T23" fmla="*/ 431 h 750"/>
                <a:gd name="T24" fmla="*/ 430 w 861"/>
                <a:gd name="T25" fmla="*/ 215 h 750"/>
                <a:gd name="T26" fmla="*/ 645 w 861"/>
                <a:gd name="T27" fmla="*/ 431 h 750"/>
                <a:gd name="T28" fmla="*/ 584 w 861"/>
                <a:gd name="T29" fmla="*/ 581 h 750"/>
                <a:gd name="T30" fmla="*/ 584 w 861"/>
                <a:gd name="T31" fmla="*/ 581 h 750"/>
                <a:gd name="T32" fmla="*/ 584 w 861"/>
                <a:gd name="T33" fmla="*/ 581 h 750"/>
                <a:gd name="T34" fmla="*/ 563 w 861"/>
                <a:gd name="T35" fmla="*/ 603 h 750"/>
                <a:gd name="T36" fmla="*/ 721 w 861"/>
                <a:gd name="T37" fmla="*/ 750 h 750"/>
                <a:gd name="T38" fmla="*/ 739 w 861"/>
                <a:gd name="T39" fmla="*/ 73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1" h="750">
                  <a:moveTo>
                    <a:pt x="739" y="731"/>
                  </a:moveTo>
                  <a:cubicBezTo>
                    <a:pt x="739" y="730"/>
                    <a:pt x="739" y="730"/>
                    <a:pt x="739" y="730"/>
                  </a:cubicBezTo>
                  <a:cubicBezTo>
                    <a:pt x="814" y="653"/>
                    <a:pt x="861" y="547"/>
                    <a:pt x="861" y="431"/>
                  </a:cubicBezTo>
                  <a:cubicBezTo>
                    <a:pt x="861" y="193"/>
                    <a:pt x="668" y="0"/>
                    <a:pt x="430" y="0"/>
                  </a:cubicBezTo>
                  <a:cubicBezTo>
                    <a:pt x="192" y="0"/>
                    <a:pt x="0" y="193"/>
                    <a:pt x="0" y="431"/>
                  </a:cubicBezTo>
                  <a:cubicBezTo>
                    <a:pt x="0" y="547"/>
                    <a:pt x="45" y="652"/>
                    <a:pt x="120" y="729"/>
                  </a:cubicBezTo>
                  <a:cubicBezTo>
                    <a:pt x="120" y="730"/>
                    <a:pt x="120" y="730"/>
                    <a:pt x="120" y="730"/>
                  </a:cubicBezTo>
                  <a:cubicBezTo>
                    <a:pt x="124" y="734"/>
                    <a:pt x="128" y="738"/>
                    <a:pt x="132" y="742"/>
                  </a:cubicBezTo>
                  <a:cubicBezTo>
                    <a:pt x="284" y="589"/>
                    <a:pt x="284" y="589"/>
                    <a:pt x="284" y="589"/>
                  </a:cubicBezTo>
                  <a:cubicBezTo>
                    <a:pt x="282" y="587"/>
                    <a:pt x="280" y="585"/>
                    <a:pt x="278" y="583"/>
                  </a:cubicBezTo>
                  <a:cubicBezTo>
                    <a:pt x="277" y="582"/>
                    <a:pt x="277" y="582"/>
                    <a:pt x="277" y="582"/>
                  </a:cubicBezTo>
                  <a:cubicBezTo>
                    <a:pt x="239" y="543"/>
                    <a:pt x="215" y="490"/>
                    <a:pt x="215" y="431"/>
                  </a:cubicBezTo>
                  <a:cubicBezTo>
                    <a:pt x="215" y="312"/>
                    <a:pt x="311" y="215"/>
                    <a:pt x="430" y="215"/>
                  </a:cubicBezTo>
                  <a:cubicBezTo>
                    <a:pt x="549" y="215"/>
                    <a:pt x="645" y="312"/>
                    <a:pt x="645" y="431"/>
                  </a:cubicBezTo>
                  <a:cubicBezTo>
                    <a:pt x="645" y="489"/>
                    <a:pt x="622" y="542"/>
                    <a:pt x="584" y="581"/>
                  </a:cubicBezTo>
                  <a:cubicBezTo>
                    <a:pt x="584" y="581"/>
                    <a:pt x="584" y="581"/>
                    <a:pt x="584" y="581"/>
                  </a:cubicBezTo>
                  <a:cubicBezTo>
                    <a:pt x="584" y="581"/>
                    <a:pt x="584" y="581"/>
                    <a:pt x="584" y="581"/>
                  </a:cubicBezTo>
                  <a:cubicBezTo>
                    <a:pt x="577" y="588"/>
                    <a:pt x="570" y="596"/>
                    <a:pt x="563" y="603"/>
                  </a:cubicBezTo>
                  <a:cubicBezTo>
                    <a:pt x="721" y="750"/>
                    <a:pt x="721" y="750"/>
                    <a:pt x="721" y="750"/>
                  </a:cubicBezTo>
                  <a:cubicBezTo>
                    <a:pt x="727" y="743"/>
                    <a:pt x="733" y="737"/>
                    <a:pt x="739" y="731"/>
                  </a:cubicBezTo>
                  <a:close/>
                </a:path>
              </a:pathLst>
            </a:custGeom>
            <a:solidFill>
              <a:srgbClr val="3C4678"/>
            </a:solidFill>
            <a:ln>
              <a:solidFill>
                <a:schemeClr val="bg1"/>
              </a:solidFill>
            </a:ln>
          </p:spPr>
          <p:txBody>
            <a:bodyPr vert="horz" wrap="square" lIns="182889" tIns="91445" rIns="182889" bIns="91445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9092314" y="3325059"/>
              <a:ext cx="1994296" cy="1993838"/>
            </a:xfrm>
            <a:custGeom>
              <a:avLst/>
              <a:gdLst>
                <a:gd name="T0" fmla="*/ 443 w 862"/>
                <a:gd name="T1" fmla="*/ 0 h 861"/>
                <a:gd name="T2" fmla="*/ 373 w 862"/>
                <a:gd name="T3" fmla="*/ 223 h 861"/>
                <a:gd name="T4" fmla="*/ 431 w 862"/>
                <a:gd name="T5" fmla="*/ 215 h 861"/>
                <a:gd name="T6" fmla="*/ 646 w 862"/>
                <a:gd name="T7" fmla="*/ 430 h 861"/>
                <a:gd name="T8" fmla="*/ 431 w 862"/>
                <a:gd name="T9" fmla="*/ 645 h 861"/>
                <a:gd name="T10" fmla="*/ 216 w 862"/>
                <a:gd name="T11" fmla="*/ 430 h 861"/>
                <a:gd name="T12" fmla="*/ 264 w 862"/>
                <a:gd name="T13" fmla="*/ 294 h 861"/>
                <a:gd name="T14" fmla="*/ 106 w 862"/>
                <a:gd name="T15" fmla="*/ 147 h 861"/>
                <a:gd name="T16" fmla="*/ 0 w 862"/>
                <a:gd name="T17" fmla="*/ 430 h 861"/>
                <a:gd name="T18" fmla="*/ 431 w 862"/>
                <a:gd name="T19" fmla="*/ 861 h 861"/>
                <a:gd name="T20" fmla="*/ 862 w 862"/>
                <a:gd name="T21" fmla="*/ 430 h 861"/>
                <a:gd name="T22" fmla="*/ 443 w 862"/>
                <a:gd name="T23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2" h="861">
                  <a:moveTo>
                    <a:pt x="443" y="0"/>
                  </a:moveTo>
                  <a:cubicBezTo>
                    <a:pt x="439" y="80"/>
                    <a:pt x="415" y="156"/>
                    <a:pt x="373" y="223"/>
                  </a:cubicBezTo>
                  <a:cubicBezTo>
                    <a:pt x="391" y="218"/>
                    <a:pt x="411" y="215"/>
                    <a:pt x="431" y="215"/>
                  </a:cubicBezTo>
                  <a:cubicBezTo>
                    <a:pt x="550" y="215"/>
                    <a:pt x="646" y="311"/>
                    <a:pt x="646" y="430"/>
                  </a:cubicBezTo>
                  <a:cubicBezTo>
                    <a:pt x="646" y="549"/>
                    <a:pt x="550" y="645"/>
                    <a:pt x="431" y="645"/>
                  </a:cubicBezTo>
                  <a:cubicBezTo>
                    <a:pt x="312" y="645"/>
                    <a:pt x="216" y="549"/>
                    <a:pt x="216" y="430"/>
                  </a:cubicBezTo>
                  <a:cubicBezTo>
                    <a:pt x="216" y="378"/>
                    <a:pt x="234" y="331"/>
                    <a:pt x="264" y="294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40" y="223"/>
                    <a:pt x="0" y="322"/>
                    <a:pt x="0" y="430"/>
                  </a:cubicBezTo>
                  <a:cubicBezTo>
                    <a:pt x="0" y="668"/>
                    <a:pt x="193" y="861"/>
                    <a:pt x="431" y="861"/>
                  </a:cubicBezTo>
                  <a:cubicBezTo>
                    <a:pt x="669" y="861"/>
                    <a:pt x="862" y="668"/>
                    <a:pt x="862" y="430"/>
                  </a:cubicBezTo>
                  <a:cubicBezTo>
                    <a:pt x="862" y="196"/>
                    <a:pt x="675" y="6"/>
                    <a:pt x="443" y="0"/>
                  </a:cubicBezTo>
                  <a:close/>
                </a:path>
              </a:pathLst>
            </a:custGeom>
            <a:solidFill>
              <a:srgbClr val="3C4678"/>
            </a:solidFill>
            <a:ln>
              <a:solidFill>
                <a:schemeClr val="bg1"/>
              </a:solidFill>
            </a:ln>
          </p:spPr>
          <p:txBody>
            <a:bodyPr vert="horz" wrap="square" lIns="182889" tIns="91445" rIns="182889" bIns="91445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16" name="TextBox 37"/>
            <p:cNvSpPr txBox="1"/>
            <p:nvPr/>
          </p:nvSpPr>
          <p:spPr>
            <a:xfrm>
              <a:off x="8758229" y="2245489"/>
              <a:ext cx="722011" cy="554008"/>
            </a:xfrm>
            <a:prstGeom prst="rect">
              <a:avLst/>
            </a:prstGeom>
            <a:noFill/>
          </p:spPr>
          <p:txBody>
            <a:bodyPr wrap="none" lIns="182889" tIns="91445" rIns="182889" bIns="91445" rtlCol="0">
              <a:spAutoFit/>
            </a:bodyPr>
            <a:lstStyle/>
            <a:p>
              <a:r>
                <a:rPr lang="id-ID" sz="2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01</a:t>
              </a:r>
              <a:endParaRPr lang="id-ID" sz="24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7" name="TextBox 38"/>
            <p:cNvSpPr txBox="1"/>
            <p:nvPr/>
          </p:nvSpPr>
          <p:spPr>
            <a:xfrm>
              <a:off x="7643294" y="4757441"/>
              <a:ext cx="722011" cy="554008"/>
            </a:xfrm>
            <a:prstGeom prst="rect">
              <a:avLst/>
            </a:prstGeom>
            <a:noFill/>
          </p:spPr>
          <p:txBody>
            <a:bodyPr wrap="none" lIns="182889" tIns="91445" rIns="182889" bIns="91445" rtlCol="0">
              <a:spAutoFit/>
            </a:bodyPr>
            <a:lstStyle/>
            <a:p>
              <a:r>
                <a:rPr lang="id-ID" sz="2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02</a:t>
              </a:r>
              <a:endParaRPr lang="id-ID" sz="24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8" name="TextBox 39"/>
            <p:cNvSpPr txBox="1"/>
            <p:nvPr/>
          </p:nvSpPr>
          <p:spPr>
            <a:xfrm>
              <a:off x="9804502" y="4757441"/>
              <a:ext cx="722011" cy="554008"/>
            </a:xfrm>
            <a:prstGeom prst="rect">
              <a:avLst/>
            </a:prstGeom>
            <a:noFill/>
          </p:spPr>
          <p:txBody>
            <a:bodyPr wrap="none" lIns="182889" tIns="91445" rIns="182889" bIns="91445" rtlCol="0">
              <a:spAutoFit/>
            </a:bodyPr>
            <a:lstStyle/>
            <a:p>
              <a:r>
                <a:rPr lang="id-ID" sz="2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03</a:t>
              </a:r>
              <a:endParaRPr lang="id-ID" sz="24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9" name="Group 80"/>
            <p:cNvGrpSpPr/>
            <p:nvPr/>
          </p:nvGrpSpPr>
          <p:grpSpPr>
            <a:xfrm>
              <a:off x="9947447" y="4184297"/>
              <a:ext cx="340688" cy="340014"/>
              <a:chOff x="4241800" y="3695700"/>
              <a:chExt cx="709613" cy="708025"/>
            </a:xfrm>
            <a:grpFill/>
          </p:grpSpPr>
          <p:sp>
            <p:nvSpPr>
              <p:cNvPr id="22" name="Freeform 12"/>
              <p:cNvSpPr>
                <a:spLocks noEditPoints="1"/>
              </p:cNvSpPr>
              <p:nvPr/>
            </p:nvSpPr>
            <p:spPr bwMode="auto">
              <a:xfrm>
                <a:off x="4241800" y="3695700"/>
                <a:ext cx="709613" cy="708025"/>
              </a:xfrm>
              <a:custGeom>
                <a:avLst/>
                <a:gdLst>
                  <a:gd name="T0" fmla="*/ 454 w 1188"/>
                  <a:gd name="T1" fmla="*/ 908 h 1187"/>
                  <a:gd name="T2" fmla="*/ 454 w 1188"/>
                  <a:gd name="T3" fmla="*/ 908 h 1187"/>
                  <a:gd name="T4" fmla="*/ 698 w 1188"/>
                  <a:gd name="T5" fmla="*/ 837 h 1187"/>
                  <a:gd name="T6" fmla="*/ 723 w 1188"/>
                  <a:gd name="T7" fmla="*/ 861 h 1187"/>
                  <a:gd name="T8" fmla="*/ 694 w 1188"/>
                  <a:gd name="T9" fmla="*/ 890 h 1187"/>
                  <a:gd name="T10" fmla="*/ 950 w 1188"/>
                  <a:gd name="T11" fmla="*/ 1147 h 1187"/>
                  <a:gd name="T12" fmla="*/ 1049 w 1188"/>
                  <a:gd name="T13" fmla="*/ 1187 h 1187"/>
                  <a:gd name="T14" fmla="*/ 1147 w 1188"/>
                  <a:gd name="T15" fmla="*/ 1147 h 1187"/>
                  <a:gd name="T16" fmla="*/ 1188 w 1188"/>
                  <a:gd name="T17" fmla="*/ 1048 h 1187"/>
                  <a:gd name="T18" fmla="*/ 1147 w 1188"/>
                  <a:gd name="T19" fmla="*/ 950 h 1187"/>
                  <a:gd name="T20" fmla="*/ 890 w 1188"/>
                  <a:gd name="T21" fmla="*/ 693 h 1187"/>
                  <a:gd name="T22" fmla="*/ 861 w 1188"/>
                  <a:gd name="T23" fmla="*/ 722 h 1187"/>
                  <a:gd name="T24" fmla="*/ 837 w 1188"/>
                  <a:gd name="T25" fmla="*/ 698 h 1187"/>
                  <a:gd name="T26" fmla="*/ 907 w 1188"/>
                  <a:gd name="T27" fmla="*/ 422 h 1187"/>
                  <a:gd name="T28" fmla="*/ 775 w 1188"/>
                  <a:gd name="T29" fmla="*/ 133 h 1187"/>
                  <a:gd name="T30" fmla="*/ 454 w 1188"/>
                  <a:gd name="T31" fmla="*/ 0 h 1187"/>
                  <a:gd name="T32" fmla="*/ 133 w 1188"/>
                  <a:gd name="T33" fmla="*/ 133 h 1187"/>
                  <a:gd name="T34" fmla="*/ 0 w 1188"/>
                  <a:gd name="T35" fmla="*/ 454 h 1187"/>
                  <a:gd name="T36" fmla="*/ 133 w 1188"/>
                  <a:gd name="T37" fmla="*/ 775 h 1187"/>
                  <a:gd name="T38" fmla="*/ 454 w 1188"/>
                  <a:gd name="T39" fmla="*/ 908 h 1187"/>
                  <a:gd name="T40" fmla="*/ 1116 w 1188"/>
                  <a:gd name="T41" fmla="*/ 1048 h 1187"/>
                  <a:gd name="T42" fmla="*/ 1096 w 1188"/>
                  <a:gd name="T43" fmla="*/ 1096 h 1187"/>
                  <a:gd name="T44" fmla="*/ 1049 w 1188"/>
                  <a:gd name="T45" fmla="*/ 1115 h 1187"/>
                  <a:gd name="T46" fmla="*/ 1001 w 1188"/>
                  <a:gd name="T47" fmla="*/ 1096 h 1187"/>
                  <a:gd name="T48" fmla="*/ 802 w 1188"/>
                  <a:gd name="T49" fmla="*/ 897 h 1187"/>
                  <a:gd name="T50" fmla="*/ 897 w 1188"/>
                  <a:gd name="T51" fmla="*/ 802 h 1187"/>
                  <a:gd name="T52" fmla="*/ 1096 w 1188"/>
                  <a:gd name="T53" fmla="*/ 1001 h 1187"/>
                  <a:gd name="T54" fmla="*/ 1116 w 1188"/>
                  <a:gd name="T55" fmla="*/ 1048 h 1187"/>
                  <a:gd name="T56" fmla="*/ 774 w 1188"/>
                  <a:gd name="T57" fmla="*/ 810 h 1187"/>
                  <a:gd name="T58" fmla="*/ 756 w 1188"/>
                  <a:gd name="T59" fmla="*/ 793 h 1187"/>
                  <a:gd name="T60" fmla="*/ 756 w 1188"/>
                  <a:gd name="T61" fmla="*/ 793 h 1187"/>
                  <a:gd name="T62" fmla="*/ 765 w 1188"/>
                  <a:gd name="T63" fmla="*/ 785 h 1187"/>
                  <a:gd name="T64" fmla="*/ 767 w 1188"/>
                  <a:gd name="T65" fmla="*/ 783 h 1187"/>
                  <a:gd name="T66" fmla="*/ 775 w 1188"/>
                  <a:gd name="T67" fmla="*/ 775 h 1187"/>
                  <a:gd name="T68" fmla="*/ 784 w 1188"/>
                  <a:gd name="T69" fmla="*/ 766 h 1187"/>
                  <a:gd name="T70" fmla="*/ 785 w 1188"/>
                  <a:gd name="T71" fmla="*/ 765 h 1187"/>
                  <a:gd name="T72" fmla="*/ 793 w 1188"/>
                  <a:gd name="T73" fmla="*/ 756 h 1187"/>
                  <a:gd name="T74" fmla="*/ 793 w 1188"/>
                  <a:gd name="T75" fmla="*/ 756 h 1187"/>
                  <a:gd name="T76" fmla="*/ 810 w 1188"/>
                  <a:gd name="T77" fmla="*/ 773 h 1187"/>
                  <a:gd name="T78" fmla="*/ 774 w 1188"/>
                  <a:gd name="T79" fmla="*/ 810 h 1187"/>
                  <a:gd name="T80" fmla="*/ 184 w 1188"/>
                  <a:gd name="T81" fmla="*/ 184 h 1187"/>
                  <a:gd name="T82" fmla="*/ 454 w 1188"/>
                  <a:gd name="T83" fmla="*/ 72 h 1187"/>
                  <a:gd name="T84" fmla="*/ 724 w 1188"/>
                  <a:gd name="T85" fmla="*/ 184 h 1187"/>
                  <a:gd name="T86" fmla="*/ 835 w 1188"/>
                  <a:gd name="T87" fmla="*/ 427 h 1187"/>
                  <a:gd name="T88" fmla="*/ 762 w 1188"/>
                  <a:gd name="T89" fmla="*/ 681 h 1187"/>
                  <a:gd name="T90" fmla="*/ 762 w 1188"/>
                  <a:gd name="T91" fmla="*/ 681 h 1187"/>
                  <a:gd name="T92" fmla="*/ 724 w 1188"/>
                  <a:gd name="T93" fmla="*/ 724 h 1187"/>
                  <a:gd name="T94" fmla="*/ 711 w 1188"/>
                  <a:gd name="T95" fmla="*/ 737 h 1187"/>
                  <a:gd name="T96" fmla="*/ 681 w 1188"/>
                  <a:gd name="T97" fmla="*/ 761 h 1187"/>
                  <a:gd name="T98" fmla="*/ 454 w 1188"/>
                  <a:gd name="T99" fmla="*/ 836 h 1187"/>
                  <a:gd name="T100" fmla="*/ 184 w 1188"/>
                  <a:gd name="T101" fmla="*/ 724 h 1187"/>
                  <a:gd name="T102" fmla="*/ 184 w 1188"/>
                  <a:gd name="T103" fmla="*/ 184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88" h="1187">
                    <a:moveTo>
                      <a:pt x="454" y="908"/>
                    </a:moveTo>
                    <a:cubicBezTo>
                      <a:pt x="454" y="908"/>
                      <a:pt x="454" y="908"/>
                      <a:pt x="454" y="908"/>
                    </a:cubicBezTo>
                    <a:cubicBezTo>
                      <a:pt x="542" y="908"/>
                      <a:pt x="626" y="883"/>
                      <a:pt x="698" y="837"/>
                    </a:cubicBezTo>
                    <a:cubicBezTo>
                      <a:pt x="723" y="861"/>
                      <a:pt x="723" y="861"/>
                      <a:pt x="723" y="861"/>
                    </a:cubicBezTo>
                    <a:cubicBezTo>
                      <a:pt x="694" y="890"/>
                      <a:pt x="694" y="890"/>
                      <a:pt x="694" y="890"/>
                    </a:cubicBezTo>
                    <a:cubicBezTo>
                      <a:pt x="950" y="1147"/>
                      <a:pt x="950" y="1147"/>
                      <a:pt x="950" y="1147"/>
                    </a:cubicBezTo>
                    <a:cubicBezTo>
                      <a:pt x="977" y="1173"/>
                      <a:pt x="1012" y="1187"/>
                      <a:pt x="1049" y="1187"/>
                    </a:cubicBezTo>
                    <a:cubicBezTo>
                      <a:pt x="1086" y="1187"/>
                      <a:pt x="1121" y="1173"/>
                      <a:pt x="1147" y="1147"/>
                    </a:cubicBezTo>
                    <a:cubicBezTo>
                      <a:pt x="1173" y="1120"/>
                      <a:pt x="1188" y="1086"/>
                      <a:pt x="1188" y="1048"/>
                    </a:cubicBezTo>
                    <a:cubicBezTo>
                      <a:pt x="1188" y="1011"/>
                      <a:pt x="1173" y="976"/>
                      <a:pt x="1147" y="950"/>
                    </a:cubicBezTo>
                    <a:cubicBezTo>
                      <a:pt x="890" y="693"/>
                      <a:pt x="890" y="693"/>
                      <a:pt x="890" y="693"/>
                    </a:cubicBezTo>
                    <a:cubicBezTo>
                      <a:pt x="861" y="722"/>
                      <a:pt x="861" y="722"/>
                      <a:pt x="861" y="722"/>
                    </a:cubicBezTo>
                    <a:cubicBezTo>
                      <a:pt x="837" y="698"/>
                      <a:pt x="837" y="698"/>
                      <a:pt x="837" y="698"/>
                    </a:cubicBezTo>
                    <a:cubicBezTo>
                      <a:pt x="889" y="616"/>
                      <a:pt x="914" y="520"/>
                      <a:pt x="907" y="422"/>
                    </a:cubicBezTo>
                    <a:cubicBezTo>
                      <a:pt x="899" y="313"/>
                      <a:pt x="853" y="210"/>
                      <a:pt x="775" y="133"/>
                    </a:cubicBezTo>
                    <a:cubicBezTo>
                      <a:pt x="689" y="47"/>
                      <a:pt x="576" y="0"/>
                      <a:pt x="454" y="0"/>
                    </a:cubicBezTo>
                    <a:cubicBezTo>
                      <a:pt x="333" y="0"/>
                      <a:pt x="219" y="47"/>
                      <a:pt x="133" y="133"/>
                    </a:cubicBezTo>
                    <a:cubicBezTo>
                      <a:pt x="48" y="219"/>
                      <a:pt x="0" y="333"/>
                      <a:pt x="0" y="454"/>
                    </a:cubicBezTo>
                    <a:cubicBezTo>
                      <a:pt x="0" y="575"/>
                      <a:pt x="48" y="689"/>
                      <a:pt x="133" y="775"/>
                    </a:cubicBezTo>
                    <a:cubicBezTo>
                      <a:pt x="219" y="861"/>
                      <a:pt x="333" y="908"/>
                      <a:pt x="454" y="908"/>
                    </a:cubicBezTo>
                    <a:close/>
                    <a:moveTo>
                      <a:pt x="1116" y="1048"/>
                    </a:moveTo>
                    <a:cubicBezTo>
                      <a:pt x="1116" y="1066"/>
                      <a:pt x="1109" y="1083"/>
                      <a:pt x="1096" y="1096"/>
                    </a:cubicBezTo>
                    <a:cubicBezTo>
                      <a:pt x="1083" y="1108"/>
                      <a:pt x="1067" y="1115"/>
                      <a:pt x="1049" y="1115"/>
                    </a:cubicBezTo>
                    <a:cubicBezTo>
                      <a:pt x="1031" y="1115"/>
                      <a:pt x="1014" y="1108"/>
                      <a:pt x="1001" y="1096"/>
                    </a:cubicBezTo>
                    <a:cubicBezTo>
                      <a:pt x="802" y="897"/>
                      <a:pt x="802" y="897"/>
                      <a:pt x="802" y="897"/>
                    </a:cubicBezTo>
                    <a:cubicBezTo>
                      <a:pt x="897" y="802"/>
                      <a:pt x="897" y="802"/>
                      <a:pt x="897" y="802"/>
                    </a:cubicBezTo>
                    <a:cubicBezTo>
                      <a:pt x="1096" y="1001"/>
                      <a:pt x="1096" y="1001"/>
                      <a:pt x="1096" y="1001"/>
                    </a:cubicBezTo>
                    <a:cubicBezTo>
                      <a:pt x="1109" y="1014"/>
                      <a:pt x="1116" y="1031"/>
                      <a:pt x="1116" y="1048"/>
                    </a:cubicBezTo>
                    <a:close/>
                    <a:moveTo>
                      <a:pt x="774" y="810"/>
                    </a:moveTo>
                    <a:cubicBezTo>
                      <a:pt x="756" y="793"/>
                      <a:pt x="756" y="793"/>
                      <a:pt x="756" y="793"/>
                    </a:cubicBezTo>
                    <a:cubicBezTo>
                      <a:pt x="756" y="793"/>
                      <a:pt x="756" y="793"/>
                      <a:pt x="756" y="793"/>
                    </a:cubicBezTo>
                    <a:cubicBezTo>
                      <a:pt x="759" y="790"/>
                      <a:pt x="762" y="787"/>
                      <a:pt x="765" y="785"/>
                    </a:cubicBezTo>
                    <a:cubicBezTo>
                      <a:pt x="766" y="784"/>
                      <a:pt x="766" y="784"/>
                      <a:pt x="767" y="783"/>
                    </a:cubicBezTo>
                    <a:cubicBezTo>
                      <a:pt x="770" y="780"/>
                      <a:pt x="772" y="778"/>
                      <a:pt x="775" y="775"/>
                    </a:cubicBezTo>
                    <a:cubicBezTo>
                      <a:pt x="778" y="772"/>
                      <a:pt x="781" y="769"/>
                      <a:pt x="784" y="766"/>
                    </a:cubicBezTo>
                    <a:cubicBezTo>
                      <a:pt x="784" y="766"/>
                      <a:pt x="785" y="765"/>
                      <a:pt x="785" y="765"/>
                    </a:cubicBezTo>
                    <a:cubicBezTo>
                      <a:pt x="788" y="762"/>
                      <a:pt x="790" y="759"/>
                      <a:pt x="793" y="756"/>
                    </a:cubicBezTo>
                    <a:cubicBezTo>
                      <a:pt x="793" y="756"/>
                      <a:pt x="793" y="756"/>
                      <a:pt x="793" y="756"/>
                    </a:cubicBezTo>
                    <a:cubicBezTo>
                      <a:pt x="810" y="773"/>
                      <a:pt x="810" y="773"/>
                      <a:pt x="810" y="773"/>
                    </a:cubicBezTo>
                    <a:lnTo>
                      <a:pt x="774" y="810"/>
                    </a:lnTo>
                    <a:close/>
                    <a:moveTo>
                      <a:pt x="184" y="184"/>
                    </a:moveTo>
                    <a:cubicBezTo>
                      <a:pt x="256" y="112"/>
                      <a:pt x="352" y="72"/>
                      <a:pt x="454" y="72"/>
                    </a:cubicBezTo>
                    <a:cubicBezTo>
                      <a:pt x="556" y="72"/>
                      <a:pt x="652" y="112"/>
                      <a:pt x="724" y="184"/>
                    </a:cubicBezTo>
                    <a:cubicBezTo>
                      <a:pt x="789" y="249"/>
                      <a:pt x="829" y="335"/>
                      <a:pt x="835" y="427"/>
                    </a:cubicBezTo>
                    <a:cubicBezTo>
                      <a:pt x="842" y="518"/>
                      <a:pt x="815" y="608"/>
                      <a:pt x="762" y="681"/>
                    </a:cubicBezTo>
                    <a:cubicBezTo>
                      <a:pt x="762" y="681"/>
                      <a:pt x="762" y="681"/>
                      <a:pt x="762" y="681"/>
                    </a:cubicBezTo>
                    <a:cubicBezTo>
                      <a:pt x="750" y="696"/>
                      <a:pt x="738" y="711"/>
                      <a:pt x="724" y="724"/>
                    </a:cubicBezTo>
                    <a:cubicBezTo>
                      <a:pt x="720" y="728"/>
                      <a:pt x="716" y="733"/>
                      <a:pt x="711" y="737"/>
                    </a:cubicBezTo>
                    <a:cubicBezTo>
                      <a:pt x="701" y="745"/>
                      <a:pt x="692" y="754"/>
                      <a:pt x="681" y="761"/>
                    </a:cubicBezTo>
                    <a:cubicBezTo>
                      <a:pt x="615" y="810"/>
                      <a:pt x="537" y="836"/>
                      <a:pt x="454" y="836"/>
                    </a:cubicBezTo>
                    <a:cubicBezTo>
                      <a:pt x="352" y="836"/>
                      <a:pt x="256" y="796"/>
                      <a:pt x="184" y="724"/>
                    </a:cubicBezTo>
                    <a:cubicBezTo>
                      <a:pt x="35" y="575"/>
                      <a:pt x="35" y="333"/>
                      <a:pt x="184" y="184"/>
                    </a:cubicBezTo>
                    <a:close/>
                  </a:path>
                </a:pathLst>
              </a:custGeom>
              <a:solidFill>
                <a:srgbClr val="3C467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Calibri Light" panose="020F0302020204030204"/>
                </a:endParaRPr>
              </a:p>
            </p:txBody>
          </p:sp>
          <p:sp>
            <p:nvSpPr>
              <p:cNvPr id="23" name="Freeform 13"/>
              <p:cNvSpPr>
                <a:spLocks noEditPoints="1"/>
              </p:cNvSpPr>
              <p:nvPr/>
            </p:nvSpPr>
            <p:spPr bwMode="auto">
              <a:xfrm>
                <a:off x="4311650" y="3781425"/>
                <a:ext cx="404813" cy="369888"/>
              </a:xfrm>
              <a:custGeom>
                <a:avLst/>
                <a:gdLst>
                  <a:gd name="T0" fmla="*/ 320 w 677"/>
                  <a:gd name="T1" fmla="*/ 617 h 618"/>
                  <a:gd name="T2" fmla="*/ 320 w 677"/>
                  <a:gd name="T3" fmla="*/ 618 h 618"/>
                  <a:gd name="T4" fmla="*/ 338 w 677"/>
                  <a:gd name="T5" fmla="*/ 618 h 618"/>
                  <a:gd name="T6" fmla="*/ 522 w 677"/>
                  <a:gd name="T7" fmla="*/ 557 h 618"/>
                  <a:gd name="T8" fmla="*/ 556 w 677"/>
                  <a:gd name="T9" fmla="*/ 527 h 618"/>
                  <a:gd name="T10" fmla="*/ 587 w 677"/>
                  <a:gd name="T11" fmla="*/ 492 h 618"/>
                  <a:gd name="T12" fmla="*/ 556 w 677"/>
                  <a:gd name="T13" fmla="*/ 91 h 618"/>
                  <a:gd name="T14" fmla="*/ 338 w 677"/>
                  <a:gd name="T15" fmla="*/ 0 h 618"/>
                  <a:gd name="T16" fmla="*/ 120 w 677"/>
                  <a:gd name="T17" fmla="*/ 91 h 618"/>
                  <a:gd name="T18" fmla="*/ 120 w 677"/>
                  <a:gd name="T19" fmla="*/ 527 h 618"/>
                  <a:gd name="T20" fmla="*/ 320 w 677"/>
                  <a:gd name="T21" fmla="*/ 617 h 618"/>
                  <a:gd name="T22" fmla="*/ 146 w 677"/>
                  <a:gd name="T23" fmla="*/ 116 h 618"/>
                  <a:gd name="T24" fmla="*/ 338 w 677"/>
                  <a:gd name="T25" fmla="*/ 36 h 618"/>
                  <a:gd name="T26" fmla="*/ 531 w 677"/>
                  <a:gd name="T27" fmla="*/ 116 h 618"/>
                  <a:gd name="T28" fmla="*/ 558 w 677"/>
                  <a:gd name="T29" fmla="*/ 471 h 618"/>
                  <a:gd name="T30" fmla="*/ 531 w 677"/>
                  <a:gd name="T31" fmla="*/ 502 h 618"/>
                  <a:gd name="T32" fmla="*/ 500 w 677"/>
                  <a:gd name="T33" fmla="*/ 528 h 618"/>
                  <a:gd name="T34" fmla="*/ 340 w 677"/>
                  <a:gd name="T35" fmla="*/ 582 h 618"/>
                  <a:gd name="T36" fmla="*/ 338 w 677"/>
                  <a:gd name="T37" fmla="*/ 582 h 618"/>
                  <a:gd name="T38" fmla="*/ 146 w 677"/>
                  <a:gd name="T39" fmla="*/ 502 h 618"/>
                  <a:gd name="T40" fmla="*/ 146 w 677"/>
                  <a:gd name="T41" fmla="*/ 116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77" h="618">
                    <a:moveTo>
                      <a:pt x="320" y="617"/>
                    </a:moveTo>
                    <a:cubicBezTo>
                      <a:pt x="320" y="618"/>
                      <a:pt x="320" y="618"/>
                      <a:pt x="320" y="618"/>
                    </a:cubicBezTo>
                    <a:cubicBezTo>
                      <a:pt x="338" y="618"/>
                      <a:pt x="338" y="618"/>
                      <a:pt x="338" y="618"/>
                    </a:cubicBezTo>
                    <a:cubicBezTo>
                      <a:pt x="405" y="618"/>
                      <a:pt x="468" y="597"/>
                      <a:pt x="522" y="557"/>
                    </a:cubicBezTo>
                    <a:cubicBezTo>
                      <a:pt x="534" y="548"/>
                      <a:pt x="546" y="538"/>
                      <a:pt x="556" y="527"/>
                    </a:cubicBezTo>
                    <a:cubicBezTo>
                      <a:pt x="567" y="516"/>
                      <a:pt x="577" y="505"/>
                      <a:pt x="587" y="492"/>
                    </a:cubicBezTo>
                    <a:cubicBezTo>
                      <a:pt x="677" y="371"/>
                      <a:pt x="664" y="198"/>
                      <a:pt x="556" y="91"/>
                    </a:cubicBezTo>
                    <a:cubicBezTo>
                      <a:pt x="498" y="33"/>
                      <a:pt x="421" y="0"/>
                      <a:pt x="338" y="0"/>
                    </a:cubicBezTo>
                    <a:cubicBezTo>
                      <a:pt x="256" y="0"/>
                      <a:pt x="178" y="33"/>
                      <a:pt x="120" y="91"/>
                    </a:cubicBezTo>
                    <a:cubicBezTo>
                      <a:pt x="0" y="211"/>
                      <a:pt x="0" y="407"/>
                      <a:pt x="120" y="527"/>
                    </a:cubicBezTo>
                    <a:cubicBezTo>
                      <a:pt x="174" y="581"/>
                      <a:pt x="245" y="613"/>
                      <a:pt x="320" y="617"/>
                    </a:cubicBezTo>
                    <a:close/>
                    <a:moveTo>
                      <a:pt x="146" y="116"/>
                    </a:moveTo>
                    <a:cubicBezTo>
                      <a:pt x="197" y="65"/>
                      <a:pt x="265" y="36"/>
                      <a:pt x="338" y="36"/>
                    </a:cubicBezTo>
                    <a:cubicBezTo>
                      <a:pt x="411" y="36"/>
                      <a:pt x="480" y="65"/>
                      <a:pt x="531" y="116"/>
                    </a:cubicBezTo>
                    <a:cubicBezTo>
                      <a:pt x="626" y="211"/>
                      <a:pt x="637" y="363"/>
                      <a:pt x="558" y="471"/>
                    </a:cubicBezTo>
                    <a:cubicBezTo>
                      <a:pt x="550" y="482"/>
                      <a:pt x="541" y="492"/>
                      <a:pt x="531" y="502"/>
                    </a:cubicBezTo>
                    <a:cubicBezTo>
                      <a:pt x="521" y="511"/>
                      <a:pt x="511" y="520"/>
                      <a:pt x="500" y="528"/>
                    </a:cubicBezTo>
                    <a:cubicBezTo>
                      <a:pt x="454" y="563"/>
                      <a:pt x="398" y="581"/>
                      <a:pt x="340" y="582"/>
                    </a:cubicBezTo>
                    <a:cubicBezTo>
                      <a:pt x="338" y="582"/>
                      <a:pt x="338" y="582"/>
                      <a:pt x="338" y="582"/>
                    </a:cubicBezTo>
                    <a:cubicBezTo>
                      <a:pt x="265" y="582"/>
                      <a:pt x="197" y="553"/>
                      <a:pt x="146" y="502"/>
                    </a:cubicBezTo>
                    <a:cubicBezTo>
                      <a:pt x="39" y="395"/>
                      <a:pt x="39" y="223"/>
                      <a:pt x="146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>
                  <a:latin typeface="Calibri Light" panose="020F0302020204030204"/>
                </a:endParaRPr>
              </a:p>
            </p:txBody>
          </p:sp>
        </p:grpSp>
        <p:sp>
          <p:nvSpPr>
            <p:cNvPr id="20" name="AutoShape 20"/>
            <p:cNvSpPr/>
            <p:nvPr/>
          </p:nvSpPr>
          <p:spPr bwMode="auto">
            <a:xfrm>
              <a:off x="8891453" y="3116447"/>
              <a:ext cx="314557" cy="3133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rgbClr val="3C4678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914400">
                <a:defRPr/>
              </a:pPr>
              <a:endParaRPr lang="es-ES" sz="5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1" name="AutoShape 19"/>
            <p:cNvSpPr/>
            <p:nvPr/>
          </p:nvSpPr>
          <p:spPr bwMode="auto">
            <a:xfrm>
              <a:off x="7810443" y="4170007"/>
              <a:ext cx="303702" cy="303780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rgbClr val="3C4678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914400">
                <a:defRPr/>
              </a:pPr>
              <a:endParaRPr lang="es-ES" sz="5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sp>
        <p:nvSpPr>
          <p:cNvPr id="24" name="Round Same Side Corner Rectangle 90"/>
          <p:cNvSpPr/>
          <p:nvPr/>
        </p:nvSpPr>
        <p:spPr>
          <a:xfrm rot="10800000">
            <a:off x="1064155" y="2726942"/>
            <a:ext cx="59494" cy="69681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 panose="020F03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0050" y="2682875"/>
            <a:ext cx="2790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mainly focused on three parts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15875" y="1855470"/>
            <a:ext cx="5579110" cy="9531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9pPr>
          </a:lstStyle>
          <a:p>
            <a:pPr algn="ctr" eaLnBrk="1" hangingPunct="1"/>
            <a:r>
              <a:rPr lang="en-US" altLang="zh-CN" sz="2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Randomly generated board</a:t>
            </a:r>
            <a:endParaRPr lang="en-US" altLang="zh-CN" sz="28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id-ID" sz="2800" b="1" dirty="0">
              <a:solidFill>
                <a:srgbClr val="3C4678"/>
              </a:solidFill>
              <a:latin typeface="Lato Regular"/>
              <a:cs typeface="Lato Regular"/>
            </a:endParaRPr>
          </a:p>
        </p:txBody>
      </p:sp>
      <p:sp>
        <p:nvSpPr>
          <p:cNvPr id="8" name="Rounded Rectangle 243"/>
          <p:cNvSpPr/>
          <p:nvPr/>
        </p:nvSpPr>
        <p:spPr>
          <a:xfrm>
            <a:off x="1032641" y="2731554"/>
            <a:ext cx="2675338" cy="77128"/>
          </a:xfrm>
          <a:prstGeom prst="roundRect">
            <a:avLst>
              <a:gd name="adj" fmla="val 50000"/>
            </a:avLst>
          </a:pr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 panose="020F0302020204030204"/>
            </a:endParaRPr>
          </a:p>
        </p:txBody>
      </p:sp>
      <p:sp>
        <p:nvSpPr>
          <p:cNvPr id="14" name="TextBox 31"/>
          <p:cNvSpPr txBox="1">
            <a:spLocks noChangeArrowheads="1"/>
          </p:cNvSpPr>
          <p:nvPr/>
        </p:nvSpPr>
        <p:spPr bwMode="auto">
          <a:xfrm>
            <a:off x="3850005" y="2808605"/>
            <a:ext cx="8296910" cy="1568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9pPr>
          </a:lstStyle>
          <a:p>
            <a:pPr algn="ctr" eaLnBrk="1" hangingPunct="1"/>
            <a:r>
              <a:rPr lang="en-US" altLang="id-ID" sz="2400" dirty="0">
                <a:solidFill>
                  <a:srgbClr val="3C4678"/>
                </a:solidFill>
                <a:latin typeface="Lato Regular"/>
                <a:cs typeface="Lato Regular"/>
              </a:rPr>
              <a:t>1.We have learnt randomly generated the figures</a:t>
            </a:r>
            <a:endParaRPr lang="en-US" altLang="id-ID" sz="2400" dirty="0">
              <a:solidFill>
                <a:srgbClr val="3C4678"/>
              </a:solidFill>
              <a:latin typeface="Lato Regular"/>
              <a:cs typeface="Lato Regular"/>
            </a:endParaRPr>
          </a:p>
          <a:p>
            <a:pPr algn="l" eaLnBrk="1" hangingPunct="1"/>
            <a:r>
              <a:rPr lang="en-US" altLang="id-ID" sz="2400" dirty="0">
                <a:solidFill>
                  <a:srgbClr val="3C4678"/>
                </a:solidFill>
                <a:latin typeface="Lato Regular"/>
                <a:cs typeface="Lato Regular"/>
              </a:rPr>
              <a:t>2.We want the board appeared with the interface moving down,and interval orderly</a:t>
            </a:r>
            <a:endParaRPr lang="en-US" altLang="id-ID" sz="2400" dirty="0">
              <a:solidFill>
                <a:srgbClr val="3C4678"/>
              </a:solidFill>
              <a:latin typeface="Lato Regular"/>
              <a:cs typeface="Lato Regular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id-ID" sz="2400" dirty="0">
                <a:solidFill>
                  <a:srgbClr val="3C4678"/>
                </a:solidFill>
                <a:latin typeface="Lato Regular"/>
                <a:cs typeface="Lato Regular"/>
              </a:rPr>
              <a:t>3.We would use the console as our function,any help?</a:t>
            </a:r>
            <a:endParaRPr lang="en-US" altLang="id-ID" sz="2400" dirty="0">
              <a:solidFill>
                <a:srgbClr val="3C4678"/>
              </a:solidFill>
              <a:latin typeface="Lato Regular"/>
              <a:cs typeface="Lato Regular"/>
            </a:endParaRPr>
          </a:p>
        </p:txBody>
      </p:sp>
      <p:grpSp>
        <p:nvGrpSpPr>
          <p:cNvPr id="18" name="Group 158"/>
          <p:cNvGrpSpPr/>
          <p:nvPr/>
        </p:nvGrpSpPr>
        <p:grpSpPr>
          <a:xfrm>
            <a:off x="1330036" y="3226259"/>
            <a:ext cx="2124079" cy="1484119"/>
            <a:chOff x="2144713" y="2039938"/>
            <a:chExt cx="1511300" cy="1055688"/>
          </a:xfrm>
          <a:solidFill>
            <a:srgbClr val="3C4678"/>
          </a:solidFill>
        </p:grpSpPr>
        <p:sp>
          <p:nvSpPr>
            <p:cNvPr id="19" name="Freeform 5"/>
            <p:cNvSpPr/>
            <p:nvPr/>
          </p:nvSpPr>
          <p:spPr bwMode="auto">
            <a:xfrm>
              <a:off x="2603500" y="2039938"/>
              <a:ext cx="274638" cy="166688"/>
            </a:xfrm>
            <a:custGeom>
              <a:avLst/>
              <a:gdLst>
                <a:gd name="T0" fmla="*/ 27 w 155"/>
                <a:gd name="T1" fmla="*/ 94 h 94"/>
                <a:gd name="T2" fmla="*/ 155 w 155"/>
                <a:gd name="T3" fmla="*/ 66 h 94"/>
                <a:gd name="T4" fmla="*/ 155 w 155"/>
                <a:gd name="T5" fmla="*/ 0 h 94"/>
                <a:gd name="T6" fmla="*/ 0 w 155"/>
                <a:gd name="T7" fmla="*/ 35 h 94"/>
                <a:gd name="T8" fmla="*/ 27 w 15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94">
                  <a:moveTo>
                    <a:pt x="27" y="94"/>
                  </a:moveTo>
                  <a:cubicBezTo>
                    <a:pt x="67" y="77"/>
                    <a:pt x="110" y="68"/>
                    <a:pt x="155" y="6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0" y="2"/>
                    <a:pt x="48" y="14"/>
                    <a:pt x="0" y="35"/>
                  </a:cubicBezTo>
                  <a:lnTo>
                    <a:pt x="27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3141663" y="2095501"/>
              <a:ext cx="279400" cy="233363"/>
            </a:xfrm>
            <a:custGeom>
              <a:avLst/>
              <a:gdLst>
                <a:gd name="T0" fmla="*/ 0 w 157"/>
                <a:gd name="T1" fmla="*/ 61 h 132"/>
                <a:gd name="T2" fmla="*/ 111 w 157"/>
                <a:gd name="T3" fmla="*/ 132 h 132"/>
                <a:gd name="T4" fmla="*/ 157 w 157"/>
                <a:gd name="T5" fmla="*/ 85 h 132"/>
                <a:gd name="T6" fmla="*/ 23 w 157"/>
                <a:gd name="T7" fmla="*/ 0 h 132"/>
                <a:gd name="T8" fmla="*/ 0 w 157"/>
                <a:gd name="T9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32">
                  <a:moveTo>
                    <a:pt x="0" y="61"/>
                  </a:moveTo>
                  <a:cubicBezTo>
                    <a:pt x="41" y="78"/>
                    <a:pt x="79" y="102"/>
                    <a:pt x="111" y="132"/>
                  </a:cubicBezTo>
                  <a:cubicBezTo>
                    <a:pt x="157" y="85"/>
                    <a:pt x="157" y="85"/>
                    <a:pt x="157" y="85"/>
                  </a:cubicBezTo>
                  <a:cubicBezTo>
                    <a:pt x="118" y="49"/>
                    <a:pt x="73" y="20"/>
                    <a:pt x="23" y="0"/>
                  </a:cubicBezTo>
                  <a:lnTo>
                    <a:pt x="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922588" y="2039938"/>
              <a:ext cx="219075" cy="149225"/>
            </a:xfrm>
            <a:custGeom>
              <a:avLst/>
              <a:gdLst>
                <a:gd name="T0" fmla="*/ 0 w 123"/>
                <a:gd name="T1" fmla="*/ 66 h 84"/>
                <a:gd name="T2" fmla="*/ 100 w 123"/>
                <a:gd name="T3" fmla="*/ 84 h 84"/>
                <a:gd name="T4" fmla="*/ 123 w 123"/>
                <a:gd name="T5" fmla="*/ 22 h 84"/>
                <a:gd name="T6" fmla="*/ 0 w 123"/>
                <a:gd name="T7" fmla="*/ 0 h 84"/>
                <a:gd name="T8" fmla="*/ 0 w 123"/>
                <a:gd name="T9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4">
                  <a:moveTo>
                    <a:pt x="0" y="66"/>
                  </a:moveTo>
                  <a:cubicBezTo>
                    <a:pt x="35" y="67"/>
                    <a:pt x="69" y="73"/>
                    <a:pt x="100" y="84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84" y="9"/>
                    <a:pt x="43" y="2"/>
                    <a:pt x="0" y="0"/>
                  </a:cubicBez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3368675" y="2278063"/>
              <a:ext cx="209550" cy="230188"/>
            </a:xfrm>
            <a:custGeom>
              <a:avLst/>
              <a:gdLst>
                <a:gd name="T0" fmla="*/ 46 w 118"/>
                <a:gd name="T1" fmla="*/ 0 h 130"/>
                <a:gd name="T2" fmla="*/ 0 w 118"/>
                <a:gd name="T3" fmla="*/ 46 h 130"/>
                <a:gd name="T4" fmla="*/ 58 w 118"/>
                <a:gd name="T5" fmla="*/ 130 h 130"/>
                <a:gd name="T6" fmla="*/ 118 w 118"/>
                <a:gd name="T7" fmla="*/ 102 h 130"/>
                <a:gd name="T8" fmla="*/ 46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4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3" y="71"/>
                    <a:pt x="43" y="99"/>
                    <a:pt x="58" y="13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99" y="65"/>
                    <a:pt x="75" y="3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2198688" y="2278063"/>
              <a:ext cx="233363" cy="279400"/>
            </a:xfrm>
            <a:custGeom>
              <a:avLst/>
              <a:gdLst>
                <a:gd name="T0" fmla="*/ 62 w 132"/>
                <a:gd name="T1" fmla="*/ 157 h 157"/>
                <a:gd name="T2" fmla="*/ 132 w 132"/>
                <a:gd name="T3" fmla="*/ 46 h 157"/>
                <a:gd name="T4" fmla="*/ 86 w 132"/>
                <a:gd name="T5" fmla="*/ 0 h 157"/>
                <a:gd name="T6" fmla="*/ 0 w 132"/>
                <a:gd name="T7" fmla="*/ 134 h 157"/>
                <a:gd name="T8" fmla="*/ 62 w 13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7">
                  <a:moveTo>
                    <a:pt x="62" y="157"/>
                  </a:moveTo>
                  <a:cubicBezTo>
                    <a:pt x="78" y="115"/>
                    <a:pt x="103" y="78"/>
                    <a:pt x="132" y="4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9" y="38"/>
                    <a:pt x="20" y="84"/>
                    <a:pt x="0" y="134"/>
                  </a:cubicBezTo>
                  <a:lnTo>
                    <a:pt x="62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2381250" y="2119313"/>
              <a:ext cx="230188" cy="209550"/>
            </a:xfrm>
            <a:custGeom>
              <a:avLst/>
              <a:gdLst>
                <a:gd name="T0" fmla="*/ 47 w 130"/>
                <a:gd name="T1" fmla="*/ 118 h 118"/>
                <a:gd name="T2" fmla="*/ 130 w 130"/>
                <a:gd name="T3" fmla="*/ 60 h 118"/>
                <a:gd name="T4" fmla="*/ 103 w 130"/>
                <a:gd name="T5" fmla="*/ 0 h 118"/>
                <a:gd name="T6" fmla="*/ 0 w 130"/>
                <a:gd name="T7" fmla="*/ 71 h 118"/>
                <a:gd name="T8" fmla="*/ 47 w 13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8">
                  <a:moveTo>
                    <a:pt x="47" y="118"/>
                  </a:moveTo>
                  <a:cubicBezTo>
                    <a:pt x="72" y="95"/>
                    <a:pt x="100" y="75"/>
                    <a:pt x="13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5" y="19"/>
                    <a:pt x="31" y="43"/>
                    <a:pt x="0" y="71"/>
                  </a:cubicBezTo>
                  <a:lnTo>
                    <a:pt x="47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2144713" y="2557463"/>
              <a:ext cx="147638" cy="217488"/>
            </a:xfrm>
            <a:custGeom>
              <a:avLst/>
              <a:gdLst>
                <a:gd name="T0" fmla="*/ 66 w 83"/>
                <a:gd name="T1" fmla="*/ 123 h 123"/>
                <a:gd name="T2" fmla="*/ 83 w 83"/>
                <a:gd name="T3" fmla="*/ 23 h 123"/>
                <a:gd name="T4" fmla="*/ 22 w 83"/>
                <a:gd name="T5" fmla="*/ 0 h 123"/>
                <a:gd name="T6" fmla="*/ 0 w 83"/>
                <a:gd name="T7" fmla="*/ 123 h 123"/>
                <a:gd name="T8" fmla="*/ 66 w 83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3">
                  <a:moveTo>
                    <a:pt x="66" y="123"/>
                  </a:moveTo>
                  <a:cubicBezTo>
                    <a:pt x="67" y="88"/>
                    <a:pt x="73" y="54"/>
                    <a:pt x="83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39"/>
                    <a:pt x="1" y="80"/>
                    <a:pt x="0" y="123"/>
                  </a:cubicBezTo>
                  <a:lnTo>
                    <a:pt x="66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2144713" y="2819401"/>
              <a:ext cx="166688" cy="276225"/>
            </a:xfrm>
            <a:custGeom>
              <a:avLst/>
              <a:gdLst>
                <a:gd name="T0" fmla="*/ 0 w 94"/>
                <a:gd name="T1" fmla="*/ 0 h 155"/>
                <a:gd name="T2" fmla="*/ 34 w 94"/>
                <a:gd name="T3" fmla="*/ 155 h 155"/>
                <a:gd name="T4" fmla="*/ 94 w 94"/>
                <a:gd name="T5" fmla="*/ 127 h 155"/>
                <a:gd name="T6" fmla="*/ 66 w 94"/>
                <a:gd name="T7" fmla="*/ 0 h 155"/>
                <a:gd name="T8" fmla="*/ 0 w 9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cubicBezTo>
                    <a:pt x="1" y="55"/>
                    <a:pt x="13" y="107"/>
                    <a:pt x="34" y="155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77" y="88"/>
                    <a:pt x="67" y="45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3490913" y="2498726"/>
              <a:ext cx="165100" cy="276225"/>
            </a:xfrm>
            <a:custGeom>
              <a:avLst/>
              <a:gdLst>
                <a:gd name="T0" fmla="*/ 93 w 93"/>
                <a:gd name="T1" fmla="*/ 156 h 156"/>
                <a:gd name="T2" fmla="*/ 59 w 93"/>
                <a:gd name="T3" fmla="*/ 0 h 156"/>
                <a:gd name="T4" fmla="*/ 0 w 93"/>
                <a:gd name="T5" fmla="*/ 28 h 156"/>
                <a:gd name="T6" fmla="*/ 28 w 93"/>
                <a:gd name="T7" fmla="*/ 156 h 156"/>
                <a:gd name="T8" fmla="*/ 93 w 93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6">
                  <a:moveTo>
                    <a:pt x="93" y="156"/>
                  </a:moveTo>
                  <a:cubicBezTo>
                    <a:pt x="92" y="101"/>
                    <a:pt x="80" y="48"/>
                    <a:pt x="5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68"/>
                    <a:pt x="26" y="111"/>
                    <a:pt x="28" y="156"/>
                  </a:cubicBezTo>
                  <a:lnTo>
                    <a:pt x="93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3508375" y="2819401"/>
              <a:ext cx="147638" cy="217488"/>
            </a:xfrm>
            <a:custGeom>
              <a:avLst/>
              <a:gdLst>
                <a:gd name="T0" fmla="*/ 18 w 83"/>
                <a:gd name="T1" fmla="*/ 0 h 122"/>
                <a:gd name="T2" fmla="*/ 0 w 83"/>
                <a:gd name="T3" fmla="*/ 100 h 122"/>
                <a:gd name="T4" fmla="*/ 62 w 83"/>
                <a:gd name="T5" fmla="*/ 122 h 122"/>
                <a:gd name="T6" fmla="*/ 83 w 83"/>
                <a:gd name="T7" fmla="*/ 0 h 122"/>
                <a:gd name="T8" fmla="*/ 18 w 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2">
                  <a:moveTo>
                    <a:pt x="18" y="0"/>
                  </a:moveTo>
                  <a:cubicBezTo>
                    <a:pt x="17" y="34"/>
                    <a:pt x="10" y="68"/>
                    <a:pt x="0" y="100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75" y="84"/>
                    <a:pt x="82" y="42"/>
                    <a:pt x="83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</p:grpSp>
      <p:grpSp>
        <p:nvGrpSpPr>
          <p:cNvPr id="51" name="Group 286"/>
          <p:cNvGrpSpPr/>
          <p:nvPr/>
        </p:nvGrpSpPr>
        <p:grpSpPr>
          <a:xfrm rot="20110684">
            <a:off x="2030920" y="3442526"/>
            <a:ext cx="908326" cy="930401"/>
            <a:chOff x="2724150" y="2305051"/>
            <a:chExt cx="646113" cy="661988"/>
          </a:xfrm>
          <a:solidFill>
            <a:srgbClr val="3C4678"/>
          </a:solidFill>
        </p:grpSpPr>
        <p:sp>
          <p:nvSpPr>
            <p:cNvPr id="52" name="Freeform 15"/>
            <p:cNvSpPr/>
            <p:nvPr/>
          </p:nvSpPr>
          <p:spPr bwMode="auto">
            <a:xfrm>
              <a:off x="2724150" y="2644776"/>
              <a:ext cx="325438" cy="322263"/>
            </a:xfrm>
            <a:custGeom>
              <a:avLst/>
              <a:gdLst>
                <a:gd name="T0" fmla="*/ 180 w 183"/>
                <a:gd name="T1" fmla="*/ 76 h 182"/>
                <a:gd name="T2" fmla="*/ 157 w 183"/>
                <a:gd name="T3" fmla="*/ 147 h 182"/>
                <a:gd name="T4" fmla="*/ 35 w 183"/>
                <a:gd name="T5" fmla="*/ 150 h 182"/>
                <a:gd name="T6" fmla="*/ 33 w 183"/>
                <a:gd name="T7" fmla="*/ 28 h 182"/>
                <a:gd name="T8" fmla="*/ 103 w 183"/>
                <a:gd name="T9" fmla="*/ 3 h 182"/>
                <a:gd name="T10" fmla="*/ 61 w 183"/>
                <a:gd name="T11" fmla="*/ 39 h 182"/>
                <a:gd name="T12" fmla="*/ 39 w 183"/>
                <a:gd name="T13" fmla="*/ 92 h 182"/>
                <a:gd name="T14" fmla="*/ 56 w 183"/>
                <a:gd name="T15" fmla="*/ 128 h 182"/>
                <a:gd name="T16" fmla="*/ 94 w 183"/>
                <a:gd name="T17" fmla="*/ 143 h 182"/>
                <a:gd name="T18" fmla="*/ 145 w 183"/>
                <a:gd name="T19" fmla="*/ 120 h 182"/>
                <a:gd name="T20" fmla="*/ 180 w 183"/>
                <a:gd name="T21" fmla="*/ 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82">
                  <a:moveTo>
                    <a:pt x="180" y="76"/>
                  </a:moveTo>
                  <a:cubicBezTo>
                    <a:pt x="183" y="101"/>
                    <a:pt x="175" y="128"/>
                    <a:pt x="157" y="147"/>
                  </a:cubicBezTo>
                  <a:cubicBezTo>
                    <a:pt x="124" y="181"/>
                    <a:pt x="69" y="182"/>
                    <a:pt x="35" y="150"/>
                  </a:cubicBezTo>
                  <a:cubicBezTo>
                    <a:pt x="1" y="117"/>
                    <a:pt x="0" y="62"/>
                    <a:pt x="33" y="28"/>
                  </a:cubicBezTo>
                  <a:cubicBezTo>
                    <a:pt x="52" y="9"/>
                    <a:pt x="78" y="0"/>
                    <a:pt x="103" y="3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42" y="55"/>
                    <a:pt x="37" y="74"/>
                    <a:pt x="39" y="92"/>
                  </a:cubicBezTo>
                  <a:cubicBezTo>
                    <a:pt x="40" y="105"/>
                    <a:pt x="46" y="118"/>
                    <a:pt x="56" y="128"/>
                  </a:cubicBezTo>
                  <a:cubicBezTo>
                    <a:pt x="67" y="138"/>
                    <a:pt x="80" y="143"/>
                    <a:pt x="94" y="143"/>
                  </a:cubicBezTo>
                  <a:cubicBezTo>
                    <a:pt x="111" y="145"/>
                    <a:pt x="130" y="139"/>
                    <a:pt x="145" y="120"/>
                  </a:cubicBezTo>
                  <a:cubicBezTo>
                    <a:pt x="180" y="76"/>
                    <a:pt x="180" y="76"/>
                    <a:pt x="18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53" name="Freeform 16"/>
            <p:cNvSpPr/>
            <p:nvPr/>
          </p:nvSpPr>
          <p:spPr bwMode="auto">
            <a:xfrm>
              <a:off x="2765425" y="2305051"/>
              <a:ext cx="604838" cy="620713"/>
            </a:xfrm>
            <a:custGeom>
              <a:avLst/>
              <a:gdLst>
                <a:gd name="T0" fmla="*/ 341 w 341"/>
                <a:gd name="T1" fmla="*/ 11 h 350"/>
                <a:gd name="T2" fmla="*/ 247 w 341"/>
                <a:gd name="T3" fmla="*/ 128 h 350"/>
                <a:gd name="T4" fmla="*/ 109 w 341"/>
                <a:gd name="T5" fmla="*/ 300 h 350"/>
                <a:gd name="T6" fmla="*/ 49 w 341"/>
                <a:gd name="T7" fmla="*/ 242 h 350"/>
                <a:gd name="T8" fmla="*/ 216 w 341"/>
                <a:gd name="T9" fmla="*/ 99 h 350"/>
                <a:gd name="T10" fmla="*/ 330 w 341"/>
                <a:gd name="T11" fmla="*/ 0 h 350"/>
                <a:gd name="T12" fmla="*/ 341 w 341"/>
                <a:gd name="T13" fmla="*/ 1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350">
                  <a:moveTo>
                    <a:pt x="341" y="11"/>
                  </a:moveTo>
                  <a:cubicBezTo>
                    <a:pt x="247" y="128"/>
                    <a:pt x="247" y="128"/>
                    <a:pt x="247" y="128"/>
                  </a:cubicBezTo>
                  <a:cubicBezTo>
                    <a:pt x="109" y="300"/>
                    <a:pt x="109" y="300"/>
                    <a:pt x="109" y="300"/>
                  </a:cubicBezTo>
                  <a:cubicBezTo>
                    <a:pt x="70" y="350"/>
                    <a:pt x="0" y="284"/>
                    <a:pt x="49" y="242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41" y="11"/>
                    <a:pt x="341" y="11"/>
                    <a:pt x="34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le 243"/>
          <p:cNvSpPr/>
          <p:nvPr/>
        </p:nvSpPr>
        <p:spPr>
          <a:xfrm>
            <a:off x="1032641" y="2731554"/>
            <a:ext cx="2675338" cy="77128"/>
          </a:xfrm>
          <a:prstGeom prst="roundRect">
            <a:avLst>
              <a:gd name="adj" fmla="val 50000"/>
            </a:avLst>
          </a:pr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 panose="020F0302020204030204"/>
            </a:endParaRPr>
          </a:p>
        </p:txBody>
      </p:sp>
      <p:sp>
        <p:nvSpPr>
          <p:cNvPr id="14" name="TextBox 31"/>
          <p:cNvSpPr txBox="1">
            <a:spLocks noChangeArrowheads="1"/>
          </p:cNvSpPr>
          <p:nvPr/>
        </p:nvSpPr>
        <p:spPr bwMode="auto">
          <a:xfrm>
            <a:off x="3850005" y="2808605"/>
            <a:ext cx="8296910" cy="1568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9pPr>
          </a:lstStyle>
          <a:p>
            <a:pPr algn="l" eaLnBrk="1" hangingPunct="1">
              <a:buClrTx/>
              <a:buSzTx/>
              <a:buFontTx/>
            </a:pPr>
            <a:r>
              <a:rPr lang="en-US" altLang="id-ID" sz="2400" dirty="0">
                <a:solidFill>
                  <a:srgbClr val="3C4678"/>
                </a:solidFill>
                <a:latin typeface="Lato Regular"/>
                <a:cs typeface="Lato Regular"/>
              </a:rPr>
              <a:t>1.The relative motion(the bords or the whole background )</a:t>
            </a:r>
            <a:endParaRPr lang="en-US" altLang="id-ID" sz="2400" dirty="0">
              <a:solidFill>
                <a:srgbClr val="3C4678"/>
              </a:solidFill>
              <a:latin typeface="Lato Regular"/>
              <a:cs typeface="Lato Regular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id-ID" sz="2400" dirty="0">
                <a:solidFill>
                  <a:srgbClr val="3C4678"/>
                </a:solidFill>
                <a:latin typeface="Lato Regular"/>
                <a:cs typeface="Lato Regular"/>
              </a:rPr>
              <a:t>2.the man's relative motion and the control of it</a:t>
            </a:r>
            <a:endParaRPr lang="en-US" altLang="id-ID" sz="2400" dirty="0">
              <a:solidFill>
                <a:srgbClr val="3C4678"/>
              </a:solidFill>
              <a:latin typeface="Lato Regular"/>
              <a:cs typeface="Lato Regular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id-ID" sz="2400" dirty="0">
                <a:solidFill>
                  <a:srgbClr val="3C4678"/>
                </a:solidFill>
                <a:latin typeface="Lato Regular"/>
                <a:cs typeface="Lato Regular"/>
              </a:rPr>
              <a:t>3.We would use the console as our function,any help?</a:t>
            </a:r>
            <a:endParaRPr lang="en-US" altLang="id-ID" sz="2400" dirty="0">
              <a:solidFill>
                <a:srgbClr val="3C4678"/>
              </a:solidFill>
              <a:latin typeface="Lato Regular"/>
              <a:cs typeface="Lato Regular"/>
            </a:endParaRPr>
          </a:p>
        </p:txBody>
      </p:sp>
      <p:grpSp>
        <p:nvGrpSpPr>
          <p:cNvPr id="18" name="Group 158"/>
          <p:cNvGrpSpPr/>
          <p:nvPr/>
        </p:nvGrpSpPr>
        <p:grpSpPr>
          <a:xfrm>
            <a:off x="1330036" y="3226259"/>
            <a:ext cx="2124079" cy="1484119"/>
            <a:chOff x="2144713" y="2039938"/>
            <a:chExt cx="1511300" cy="1055688"/>
          </a:xfrm>
          <a:solidFill>
            <a:srgbClr val="3C4678"/>
          </a:solidFill>
        </p:grpSpPr>
        <p:sp>
          <p:nvSpPr>
            <p:cNvPr id="19" name="Freeform 5"/>
            <p:cNvSpPr/>
            <p:nvPr/>
          </p:nvSpPr>
          <p:spPr bwMode="auto">
            <a:xfrm>
              <a:off x="2603500" y="2039938"/>
              <a:ext cx="274638" cy="166688"/>
            </a:xfrm>
            <a:custGeom>
              <a:avLst/>
              <a:gdLst>
                <a:gd name="T0" fmla="*/ 27 w 155"/>
                <a:gd name="T1" fmla="*/ 94 h 94"/>
                <a:gd name="T2" fmla="*/ 155 w 155"/>
                <a:gd name="T3" fmla="*/ 66 h 94"/>
                <a:gd name="T4" fmla="*/ 155 w 155"/>
                <a:gd name="T5" fmla="*/ 0 h 94"/>
                <a:gd name="T6" fmla="*/ 0 w 155"/>
                <a:gd name="T7" fmla="*/ 35 h 94"/>
                <a:gd name="T8" fmla="*/ 27 w 15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94">
                  <a:moveTo>
                    <a:pt x="27" y="94"/>
                  </a:moveTo>
                  <a:cubicBezTo>
                    <a:pt x="67" y="77"/>
                    <a:pt x="110" y="68"/>
                    <a:pt x="155" y="6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0" y="2"/>
                    <a:pt x="48" y="14"/>
                    <a:pt x="0" y="35"/>
                  </a:cubicBezTo>
                  <a:lnTo>
                    <a:pt x="27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3141663" y="2095501"/>
              <a:ext cx="279400" cy="233363"/>
            </a:xfrm>
            <a:custGeom>
              <a:avLst/>
              <a:gdLst>
                <a:gd name="T0" fmla="*/ 0 w 157"/>
                <a:gd name="T1" fmla="*/ 61 h 132"/>
                <a:gd name="T2" fmla="*/ 111 w 157"/>
                <a:gd name="T3" fmla="*/ 132 h 132"/>
                <a:gd name="T4" fmla="*/ 157 w 157"/>
                <a:gd name="T5" fmla="*/ 85 h 132"/>
                <a:gd name="T6" fmla="*/ 23 w 157"/>
                <a:gd name="T7" fmla="*/ 0 h 132"/>
                <a:gd name="T8" fmla="*/ 0 w 157"/>
                <a:gd name="T9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32">
                  <a:moveTo>
                    <a:pt x="0" y="61"/>
                  </a:moveTo>
                  <a:cubicBezTo>
                    <a:pt x="41" y="78"/>
                    <a:pt x="79" y="102"/>
                    <a:pt x="111" y="132"/>
                  </a:cubicBezTo>
                  <a:cubicBezTo>
                    <a:pt x="157" y="85"/>
                    <a:pt x="157" y="85"/>
                    <a:pt x="157" y="85"/>
                  </a:cubicBezTo>
                  <a:cubicBezTo>
                    <a:pt x="118" y="49"/>
                    <a:pt x="73" y="20"/>
                    <a:pt x="23" y="0"/>
                  </a:cubicBezTo>
                  <a:lnTo>
                    <a:pt x="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922588" y="2039938"/>
              <a:ext cx="219075" cy="149225"/>
            </a:xfrm>
            <a:custGeom>
              <a:avLst/>
              <a:gdLst>
                <a:gd name="T0" fmla="*/ 0 w 123"/>
                <a:gd name="T1" fmla="*/ 66 h 84"/>
                <a:gd name="T2" fmla="*/ 100 w 123"/>
                <a:gd name="T3" fmla="*/ 84 h 84"/>
                <a:gd name="T4" fmla="*/ 123 w 123"/>
                <a:gd name="T5" fmla="*/ 22 h 84"/>
                <a:gd name="T6" fmla="*/ 0 w 123"/>
                <a:gd name="T7" fmla="*/ 0 h 84"/>
                <a:gd name="T8" fmla="*/ 0 w 123"/>
                <a:gd name="T9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4">
                  <a:moveTo>
                    <a:pt x="0" y="66"/>
                  </a:moveTo>
                  <a:cubicBezTo>
                    <a:pt x="35" y="67"/>
                    <a:pt x="69" y="73"/>
                    <a:pt x="100" y="84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84" y="9"/>
                    <a:pt x="43" y="2"/>
                    <a:pt x="0" y="0"/>
                  </a:cubicBez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3368675" y="2278063"/>
              <a:ext cx="209550" cy="230188"/>
            </a:xfrm>
            <a:custGeom>
              <a:avLst/>
              <a:gdLst>
                <a:gd name="T0" fmla="*/ 46 w 118"/>
                <a:gd name="T1" fmla="*/ 0 h 130"/>
                <a:gd name="T2" fmla="*/ 0 w 118"/>
                <a:gd name="T3" fmla="*/ 46 h 130"/>
                <a:gd name="T4" fmla="*/ 58 w 118"/>
                <a:gd name="T5" fmla="*/ 130 h 130"/>
                <a:gd name="T6" fmla="*/ 118 w 118"/>
                <a:gd name="T7" fmla="*/ 102 h 130"/>
                <a:gd name="T8" fmla="*/ 46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4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3" y="71"/>
                    <a:pt x="43" y="99"/>
                    <a:pt x="58" y="13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99" y="65"/>
                    <a:pt x="75" y="3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2198688" y="2278063"/>
              <a:ext cx="233363" cy="279400"/>
            </a:xfrm>
            <a:custGeom>
              <a:avLst/>
              <a:gdLst>
                <a:gd name="T0" fmla="*/ 62 w 132"/>
                <a:gd name="T1" fmla="*/ 157 h 157"/>
                <a:gd name="T2" fmla="*/ 132 w 132"/>
                <a:gd name="T3" fmla="*/ 46 h 157"/>
                <a:gd name="T4" fmla="*/ 86 w 132"/>
                <a:gd name="T5" fmla="*/ 0 h 157"/>
                <a:gd name="T6" fmla="*/ 0 w 132"/>
                <a:gd name="T7" fmla="*/ 134 h 157"/>
                <a:gd name="T8" fmla="*/ 62 w 13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7">
                  <a:moveTo>
                    <a:pt x="62" y="157"/>
                  </a:moveTo>
                  <a:cubicBezTo>
                    <a:pt x="78" y="115"/>
                    <a:pt x="103" y="78"/>
                    <a:pt x="132" y="4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9" y="38"/>
                    <a:pt x="20" y="84"/>
                    <a:pt x="0" y="134"/>
                  </a:cubicBezTo>
                  <a:lnTo>
                    <a:pt x="62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2381250" y="2119313"/>
              <a:ext cx="230188" cy="209550"/>
            </a:xfrm>
            <a:custGeom>
              <a:avLst/>
              <a:gdLst>
                <a:gd name="T0" fmla="*/ 47 w 130"/>
                <a:gd name="T1" fmla="*/ 118 h 118"/>
                <a:gd name="T2" fmla="*/ 130 w 130"/>
                <a:gd name="T3" fmla="*/ 60 h 118"/>
                <a:gd name="T4" fmla="*/ 103 w 130"/>
                <a:gd name="T5" fmla="*/ 0 h 118"/>
                <a:gd name="T6" fmla="*/ 0 w 130"/>
                <a:gd name="T7" fmla="*/ 71 h 118"/>
                <a:gd name="T8" fmla="*/ 47 w 13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8">
                  <a:moveTo>
                    <a:pt x="47" y="118"/>
                  </a:moveTo>
                  <a:cubicBezTo>
                    <a:pt x="72" y="95"/>
                    <a:pt x="100" y="75"/>
                    <a:pt x="13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5" y="19"/>
                    <a:pt x="31" y="43"/>
                    <a:pt x="0" y="71"/>
                  </a:cubicBezTo>
                  <a:lnTo>
                    <a:pt x="47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2144713" y="2557463"/>
              <a:ext cx="147638" cy="217488"/>
            </a:xfrm>
            <a:custGeom>
              <a:avLst/>
              <a:gdLst>
                <a:gd name="T0" fmla="*/ 66 w 83"/>
                <a:gd name="T1" fmla="*/ 123 h 123"/>
                <a:gd name="T2" fmla="*/ 83 w 83"/>
                <a:gd name="T3" fmla="*/ 23 h 123"/>
                <a:gd name="T4" fmla="*/ 22 w 83"/>
                <a:gd name="T5" fmla="*/ 0 h 123"/>
                <a:gd name="T6" fmla="*/ 0 w 83"/>
                <a:gd name="T7" fmla="*/ 123 h 123"/>
                <a:gd name="T8" fmla="*/ 66 w 83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3">
                  <a:moveTo>
                    <a:pt x="66" y="123"/>
                  </a:moveTo>
                  <a:cubicBezTo>
                    <a:pt x="67" y="88"/>
                    <a:pt x="73" y="54"/>
                    <a:pt x="83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39"/>
                    <a:pt x="1" y="80"/>
                    <a:pt x="0" y="123"/>
                  </a:cubicBezTo>
                  <a:lnTo>
                    <a:pt x="66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2144713" y="2819401"/>
              <a:ext cx="166688" cy="276225"/>
            </a:xfrm>
            <a:custGeom>
              <a:avLst/>
              <a:gdLst>
                <a:gd name="T0" fmla="*/ 0 w 94"/>
                <a:gd name="T1" fmla="*/ 0 h 155"/>
                <a:gd name="T2" fmla="*/ 34 w 94"/>
                <a:gd name="T3" fmla="*/ 155 h 155"/>
                <a:gd name="T4" fmla="*/ 94 w 94"/>
                <a:gd name="T5" fmla="*/ 127 h 155"/>
                <a:gd name="T6" fmla="*/ 66 w 94"/>
                <a:gd name="T7" fmla="*/ 0 h 155"/>
                <a:gd name="T8" fmla="*/ 0 w 9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cubicBezTo>
                    <a:pt x="1" y="55"/>
                    <a:pt x="13" y="107"/>
                    <a:pt x="34" y="155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77" y="88"/>
                    <a:pt x="67" y="45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3490913" y="2498726"/>
              <a:ext cx="165100" cy="276225"/>
            </a:xfrm>
            <a:custGeom>
              <a:avLst/>
              <a:gdLst>
                <a:gd name="T0" fmla="*/ 93 w 93"/>
                <a:gd name="T1" fmla="*/ 156 h 156"/>
                <a:gd name="T2" fmla="*/ 59 w 93"/>
                <a:gd name="T3" fmla="*/ 0 h 156"/>
                <a:gd name="T4" fmla="*/ 0 w 93"/>
                <a:gd name="T5" fmla="*/ 28 h 156"/>
                <a:gd name="T6" fmla="*/ 28 w 93"/>
                <a:gd name="T7" fmla="*/ 156 h 156"/>
                <a:gd name="T8" fmla="*/ 93 w 93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6">
                  <a:moveTo>
                    <a:pt x="93" y="156"/>
                  </a:moveTo>
                  <a:cubicBezTo>
                    <a:pt x="92" y="101"/>
                    <a:pt x="80" y="48"/>
                    <a:pt x="5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68"/>
                    <a:pt x="26" y="111"/>
                    <a:pt x="28" y="156"/>
                  </a:cubicBezTo>
                  <a:lnTo>
                    <a:pt x="93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3508375" y="2819401"/>
              <a:ext cx="147638" cy="217488"/>
            </a:xfrm>
            <a:custGeom>
              <a:avLst/>
              <a:gdLst>
                <a:gd name="T0" fmla="*/ 18 w 83"/>
                <a:gd name="T1" fmla="*/ 0 h 122"/>
                <a:gd name="T2" fmla="*/ 0 w 83"/>
                <a:gd name="T3" fmla="*/ 100 h 122"/>
                <a:gd name="T4" fmla="*/ 62 w 83"/>
                <a:gd name="T5" fmla="*/ 122 h 122"/>
                <a:gd name="T6" fmla="*/ 83 w 83"/>
                <a:gd name="T7" fmla="*/ 0 h 122"/>
                <a:gd name="T8" fmla="*/ 18 w 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2">
                  <a:moveTo>
                    <a:pt x="18" y="0"/>
                  </a:moveTo>
                  <a:cubicBezTo>
                    <a:pt x="17" y="34"/>
                    <a:pt x="10" y="68"/>
                    <a:pt x="0" y="100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75" y="84"/>
                    <a:pt x="82" y="42"/>
                    <a:pt x="83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</p:grpSp>
      <p:grpSp>
        <p:nvGrpSpPr>
          <p:cNvPr id="51" name="Group 286"/>
          <p:cNvGrpSpPr/>
          <p:nvPr/>
        </p:nvGrpSpPr>
        <p:grpSpPr>
          <a:xfrm rot="20110684">
            <a:off x="2030920" y="3442526"/>
            <a:ext cx="908326" cy="930401"/>
            <a:chOff x="2724150" y="2305051"/>
            <a:chExt cx="646113" cy="661988"/>
          </a:xfrm>
          <a:solidFill>
            <a:srgbClr val="3C4678"/>
          </a:solidFill>
        </p:grpSpPr>
        <p:sp>
          <p:nvSpPr>
            <p:cNvPr id="52" name="Freeform 15"/>
            <p:cNvSpPr/>
            <p:nvPr/>
          </p:nvSpPr>
          <p:spPr bwMode="auto">
            <a:xfrm>
              <a:off x="2724150" y="2644776"/>
              <a:ext cx="325438" cy="322263"/>
            </a:xfrm>
            <a:custGeom>
              <a:avLst/>
              <a:gdLst>
                <a:gd name="T0" fmla="*/ 180 w 183"/>
                <a:gd name="T1" fmla="*/ 76 h 182"/>
                <a:gd name="T2" fmla="*/ 157 w 183"/>
                <a:gd name="T3" fmla="*/ 147 h 182"/>
                <a:gd name="T4" fmla="*/ 35 w 183"/>
                <a:gd name="T5" fmla="*/ 150 h 182"/>
                <a:gd name="T6" fmla="*/ 33 w 183"/>
                <a:gd name="T7" fmla="*/ 28 h 182"/>
                <a:gd name="T8" fmla="*/ 103 w 183"/>
                <a:gd name="T9" fmla="*/ 3 h 182"/>
                <a:gd name="T10" fmla="*/ 61 w 183"/>
                <a:gd name="T11" fmla="*/ 39 h 182"/>
                <a:gd name="T12" fmla="*/ 39 w 183"/>
                <a:gd name="T13" fmla="*/ 92 h 182"/>
                <a:gd name="T14" fmla="*/ 56 w 183"/>
                <a:gd name="T15" fmla="*/ 128 h 182"/>
                <a:gd name="T16" fmla="*/ 94 w 183"/>
                <a:gd name="T17" fmla="*/ 143 h 182"/>
                <a:gd name="T18" fmla="*/ 145 w 183"/>
                <a:gd name="T19" fmla="*/ 120 h 182"/>
                <a:gd name="T20" fmla="*/ 180 w 183"/>
                <a:gd name="T21" fmla="*/ 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82">
                  <a:moveTo>
                    <a:pt x="180" y="76"/>
                  </a:moveTo>
                  <a:cubicBezTo>
                    <a:pt x="183" y="101"/>
                    <a:pt x="175" y="128"/>
                    <a:pt x="157" y="147"/>
                  </a:cubicBezTo>
                  <a:cubicBezTo>
                    <a:pt x="124" y="181"/>
                    <a:pt x="69" y="182"/>
                    <a:pt x="35" y="150"/>
                  </a:cubicBezTo>
                  <a:cubicBezTo>
                    <a:pt x="1" y="117"/>
                    <a:pt x="0" y="62"/>
                    <a:pt x="33" y="28"/>
                  </a:cubicBezTo>
                  <a:cubicBezTo>
                    <a:pt x="52" y="9"/>
                    <a:pt x="78" y="0"/>
                    <a:pt x="103" y="3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42" y="55"/>
                    <a:pt x="37" y="74"/>
                    <a:pt x="39" y="92"/>
                  </a:cubicBezTo>
                  <a:cubicBezTo>
                    <a:pt x="40" y="105"/>
                    <a:pt x="46" y="118"/>
                    <a:pt x="56" y="128"/>
                  </a:cubicBezTo>
                  <a:cubicBezTo>
                    <a:pt x="67" y="138"/>
                    <a:pt x="80" y="143"/>
                    <a:pt x="94" y="143"/>
                  </a:cubicBezTo>
                  <a:cubicBezTo>
                    <a:pt x="111" y="145"/>
                    <a:pt x="130" y="139"/>
                    <a:pt x="145" y="120"/>
                  </a:cubicBezTo>
                  <a:cubicBezTo>
                    <a:pt x="180" y="76"/>
                    <a:pt x="180" y="76"/>
                    <a:pt x="18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53" name="Freeform 16"/>
            <p:cNvSpPr/>
            <p:nvPr/>
          </p:nvSpPr>
          <p:spPr bwMode="auto">
            <a:xfrm>
              <a:off x="2765425" y="2305051"/>
              <a:ext cx="604838" cy="620713"/>
            </a:xfrm>
            <a:custGeom>
              <a:avLst/>
              <a:gdLst>
                <a:gd name="T0" fmla="*/ 341 w 341"/>
                <a:gd name="T1" fmla="*/ 11 h 350"/>
                <a:gd name="T2" fmla="*/ 247 w 341"/>
                <a:gd name="T3" fmla="*/ 128 h 350"/>
                <a:gd name="T4" fmla="*/ 109 w 341"/>
                <a:gd name="T5" fmla="*/ 300 h 350"/>
                <a:gd name="T6" fmla="*/ 49 w 341"/>
                <a:gd name="T7" fmla="*/ 242 h 350"/>
                <a:gd name="T8" fmla="*/ 216 w 341"/>
                <a:gd name="T9" fmla="*/ 99 h 350"/>
                <a:gd name="T10" fmla="*/ 330 w 341"/>
                <a:gd name="T11" fmla="*/ 0 h 350"/>
                <a:gd name="T12" fmla="*/ 341 w 341"/>
                <a:gd name="T13" fmla="*/ 1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350">
                  <a:moveTo>
                    <a:pt x="341" y="11"/>
                  </a:moveTo>
                  <a:cubicBezTo>
                    <a:pt x="247" y="128"/>
                    <a:pt x="247" y="128"/>
                    <a:pt x="247" y="128"/>
                  </a:cubicBezTo>
                  <a:cubicBezTo>
                    <a:pt x="109" y="300"/>
                    <a:pt x="109" y="300"/>
                    <a:pt x="109" y="300"/>
                  </a:cubicBezTo>
                  <a:cubicBezTo>
                    <a:pt x="70" y="350"/>
                    <a:pt x="0" y="284"/>
                    <a:pt x="49" y="242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41" y="11"/>
                    <a:pt x="341" y="11"/>
                    <a:pt x="34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810" y="1981835"/>
            <a:ext cx="7593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Control the interface/man moving 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44746" y="390976"/>
            <a:ext cx="596879" cy="594970"/>
          </a:xfrm>
          <a:prstGeom prst="ellipse">
            <a:avLst/>
          </a:prstGeom>
          <a:solidFill>
            <a:srgbClr val="3E487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3E487A"/>
              </a:solidFill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44116" y="443381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le 243"/>
          <p:cNvSpPr/>
          <p:nvPr/>
        </p:nvSpPr>
        <p:spPr>
          <a:xfrm>
            <a:off x="1032641" y="2731554"/>
            <a:ext cx="2675338" cy="77128"/>
          </a:xfrm>
          <a:prstGeom prst="roundRect">
            <a:avLst>
              <a:gd name="adj" fmla="val 50000"/>
            </a:avLst>
          </a:prstGeom>
          <a:solidFill>
            <a:srgbClr val="3C4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 panose="020F0302020204030204"/>
            </a:endParaRPr>
          </a:p>
        </p:txBody>
      </p:sp>
      <p:sp>
        <p:nvSpPr>
          <p:cNvPr id="14" name="TextBox 31"/>
          <p:cNvSpPr txBox="1">
            <a:spLocks noChangeArrowheads="1"/>
          </p:cNvSpPr>
          <p:nvPr/>
        </p:nvSpPr>
        <p:spPr bwMode="auto">
          <a:xfrm>
            <a:off x="3850005" y="2808605"/>
            <a:ext cx="8296910" cy="1938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9pPr>
          </a:lstStyle>
          <a:p>
            <a:pPr algn="l" eaLnBrk="1" hangingPunct="1">
              <a:buClrTx/>
              <a:buSzTx/>
              <a:buFontTx/>
            </a:pPr>
            <a:r>
              <a:rPr lang="en-US" altLang="id-ID" sz="2400" dirty="0">
                <a:solidFill>
                  <a:srgbClr val="3C4678"/>
                </a:solidFill>
                <a:latin typeface="Lato Regular"/>
                <a:cs typeface="Lato Regular"/>
              </a:rPr>
              <a:t>1.The cprograming could only know figures and comments</a:t>
            </a:r>
            <a:endParaRPr lang="en-US" altLang="id-ID" sz="2400" dirty="0">
              <a:solidFill>
                <a:srgbClr val="3C4678"/>
              </a:solidFill>
              <a:latin typeface="Lato Regular"/>
              <a:cs typeface="Lato Regular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id-ID" sz="2400" dirty="0">
                <a:solidFill>
                  <a:srgbClr val="3C4678"/>
                </a:solidFill>
                <a:latin typeface="Lato Regular"/>
                <a:cs typeface="Lato Regular"/>
              </a:rPr>
              <a:t>2.To judge the touching,we need the bottom of the man touch the board</a:t>
            </a:r>
            <a:endParaRPr lang="en-US" altLang="id-ID" sz="2400" dirty="0">
              <a:solidFill>
                <a:srgbClr val="3C4678"/>
              </a:solidFill>
              <a:latin typeface="Lato Regular"/>
              <a:cs typeface="Lato Regular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id-ID" sz="2400" dirty="0">
                <a:solidFill>
                  <a:srgbClr val="3C4678"/>
                </a:solidFill>
                <a:latin typeface="Lato Regular"/>
                <a:cs typeface="Lato Regular"/>
              </a:rPr>
              <a:t>3.relationship between the two former questions?</a:t>
            </a:r>
            <a:endParaRPr lang="en-US" altLang="id-ID" sz="2400" dirty="0">
              <a:solidFill>
                <a:srgbClr val="3C4678"/>
              </a:solidFill>
              <a:latin typeface="Lato Regular"/>
              <a:cs typeface="Lato Regular"/>
            </a:endParaRPr>
          </a:p>
        </p:txBody>
      </p:sp>
      <p:grpSp>
        <p:nvGrpSpPr>
          <p:cNvPr id="18" name="Group 158"/>
          <p:cNvGrpSpPr/>
          <p:nvPr/>
        </p:nvGrpSpPr>
        <p:grpSpPr>
          <a:xfrm>
            <a:off x="1330036" y="3226259"/>
            <a:ext cx="2124079" cy="1484119"/>
            <a:chOff x="2144713" y="2039938"/>
            <a:chExt cx="1511300" cy="1055688"/>
          </a:xfrm>
          <a:solidFill>
            <a:srgbClr val="3C4678"/>
          </a:solidFill>
        </p:grpSpPr>
        <p:sp>
          <p:nvSpPr>
            <p:cNvPr id="19" name="Freeform 5"/>
            <p:cNvSpPr/>
            <p:nvPr/>
          </p:nvSpPr>
          <p:spPr bwMode="auto">
            <a:xfrm>
              <a:off x="2603500" y="2039938"/>
              <a:ext cx="274638" cy="166688"/>
            </a:xfrm>
            <a:custGeom>
              <a:avLst/>
              <a:gdLst>
                <a:gd name="T0" fmla="*/ 27 w 155"/>
                <a:gd name="T1" fmla="*/ 94 h 94"/>
                <a:gd name="T2" fmla="*/ 155 w 155"/>
                <a:gd name="T3" fmla="*/ 66 h 94"/>
                <a:gd name="T4" fmla="*/ 155 w 155"/>
                <a:gd name="T5" fmla="*/ 0 h 94"/>
                <a:gd name="T6" fmla="*/ 0 w 155"/>
                <a:gd name="T7" fmla="*/ 35 h 94"/>
                <a:gd name="T8" fmla="*/ 27 w 15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94">
                  <a:moveTo>
                    <a:pt x="27" y="94"/>
                  </a:moveTo>
                  <a:cubicBezTo>
                    <a:pt x="67" y="77"/>
                    <a:pt x="110" y="68"/>
                    <a:pt x="155" y="6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0" y="2"/>
                    <a:pt x="48" y="14"/>
                    <a:pt x="0" y="35"/>
                  </a:cubicBezTo>
                  <a:lnTo>
                    <a:pt x="27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3141663" y="2095501"/>
              <a:ext cx="279400" cy="233363"/>
            </a:xfrm>
            <a:custGeom>
              <a:avLst/>
              <a:gdLst>
                <a:gd name="T0" fmla="*/ 0 w 157"/>
                <a:gd name="T1" fmla="*/ 61 h 132"/>
                <a:gd name="T2" fmla="*/ 111 w 157"/>
                <a:gd name="T3" fmla="*/ 132 h 132"/>
                <a:gd name="T4" fmla="*/ 157 w 157"/>
                <a:gd name="T5" fmla="*/ 85 h 132"/>
                <a:gd name="T6" fmla="*/ 23 w 157"/>
                <a:gd name="T7" fmla="*/ 0 h 132"/>
                <a:gd name="T8" fmla="*/ 0 w 157"/>
                <a:gd name="T9" fmla="*/ 6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32">
                  <a:moveTo>
                    <a:pt x="0" y="61"/>
                  </a:moveTo>
                  <a:cubicBezTo>
                    <a:pt x="41" y="78"/>
                    <a:pt x="79" y="102"/>
                    <a:pt x="111" y="132"/>
                  </a:cubicBezTo>
                  <a:cubicBezTo>
                    <a:pt x="157" y="85"/>
                    <a:pt x="157" y="85"/>
                    <a:pt x="157" y="85"/>
                  </a:cubicBezTo>
                  <a:cubicBezTo>
                    <a:pt x="118" y="49"/>
                    <a:pt x="73" y="20"/>
                    <a:pt x="23" y="0"/>
                  </a:cubicBezTo>
                  <a:lnTo>
                    <a:pt x="0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922588" y="2039938"/>
              <a:ext cx="219075" cy="149225"/>
            </a:xfrm>
            <a:custGeom>
              <a:avLst/>
              <a:gdLst>
                <a:gd name="T0" fmla="*/ 0 w 123"/>
                <a:gd name="T1" fmla="*/ 66 h 84"/>
                <a:gd name="T2" fmla="*/ 100 w 123"/>
                <a:gd name="T3" fmla="*/ 84 h 84"/>
                <a:gd name="T4" fmla="*/ 123 w 123"/>
                <a:gd name="T5" fmla="*/ 22 h 84"/>
                <a:gd name="T6" fmla="*/ 0 w 123"/>
                <a:gd name="T7" fmla="*/ 0 h 84"/>
                <a:gd name="T8" fmla="*/ 0 w 123"/>
                <a:gd name="T9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4">
                  <a:moveTo>
                    <a:pt x="0" y="66"/>
                  </a:moveTo>
                  <a:cubicBezTo>
                    <a:pt x="35" y="67"/>
                    <a:pt x="69" y="73"/>
                    <a:pt x="100" y="84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84" y="9"/>
                    <a:pt x="43" y="2"/>
                    <a:pt x="0" y="0"/>
                  </a:cubicBez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3368675" y="2278063"/>
              <a:ext cx="209550" cy="230188"/>
            </a:xfrm>
            <a:custGeom>
              <a:avLst/>
              <a:gdLst>
                <a:gd name="T0" fmla="*/ 46 w 118"/>
                <a:gd name="T1" fmla="*/ 0 h 130"/>
                <a:gd name="T2" fmla="*/ 0 w 118"/>
                <a:gd name="T3" fmla="*/ 46 h 130"/>
                <a:gd name="T4" fmla="*/ 58 w 118"/>
                <a:gd name="T5" fmla="*/ 130 h 130"/>
                <a:gd name="T6" fmla="*/ 118 w 118"/>
                <a:gd name="T7" fmla="*/ 102 h 130"/>
                <a:gd name="T8" fmla="*/ 46 w 118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0">
                  <a:moveTo>
                    <a:pt x="4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3" y="71"/>
                    <a:pt x="43" y="99"/>
                    <a:pt x="58" y="13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99" y="65"/>
                    <a:pt x="75" y="3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2198688" y="2278063"/>
              <a:ext cx="233363" cy="279400"/>
            </a:xfrm>
            <a:custGeom>
              <a:avLst/>
              <a:gdLst>
                <a:gd name="T0" fmla="*/ 62 w 132"/>
                <a:gd name="T1" fmla="*/ 157 h 157"/>
                <a:gd name="T2" fmla="*/ 132 w 132"/>
                <a:gd name="T3" fmla="*/ 46 h 157"/>
                <a:gd name="T4" fmla="*/ 86 w 132"/>
                <a:gd name="T5" fmla="*/ 0 h 157"/>
                <a:gd name="T6" fmla="*/ 0 w 132"/>
                <a:gd name="T7" fmla="*/ 134 h 157"/>
                <a:gd name="T8" fmla="*/ 62 w 13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7">
                  <a:moveTo>
                    <a:pt x="62" y="157"/>
                  </a:moveTo>
                  <a:cubicBezTo>
                    <a:pt x="78" y="115"/>
                    <a:pt x="103" y="78"/>
                    <a:pt x="132" y="4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9" y="38"/>
                    <a:pt x="20" y="84"/>
                    <a:pt x="0" y="134"/>
                  </a:cubicBezTo>
                  <a:lnTo>
                    <a:pt x="62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2381250" y="2119313"/>
              <a:ext cx="230188" cy="209550"/>
            </a:xfrm>
            <a:custGeom>
              <a:avLst/>
              <a:gdLst>
                <a:gd name="T0" fmla="*/ 47 w 130"/>
                <a:gd name="T1" fmla="*/ 118 h 118"/>
                <a:gd name="T2" fmla="*/ 130 w 130"/>
                <a:gd name="T3" fmla="*/ 60 h 118"/>
                <a:gd name="T4" fmla="*/ 103 w 130"/>
                <a:gd name="T5" fmla="*/ 0 h 118"/>
                <a:gd name="T6" fmla="*/ 0 w 130"/>
                <a:gd name="T7" fmla="*/ 71 h 118"/>
                <a:gd name="T8" fmla="*/ 47 w 13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18">
                  <a:moveTo>
                    <a:pt x="47" y="118"/>
                  </a:moveTo>
                  <a:cubicBezTo>
                    <a:pt x="72" y="95"/>
                    <a:pt x="100" y="75"/>
                    <a:pt x="13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5" y="19"/>
                    <a:pt x="31" y="43"/>
                    <a:pt x="0" y="71"/>
                  </a:cubicBezTo>
                  <a:lnTo>
                    <a:pt x="47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2144713" y="2557463"/>
              <a:ext cx="147638" cy="217488"/>
            </a:xfrm>
            <a:custGeom>
              <a:avLst/>
              <a:gdLst>
                <a:gd name="T0" fmla="*/ 66 w 83"/>
                <a:gd name="T1" fmla="*/ 123 h 123"/>
                <a:gd name="T2" fmla="*/ 83 w 83"/>
                <a:gd name="T3" fmla="*/ 23 h 123"/>
                <a:gd name="T4" fmla="*/ 22 w 83"/>
                <a:gd name="T5" fmla="*/ 0 h 123"/>
                <a:gd name="T6" fmla="*/ 0 w 83"/>
                <a:gd name="T7" fmla="*/ 123 h 123"/>
                <a:gd name="T8" fmla="*/ 66 w 83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3">
                  <a:moveTo>
                    <a:pt x="66" y="123"/>
                  </a:moveTo>
                  <a:cubicBezTo>
                    <a:pt x="67" y="88"/>
                    <a:pt x="73" y="54"/>
                    <a:pt x="83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39"/>
                    <a:pt x="1" y="80"/>
                    <a:pt x="0" y="123"/>
                  </a:cubicBezTo>
                  <a:lnTo>
                    <a:pt x="66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2144713" y="2819401"/>
              <a:ext cx="166688" cy="276225"/>
            </a:xfrm>
            <a:custGeom>
              <a:avLst/>
              <a:gdLst>
                <a:gd name="T0" fmla="*/ 0 w 94"/>
                <a:gd name="T1" fmla="*/ 0 h 155"/>
                <a:gd name="T2" fmla="*/ 34 w 94"/>
                <a:gd name="T3" fmla="*/ 155 h 155"/>
                <a:gd name="T4" fmla="*/ 94 w 94"/>
                <a:gd name="T5" fmla="*/ 127 h 155"/>
                <a:gd name="T6" fmla="*/ 66 w 94"/>
                <a:gd name="T7" fmla="*/ 0 h 155"/>
                <a:gd name="T8" fmla="*/ 0 w 94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55">
                  <a:moveTo>
                    <a:pt x="0" y="0"/>
                  </a:moveTo>
                  <a:cubicBezTo>
                    <a:pt x="1" y="55"/>
                    <a:pt x="13" y="107"/>
                    <a:pt x="34" y="155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77" y="88"/>
                    <a:pt x="67" y="45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3490913" y="2498726"/>
              <a:ext cx="165100" cy="276225"/>
            </a:xfrm>
            <a:custGeom>
              <a:avLst/>
              <a:gdLst>
                <a:gd name="T0" fmla="*/ 93 w 93"/>
                <a:gd name="T1" fmla="*/ 156 h 156"/>
                <a:gd name="T2" fmla="*/ 59 w 93"/>
                <a:gd name="T3" fmla="*/ 0 h 156"/>
                <a:gd name="T4" fmla="*/ 0 w 93"/>
                <a:gd name="T5" fmla="*/ 28 h 156"/>
                <a:gd name="T6" fmla="*/ 28 w 93"/>
                <a:gd name="T7" fmla="*/ 156 h 156"/>
                <a:gd name="T8" fmla="*/ 93 w 93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6">
                  <a:moveTo>
                    <a:pt x="93" y="156"/>
                  </a:moveTo>
                  <a:cubicBezTo>
                    <a:pt x="92" y="101"/>
                    <a:pt x="80" y="48"/>
                    <a:pt x="5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68"/>
                    <a:pt x="26" y="111"/>
                    <a:pt x="28" y="156"/>
                  </a:cubicBezTo>
                  <a:lnTo>
                    <a:pt x="93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3508375" y="2819401"/>
              <a:ext cx="147638" cy="217488"/>
            </a:xfrm>
            <a:custGeom>
              <a:avLst/>
              <a:gdLst>
                <a:gd name="T0" fmla="*/ 18 w 83"/>
                <a:gd name="T1" fmla="*/ 0 h 122"/>
                <a:gd name="T2" fmla="*/ 0 w 83"/>
                <a:gd name="T3" fmla="*/ 100 h 122"/>
                <a:gd name="T4" fmla="*/ 62 w 83"/>
                <a:gd name="T5" fmla="*/ 122 h 122"/>
                <a:gd name="T6" fmla="*/ 83 w 83"/>
                <a:gd name="T7" fmla="*/ 0 h 122"/>
                <a:gd name="T8" fmla="*/ 18 w 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2">
                  <a:moveTo>
                    <a:pt x="18" y="0"/>
                  </a:moveTo>
                  <a:cubicBezTo>
                    <a:pt x="17" y="34"/>
                    <a:pt x="10" y="68"/>
                    <a:pt x="0" y="100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75" y="84"/>
                    <a:pt x="82" y="42"/>
                    <a:pt x="83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</p:grpSp>
      <p:grpSp>
        <p:nvGrpSpPr>
          <p:cNvPr id="51" name="Group 286"/>
          <p:cNvGrpSpPr/>
          <p:nvPr/>
        </p:nvGrpSpPr>
        <p:grpSpPr>
          <a:xfrm rot="20110684">
            <a:off x="2030920" y="3442526"/>
            <a:ext cx="908326" cy="930401"/>
            <a:chOff x="2724150" y="2305051"/>
            <a:chExt cx="646113" cy="661988"/>
          </a:xfrm>
          <a:solidFill>
            <a:srgbClr val="3C4678"/>
          </a:solidFill>
        </p:grpSpPr>
        <p:sp>
          <p:nvSpPr>
            <p:cNvPr id="52" name="Freeform 15"/>
            <p:cNvSpPr/>
            <p:nvPr/>
          </p:nvSpPr>
          <p:spPr bwMode="auto">
            <a:xfrm>
              <a:off x="2724150" y="2644776"/>
              <a:ext cx="325438" cy="322263"/>
            </a:xfrm>
            <a:custGeom>
              <a:avLst/>
              <a:gdLst>
                <a:gd name="T0" fmla="*/ 180 w 183"/>
                <a:gd name="T1" fmla="*/ 76 h 182"/>
                <a:gd name="T2" fmla="*/ 157 w 183"/>
                <a:gd name="T3" fmla="*/ 147 h 182"/>
                <a:gd name="T4" fmla="*/ 35 w 183"/>
                <a:gd name="T5" fmla="*/ 150 h 182"/>
                <a:gd name="T6" fmla="*/ 33 w 183"/>
                <a:gd name="T7" fmla="*/ 28 h 182"/>
                <a:gd name="T8" fmla="*/ 103 w 183"/>
                <a:gd name="T9" fmla="*/ 3 h 182"/>
                <a:gd name="T10" fmla="*/ 61 w 183"/>
                <a:gd name="T11" fmla="*/ 39 h 182"/>
                <a:gd name="T12" fmla="*/ 39 w 183"/>
                <a:gd name="T13" fmla="*/ 92 h 182"/>
                <a:gd name="T14" fmla="*/ 56 w 183"/>
                <a:gd name="T15" fmla="*/ 128 h 182"/>
                <a:gd name="T16" fmla="*/ 94 w 183"/>
                <a:gd name="T17" fmla="*/ 143 h 182"/>
                <a:gd name="T18" fmla="*/ 145 w 183"/>
                <a:gd name="T19" fmla="*/ 120 h 182"/>
                <a:gd name="T20" fmla="*/ 180 w 183"/>
                <a:gd name="T21" fmla="*/ 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82">
                  <a:moveTo>
                    <a:pt x="180" y="76"/>
                  </a:moveTo>
                  <a:cubicBezTo>
                    <a:pt x="183" y="101"/>
                    <a:pt x="175" y="128"/>
                    <a:pt x="157" y="147"/>
                  </a:cubicBezTo>
                  <a:cubicBezTo>
                    <a:pt x="124" y="181"/>
                    <a:pt x="69" y="182"/>
                    <a:pt x="35" y="150"/>
                  </a:cubicBezTo>
                  <a:cubicBezTo>
                    <a:pt x="1" y="117"/>
                    <a:pt x="0" y="62"/>
                    <a:pt x="33" y="28"/>
                  </a:cubicBezTo>
                  <a:cubicBezTo>
                    <a:pt x="52" y="9"/>
                    <a:pt x="78" y="0"/>
                    <a:pt x="103" y="3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42" y="55"/>
                    <a:pt x="37" y="74"/>
                    <a:pt x="39" y="92"/>
                  </a:cubicBezTo>
                  <a:cubicBezTo>
                    <a:pt x="40" y="105"/>
                    <a:pt x="46" y="118"/>
                    <a:pt x="56" y="128"/>
                  </a:cubicBezTo>
                  <a:cubicBezTo>
                    <a:pt x="67" y="138"/>
                    <a:pt x="80" y="143"/>
                    <a:pt x="94" y="143"/>
                  </a:cubicBezTo>
                  <a:cubicBezTo>
                    <a:pt x="111" y="145"/>
                    <a:pt x="130" y="139"/>
                    <a:pt x="145" y="120"/>
                  </a:cubicBezTo>
                  <a:cubicBezTo>
                    <a:pt x="180" y="76"/>
                    <a:pt x="180" y="76"/>
                    <a:pt x="18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  <p:sp>
          <p:nvSpPr>
            <p:cNvPr id="53" name="Freeform 16"/>
            <p:cNvSpPr/>
            <p:nvPr/>
          </p:nvSpPr>
          <p:spPr bwMode="auto">
            <a:xfrm>
              <a:off x="2765425" y="2305051"/>
              <a:ext cx="604838" cy="620713"/>
            </a:xfrm>
            <a:custGeom>
              <a:avLst/>
              <a:gdLst>
                <a:gd name="T0" fmla="*/ 341 w 341"/>
                <a:gd name="T1" fmla="*/ 11 h 350"/>
                <a:gd name="T2" fmla="*/ 247 w 341"/>
                <a:gd name="T3" fmla="*/ 128 h 350"/>
                <a:gd name="T4" fmla="*/ 109 w 341"/>
                <a:gd name="T5" fmla="*/ 300 h 350"/>
                <a:gd name="T6" fmla="*/ 49 w 341"/>
                <a:gd name="T7" fmla="*/ 242 h 350"/>
                <a:gd name="T8" fmla="*/ 216 w 341"/>
                <a:gd name="T9" fmla="*/ 99 h 350"/>
                <a:gd name="T10" fmla="*/ 330 w 341"/>
                <a:gd name="T11" fmla="*/ 0 h 350"/>
                <a:gd name="T12" fmla="*/ 341 w 341"/>
                <a:gd name="T13" fmla="*/ 1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350">
                  <a:moveTo>
                    <a:pt x="341" y="11"/>
                  </a:moveTo>
                  <a:cubicBezTo>
                    <a:pt x="247" y="128"/>
                    <a:pt x="247" y="128"/>
                    <a:pt x="247" y="128"/>
                  </a:cubicBezTo>
                  <a:cubicBezTo>
                    <a:pt x="109" y="300"/>
                    <a:pt x="109" y="300"/>
                    <a:pt x="109" y="300"/>
                  </a:cubicBezTo>
                  <a:cubicBezTo>
                    <a:pt x="70" y="350"/>
                    <a:pt x="0" y="284"/>
                    <a:pt x="49" y="242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41" y="11"/>
                    <a:pt x="341" y="11"/>
                    <a:pt x="34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latin typeface="Calibri Light" panose="020F0302020204030204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810" y="1981835"/>
            <a:ext cx="7593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  guy stop when touching </a:t>
            </a:r>
            <a:endParaRPr lang="en-US" altLang="zh-CN" sz="32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</Words>
  <Application>WPS 演示</Application>
  <PresentationFormat>宽屏</PresentationFormat>
  <Paragraphs>155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华文细黑</vt:lpstr>
      <vt:lpstr>Calibri Light</vt:lpstr>
      <vt:lpstr>Lato Regular</vt:lpstr>
      <vt:lpstr>Segoe Print</vt:lpstr>
      <vt:lpstr>Gill Sans</vt:lpstr>
      <vt:lpstr>Lato Light</vt:lpstr>
      <vt:lpstr>MS PGothic</vt:lpstr>
      <vt:lpstr>微软雅黑 Light</vt:lpstr>
      <vt:lpstr>Neris Thin</vt:lpstr>
      <vt:lpstr>等线</vt:lpstr>
      <vt:lpstr>Arial Unicode MS</vt:lpstr>
      <vt:lpstr>等线 Light</vt:lpstr>
      <vt:lpstr>Calibri</vt:lpstr>
      <vt:lpstr>hakuyoxingshu7000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桃子</cp:lastModifiedBy>
  <cp:revision>32</cp:revision>
  <dcterms:created xsi:type="dcterms:W3CDTF">2019-05-24T01:10:00Z</dcterms:created>
  <dcterms:modified xsi:type="dcterms:W3CDTF">2019-07-07T07:47:45Z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2052-11.1.0.8751</vt:lpwstr>
  </property>
</Properties>
</file>