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jpe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80" r:id="rId2"/>
    <p:sldId id="281" r:id="rId3"/>
    <p:sldId id="282" r:id="rId4"/>
    <p:sldId id="302" r:id="rId5"/>
    <p:sldId id="303" r:id="rId6"/>
    <p:sldId id="284" r:id="rId7"/>
    <p:sldId id="293" r:id="rId8"/>
    <p:sldId id="295" r:id="rId9"/>
    <p:sldId id="285" r:id="rId10"/>
    <p:sldId id="286" r:id="rId11"/>
    <p:sldId id="288" r:id="rId12"/>
    <p:sldId id="290" r:id="rId13"/>
    <p:sldId id="297" r:id="rId14"/>
    <p:sldId id="298" r:id="rId15"/>
    <p:sldId id="299" r:id="rId16"/>
    <p:sldId id="300" r:id="rId17"/>
    <p:sldId id="30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193" autoAdjust="0"/>
  </p:normalViewPr>
  <p:slideViewPr>
    <p:cSldViewPr snapToGrid="0">
      <p:cViewPr varScale="1">
        <p:scale>
          <a:sx n="58" d="100"/>
          <a:sy n="58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BC0A0-C094-4A59-924C-CCF50CE65798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F09C8-39A7-4A4C-A5B2-9B510C6B9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0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2473D-11A0-4B1C-8955-E61E00539F90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192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F09C8-39A7-4A4C-A5B2-9B510C6B91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07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0EA0-E882-4472-B194-079CF29722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09E6-C519-45FE-B69B-8ECB4C0765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467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0EA0-E882-4472-B194-079CF29722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09E6-C519-45FE-B69B-8ECB4C0765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64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0EA0-E882-4472-B194-079CF29722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09E6-C519-45FE-B69B-8ECB4C0765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15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 smtClean="0"/>
              <a:t>avd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0EA0-E882-4472-B194-079CF29722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09E6-C519-45FE-B69B-8ECB4C0765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73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0EA0-E882-4472-B194-079CF29722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09E6-C519-45FE-B69B-8ECB4C0765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885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066657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283" y="254524"/>
            <a:ext cx="5165888" cy="635366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0EA0-E882-4472-B194-079CF29722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09E6-C519-45FE-B69B-8ECB4C0765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75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err="1" smtClean="0"/>
              <a:t>Zss</a:t>
            </a:r>
            <a:r>
              <a:rPr lang="en-US" altLang="zh-CN" dirty="0" smtClean="0"/>
              <a:t>’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0EA0-E882-4472-B194-079CF29722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09E6-C519-45FE-B69B-8ECB4C0765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08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0EA0-E882-4472-B194-079CF29722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09E6-C519-45FE-B69B-8ECB4C0765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35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0EA0-E882-4472-B194-079CF29722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09E6-C519-45FE-B69B-8ECB4C0765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58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0EA0-E882-4472-B194-079CF29722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09E6-C519-45FE-B69B-8ECB4C0765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15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0EA0-E882-4472-B194-079CF29722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09E6-C519-45FE-B69B-8ECB4C0765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1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10EA0-E882-4472-B194-079CF29722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09E6-C519-45FE-B69B-8ECB4C0765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18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78670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CN" sz="7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Rescue Apples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CN" sz="3200" b="1" dirty="0" smtClean="0"/>
              <a:t>Final Presentation of Group 1</a:t>
            </a:r>
            <a:endParaRPr lang="en-US" altLang="zh-CN" sz="2800" b="1" dirty="0" smtClean="0"/>
          </a:p>
          <a:p>
            <a:r>
              <a:rPr lang="en-US" altLang="zh-CN" sz="1800" dirty="0" smtClean="0">
                <a:latin typeface="+mn-lt"/>
              </a:rPr>
              <a:t>2019.6.28</a:t>
            </a:r>
            <a:endParaRPr lang="zh-CN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14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709174" cy="4351338"/>
          </a:xfrm>
        </p:spPr>
        <p:txBody>
          <a:bodyPr/>
          <a:lstStyle/>
          <a:p>
            <a:r>
              <a:rPr lang="en-US" altLang="zh-CN" dirty="0" smtClean="0"/>
              <a:t>Create game wordlist</a:t>
            </a:r>
          </a:p>
          <a:p>
            <a:r>
              <a:rPr lang="en-US" altLang="zh-CN" dirty="0" smtClean="0"/>
              <a:t>Get target list from  errors of last 1 or 2 games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102" y="365126"/>
            <a:ext cx="4856086" cy="6269850"/>
          </a:xfrm>
        </p:spPr>
      </p:pic>
    </p:spTree>
    <p:extLst>
      <p:ext uri="{BB962C8B-B14F-4D97-AF65-F5344CB8AC3E}">
        <p14:creationId xmlns:p14="http://schemas.microsoft.com/office/powerpoint/2010/main" val="37689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Game body</a:t>
            </a:r>
          </a:p>
          <a:p>
            <a:r>
              <a:rPr lang="en-US" altLang="zh-CN" dirty="0" smtClean="0"/>
              <a:t>Big loop:</a:t>
            </a:r>
          </a:p>
          <a:p>
            <a:pPr lvl="1"/>
            <a:r>
              <a:rPr lang="en-US" altLang="zh-CN" dirty="0" smtClean="0"/>
              <a:t>Different words</a:t>
            </a:r>
          </a:p>
          <a:p>
            <a:r>
              <a:rPr lang="en-US" altLang="zh-CN" dirty="0" smtClean="0"/>
              <a:t>Small loop:</a:t>
            </a:r>
          </a:p>
          <a:p>
            <a:pPr lvl="1"/>
            <a:r>
              <a:rPr lang="en-US" altLang="zh-CN" dirty="0" smtClean="0"/>
              <a:t>Falling effect</a:t>
            </a:r>
          </a:p>
          <a:p>
            <a:endParaRPr lang="en-US" altLang="zh-CN" dirty="0" smtClean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463" y="0"/>
            <a:ext cx="5316537" cy="6857999"/>
          </a:xfrm>
        </p:spPr>
      </p:pic>
      <p:pic>
        <p:nvPicPr>
          <p:cNvPr id="6" name="内容占位符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-207323"/>
            <a:ext cx="3932038" cy="738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Write data to file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elect &amp; save error fragments with </a:t>
            </a:r>
            <a:r>
              <a:rPr lang="en-US" altLang="zh-CN" dirty="0"/>
              <a:t>specific </a:t>
            </a:r>
            <a:r>
              <a:rPr lang="en-US" altLang="zh-CN" dirty="0" smtClean="0"/>
              <a:t>characteristic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07" y="438916"/>
            <a:ext cx="5429360" cy="5984185"/>
          </a:xfrm>
        </p:spPr>
      </p:pic>
    </p:spTree>
    <p:extLst>
      <p:ext uri="{BB962C8B-B14F-4D97-AF65-F5344CB8AC3E}">
        <p14:creationId xmlns:p14="http://schemas.microsoft.com/office/powerpoint/2010/main" val="32934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4377587" cy="82391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+mn-lt"/>
              </a:rPr>
              <a:t>Usage of </a:t>
            </a:r>
            <a:r>
              <a:rPr lang="en-US" altLang="zh-CN" sz="3200" dirty="0">
                <a:latin typeface="+mn-lt"/>
              </a:rPr>
              <a:t>linked </a:t>
            </a:r>
            <a:r>
              <a:rPr lang="en-US" altLang="zh-CN" sz="3200" dirty="0" smtClean="0">
                <a:latin typeface="+mn-lt"/>
              </a:rPr>
              <a:t>list</a:t>
            </a:r>
            <a:endParaRPr lang="en-US" altLang="zh-CN" sz="3200" dirty="0">
              <a:latin typeface="+mn-lt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3" y="2505075"/>
            <a:ext cx="5603690" cy="146476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+mn-lt"/>
                <a:ea typeface="+mn-ea"/>
              </a:rPr>
              <a:t>5 </a:t>
            </a:r>
            <a:r>
              <a:rPr lang="en-US" altLang="zh-CN" sz="2400" dirty="0" smtClean="0">
                <a:latin typeface="+mn-lt"/>
                <a:ea typeface="+mn-ea"/>
              </a:rPr>
              <a:t>kinds of linked </a:t>
            </a:r>
            <a:r>
              <a:rPr lang="en-US" altLang="zh-CN" sz="2400" dirty="0">
                <a:latin typeface="+mn-lt"/>
                <a:ea typeface="+mn-ea"/>
              </a:rPr>
              <a:t>lists </a:t>
            </a:r>
            <a:endParaRPr lang="en-US" altLang="zh-CN" sz="2400" dirty="0" smtClean="0">
              <a:latin typeface="+mn-lt"/>
              <a:ea typeface="+mn-ea"/>
            </a:endParaRPr>
          </a:p>
          <a:p>
            <a:r>
              <a:rPr lang="en-US" altLang="zh-CN" sz="2400" dirty="0" smtClean="0">
                <a:latin typeface="+mn-lt"/>
                <a:ea typeface="+mn-ea"/>
              </a:rPr>
              <a:t>All </a:t>
            </a:r>
            <a:r>
              <a:rPr lang="en-US" altLang="zh-CN" sz="2400" dirty="0">
                <a:latin typeface="+mn-lt"/>
                <a:ea typeface="+mn-ea"/>
              </a:rPr>
              <a:t>word processing is done by linked list operations</a:t>
            </a:r>
            <a:endParaRPr lang="zh-CN" altLang="en-US" sz="2400" dirty="0">
              <a:latin typeface="+mn-lt"/>
              <a:ea typeface="+mn-ea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588" y="3821112"/>
            <a:ext cx="3171528" cy="303688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116" y="33454"/>
            <a:ext cx="2804403" cy="68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7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mplementation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lgorithm:</a:t>
            </a:r>
            <a:r>
              <a:rPr lang="en-US" altLang="zh-CN" dirty="0"/>
              <a:t> </a:t>
            </a:r>
            <a:r>
              <a:rPr lang="en-US" altLang="zh-CN" dirty="0" smtClean="0"/>
              <a:t> “</a:t>
            </a:r>
            <a:r>
              <a:rPr lang="en-US" altLang="zh-CN" dirty="0"/>
              <a:t>Sunday” </a:t>
            </a:r>
            <a:endParaRPr lang="en-US" altLang="zh-CN" dirty="0" smtClean="0"/>
          </a:p>
          <a:p>
            <a:r>
              <a:rPr lang="en-US" altLang="zh-CN" dirty="0"/>
              <a:t>String </a:t>
            </a:r>
            <a:r>
              <a:rPr lang="en-US" altLang="zh-CN" dirty="0" smtClean="0"/>
              <a:t>matching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328204" cy="3684588"/>
          </a:xfrm>
        </p:spPr>
        <p:txBody>
          <a:bodyPr/>
          <a:lstStyle/>
          <a:p>
            <a:r>
              <a:rPr lang="en-US" altLang="zh-CN" dirty="0" smtClean="0"/>
              <a:t>Search </a:t>
            </a:r>
            <a:r>
              <a:rPr lang="en-US" altLang="zh-CN" dirty="0"/>
              <a:t>all nodes </a:t>
            </a:r>
            <a:r>
              <a:rPr lang="en-US" altLang="zh-CN" dirty="0" smtClean="0"/>
              <a:t>(of </a:t>
            </a:r>
            <a:r>
              <a:rPr lang="en-US" altLang="zh-CN" dirty="0"/>
              <a:t>linked </a:t>
            </a:r>
            <a:r>
              <a:rPr lang="en-US" altLang="zh-CN" dirty="0" smtClean="0"/>
              <a:t>list “All wordlist”) </a:t>
            </a:r>
            <a:r>
              <a:rPr lang="en-US" altLang="zh-CN" dirty="0"/>
              <a:t>containing the word </a:t>
            </a:r>
            <a:r>
              <a:rPr lang="en-US" altLang="zh-CN" dirty="0" smtClean="0"/>
              <a:t>fragment </a:t>
            </a:r>
            <a:r>
              <a:rPr lang="en-US" altLang="zh-CN" dirty="0"/>
              <a:t>(in linked list </a:t>
            </a:r>
            <a:r>
              <a:rPr lang="en-US" altLang="zh-CN" dirty="0" smtClean="0"/>
              <a:t>“Target wordlist”)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929532" y="1681163"/>
            <a:ext cx="5214468" cy="499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mplementation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Usage of array</a:t>
            </a:r>
            <a:endParaRPr lang="zh-CN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2793582" cy="3684588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arrays are used  to transfer data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548496" y="2113816"/>
            <a:ext cx="5595504" cy="386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4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Usage of </a:t>
            </a:r>
            <a:r>
              <a:rPr lang="en-US" altLang="zh-CN" dirty="0"/>
              <a:t>file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6"/>
            <a:ext cx="7495256" cy="11525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Save lexicon, historical data &amp; </a:t>
            </a:r>
            <a:r>
              <a:rPr lang="en-US" altLang="zh-CN" dirty="0"/>
              <a:t>setting </a:t>
            </a:r>
            <a:r>
              <a:rPr lang="en-US" altLang="zh-CN" dirty="0" smtClean="0"/>
              <a:t>parameters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657" y="3322035"/>
            <a:ext cx="3520292" cy="131047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83" y="4664939"/>
            <a:ext cx="6680665" cy="219306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334" y="0"/>
            <a:ext cx="2110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6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09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9974036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Problem </a:t>
            </a:r>
            <a:r>
              <a:rPr lang="en-US" altLang="zh-CN" sz="4000" dirty="0" smtClean="0"/>
              <a:t>Statement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304046"/>
          </a:xfrm>
        </p:spPr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Interface System &amp; Function Choice</a:t>
            </a:r>
            <a:endParaRPr lang="en-US" altLang="zh-CN" sz="3200" dirty="0" smtClean="0"/>
          </a:p>
          <a:p>
            <a:pPr lvl="1"/>
            <a:r>
              <a:rPr lang="en-US" altLang="zh-CN" dirty="0" smtClean="0"/>
              <a:t>main interface</a:t>
            </a:r>
          </a:p>
          <a:p>
            <a:pPr lvl="1"/>
            <a:r>
              <a:rPr lang="en-US" altLang="zh-CN" dirty="0" smtClean="0"/>
              <a:t>other functions: setting, game &amp; score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Setting </a:t>
            </a:r>
            <a:endParaRPr lang="en-US" altLang="zh-CN" sz="3200" dirty="0"/>
          </a:p>
          <a:p>
            <a:pPr lvl="1"/>
            <a:r>
              <a:rPr lang="en-US" altLang="zh-CN" dirty="0" smtClean="0"/>
              <a:t>5 parameter </a:t>
            </a:r>
          </a:p>
          <a:p>
            <a:pPr lvl="1"/>
            <a:r>
              <a:rPr lang="en-US" altLang="zh-CN" dirty="0" smtClean="0"/>
              <a:t>3 button &amp; 4 sliders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Game Wordlist Creation</a:t>
            </a:r>
          </a:p>
          <a:p>
            <a:pPr lvl="1"/>
            <a:r>
              <a:rPr lang="en-US" altLang="zh-CN" dirty="0"/>
              <a:t>Create game wordlist previous errors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Interface System &amp; Function Choice</a:t>
            </a:r>
            <a:r>
              <a:rPr kumimoji="0" lang="en-US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3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798379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Problem </a:t>
            </a:r>
            <a:r>
              <a:rPr lang="en-US" altLang="zh-CN" sz="4000" dirty="0" smtClean="0"/>
              <a:t>Statement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25103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Game </a:t>
            </a:r>
            <a:r>
              <a:rPr lang="en-US" altLang="zh-CN" dirty="0"/>
              <a:t>Control</a:t>
            </a:r>
            <a:endParaRPr lang="en-US" altLang="zh-CN" dirty="0"/>
          </a:p>
          <a:p>
            <a:pPr lvl="1"/>
            <a:r>
              <a:rPr lang="en-US" altLang="zh-CN" dirty="0" smtClean="0"/>
              <a:t>Animation of falling apples</a:t>
            </a:r>
          </a:p>
          <a:p>
            <a:pPr lvl="1"/>
            <a:r>
              <a:rPr lang="en-US" altLang="zh-CN" dirty="0"/>
              <a:t>decide </a:t>
            </a:r>
            <a:r>
              <a:rPr lang="en-US" altLang="zh-CN" dirty="0" smtClean="0"/>
              <a:t>game </a:t>
            </a:r>
            <a:r>
              <a:rPr lang="en-US" altLang="zh-CN" dirty="0"/>
              <a:t>condition </a:t>
            </a:r>
            <a:r>
              <a:rPr lang="en-US" altLang="zh-CN" dirty="0" smtClean="0"/>
              <a:t>to end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Record </a:t>
            </a:r>
            <a:r>
              <a:rPr lang="en-US" altLang="zh-CN" dirty="0"/>
              <a:t>Historical Score</a:t>
            </a:r>
          </a:p>
          <a:p>
            <a:pPr lvl="1"/>
            <a:r>
              <a:rPr lang="en-US" altLang="zh-CN" dirty="0"/>
              <a:t>Save data</a:t>
            </a:r>
          </a:p>
          <a:p>
            <a:pPr lvl="1"/>
            <a:r>
              <a:rPr lang="en-US" altLang="zh-CN" dirty="0"/>
              <a:t>Read data of the latest 10 games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Show Historical Score</a:t>
            </a:r>
          </a:p>
          <a:p>
            <a:pPr lvl="1"/>
            <a:r>
              <a:rPr lang="en-US" altLang="zh-CN" dirty="0"/>
              <a:t>two line charts to show typing speed and accuracy rate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95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lay </a:t>
            </a:r>
            <a:r>
              <a:rPr lang="en-US" altLang="zh-CN" dirty="0"/>
              <a:t>more than one time in an </a:t>
            </a:r>
            <a:r>
              <a:rPr lang="en-US" altLang="zh-CN" dirty="0" smtClean="0"/>
              <a:t>execution</a:t>
            </a:r>
          </a:p>
          <a:p>
            <a:pPr lvl="1"/>
            <a:r>
              <a:rPr lang="en-US" altLang="zh-CN" dirty="0" smtClean="0"/>
              <a:t>All function return to </a:t>
            </a:r>
            <a:r>
              <a:rPr lang="en-US" altLang="zh-CN" dirty="0" err="1"/>
              <a:t>Main_Interface</a:t>
            </a:r>
            <a:r>
              <a:rPr lang="en-US" altLang="zh-CN" dirty="0"/>
              <a:t> </a:t>
            </a:r>
            <a:r>
              <a:rPr lang="en-US" altLang="zh-CN" dirty="0" smtClean="0"/>
              <a:t>function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Control </a:t>
            </a:r>
            <a:r>
              <a:rPr lang="en-US" altLang="zh-CN" dirty="0"/>
              <a:t>interface </a:t>
            </a:r>
            <a:r>
              <a:rPr lang="en-US" altLang="zh-CN" dirty="0" smtClean="0"/>
              <a:t>jump</a:t>
            </a:r>
          </a:p>
          <a:p>
            <a:pPr lvl="1"/>
            <a:r>
              <a:rPr lang="en-US" altLang="zh-CN" dirty="0"/>
              <a:t>Location of </a:t>
            </a:r>
            <a:r>
              <a:rPr lang="en-US" altLang="zh-CN" dirty="0" smtClean="0"/>
              <a:t>click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et</a:t>
            </a:r>
            <a:r>
              <a:rPr lang="en-US" altLang="zh-CN" dirty="0"/>
              <a:t>, save and apply setting </a:t>
            </a:r>
            <a:r>
              <a:rPr lang="en-US" altLang="zh-CN" dirty="0" smtClean="0"/>
              <a:t>parameters</a:t>
            </a:r>
          </a:p>
          <a:p>
            <a:pPr lvl="1"/>
            <a:r>
              <a:rPr lang="en-US" altLang="zh-CN" dirty="0"/>
              <a:t>d</a:t>
            </a:r>
            <a:r>
              <a:rPr lang="en-US" altLang="zh-CN" dirty="0" smtClean="0"/>
              <a:t>ata.txt</a:t>
            </a:r>
          </a:p>
        </p:txBody>
      </p:sp>
    </p:spTree>
    <p:extLst>
      <p:ext uri="{BB962C8B-B14F-4D97-AF65-F5344CB8AC3E}">
        <p14:creationId xmlns:p14="http://schemas.microsoft.com/office/powerpoint/2010/main" val="193341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</a:t>
            </a:r>
            <a:r>
              <a:rPr lang="en-US" altLang="zh-CN" dirty="0" smtClean="0"/>
              <a:t>udge </a:t>
            </a:r>
            <a:r>
              <a:rPr lang="en-US" altLang="zh-CN" dirty="0"/>
              <a:t>the state of </a:t>
            </a:r>
            <a:r>
              <a:rPr lang="en-US" altLang="zh-CN" dirty="0" smtClean="0"/>
              <a:t>game</a:t>
            </a:r>
          </a:p>
          <a:p>
            <a:pPr lvl="1"/>
            <a:r>
              <a:rPr lang="en-US" altLang="zh-CN" dirty="0" smtClean="0"/>
              <a:t>compare vertical </a:t>
            </a:r>
            <a:r>
              <a:rPr lang="en-US" altLang="zh-CN" dirty="0"/>
              <a:t>coordinate value of </a:t>
            </a:r>
            <a:r>
              <a:rPr lang="en-US" altLang="zh-CN" dirty="0" smtClean="0"/>
              <a:t>apple </a:t>
            </a:r>
            <a:r>
              <a:rPr lang="en-US" altLang="zh-CN" dirty="0"/>
              <a:t>with </a:t>
            </a:r>
            <a:r>
              <a:rPr lang="en-US" altLang="zh-CN" dirty="0" smtClean="0"/>
              <a:t>window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Realize </a:t>
            </a:r>
            <a:r>
              <a:rPr lang="en-US" altLang="zh-CN" dirty="0"/>
              <a:t>word </a:t>
            </a:r>
            <a:r>
              <a:rPr lang="en-US" altLang="zh-CN" dirty="0" smtClean="0"/>
              <a:t>operation</a:t>
            </a:r>
          </a:p>
          <a:p>
            <a:pPr lvl="1"/>
            <a:r>
              <a:rPr lang="en-US" altLang="zh-CN" dirty="0"/>
              <a:t>linked </a:t>
            </a:r>
            <a:r>
              <a:rPr lang="en-US" altLang="zh-CN" dirty="0" smtClean="0"/>
              <a:t>list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62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 </a:t>
            </a:r>
            <a:r>
              <a:rPr lang="en-US" altLang="zh-CN" dirty="0"/>
              <a:t>functions chosen by click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Users can play repeatedly for program </a:t>
            </a:r>
            <a:r>
              <a:rPr lang="en-US" altLang="zh-CN" dirty="0" smtClean="0"/>
              <a:t>doesn’t </a:t>
            </a:r>
            <a:r>
              <a:rPr lang="en-US" altLang="zh-CN" dirty="0"/>
              <a:t>exit </a:t>
            </a:r>
            <a:r>
              <a:rPr lang="en-US" altLang="zh-CN" dirty="0" smtClean="0"/>
              <a:t>until </a:t>
            </a:r>
            <a:r>
              <a:rPr lang="en-US" altLang="zh-CN" dirty="0"/>
              <a:t>window closed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22" name="内容占位符 2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273" y="254000"/>
            <a:ext cx="4598105" cy="6354763"/>
          </a:xfrm>
        </p:spPr>
      </p:pic>
    </p:spTree>
    <p:extLst>
      <p:ext uri="{BB962C8B-B14F-4D97-AF65-F5344CB8AC3E}">
        <p14:creationId xmlns:p14="http://schemas.microsoft.com/office/powerpoint/2010/main" val="56001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Setting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interface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463" y="33454"/>
            <a:ext cx="5165725" cy="6824546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B555759-2A11-4A7E-B9D0-C17B498CE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790" y="33453"/>
            <a:ext cx="4415884" cy="711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6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Score interface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463" y="105529"/>
            <a:ext cx="5165725" cy="661865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AE45F79-D360-474D-AE72-F830A5C10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571" y="-89210"/>
            <a:ext cx="3434575" cy="70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Game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790" y="211874"/>
            <a:ext cx="4298524" cy="6501160"/>
          </a:xfrm>
        </p:spPr>
      </p:pic>
      <p:pic>
        <p:nvPicPr>
          <p:cNvPr id="8" name="内容占位符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606" y="-108818"/>
            <a:ext cx="4181708" cy="721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272</Words>
  <Application>Microsoft Office PowerPoint</Application>
  <PresentationFormat>全屏显示(4:3)</PresentationFormat>
  <Paragraphs>80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Calibri Light</vt:lpstr>
      <vt:lpstr>1_Office 主题</vt:lpstr>
      <vt:lpstr>Rescue Apples</vt:lpstr>
      <vt:lpstr>Problem Statement</vt:lpstr>
      <vt:lpstr>Problem Statement</vt:lpstr>
      <vt:lpstr>Analysis</vt:lpstr>
      <vt:lpstr>Analysis</vt:lpstr>
      <vt:lpstr>Design</vt:lpstr>
      <vt:lpstr>Design</vt:lpstr>
      <vt:lpstr>Design</vt:lpstr>
      <vt:lpstr>Design</vt:lpstr>
      <vt:lpstr>Design</vt:lpstr>
      <vt:lpstr>Design</vt:lpstr>
      <vt:lpstr>Design</vt:lpstr>
      <vt:lpstr>Implementation</vt:lpstr>
      <vt:lpstr>Implementation</vt:lpstr>
      <vt:lpstr>Implementation</vt:lpstr>
      <vt:lpstr>Implementation</vt:lpstr>
      <vt:lpstr>Test</vt:lpstr>
    </vt:vector>
  </TitlesOfParts>
  <Company>Jilin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Rescue Apples</dc:title>
  <dc:creator>郑 文俊</dc:creator>
  <cp:lastModifiedBy>郑 文俊</cp:lastModifiedBy>
  <cp:revision>12</cp:revision>
  <dcterms:created xsi:type="dcterms:W3CDTF">2019-06-28T00:53:05Z</dcterms:created>
  <dcterms:modified xsi:type="dcterms:W3CDTF">2019-07-07T14:32:08Z</dcterms:modified>
</cp:coreProperties>
</file>