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2.xml" ContentType="application/vnd.openxmlformats-officedocument.presentationml.tags+xml"/>
  <Override PartName="/ppt/notesSlides/notesSlide8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1" r:id="rId2"/>
    <p:sldMasterId id="2147483673" r:id="rId3"/>
  </p:sldMasterIdLst>
  <p:notesMasterIdLst>
    <p:notesMasterId r:id="rId19"/>
  </p:notesMasterIdLst>
  <p:handoutMasterIdLst>
    <p:handoutMasterId r:id="rId20"/>
  </p:handoutMasterIdLst>
  <p:sldIdLst>
    <p:sldId id="385" r:id="rId4"/>
    <p:sldId id="382" r:id="rId5"/>
    <p:sldId id="296" r:id="rId6"/>
    <p:sldId id="348" r:id="rId7"/>
    <p:sldId id="299" r:id="rId8"/>
    <p:sldId id="390" r:id="rId9"/>
    <p:sldId id="301" r:id="rId10"/>
    <p:sldId id="387" r:id="rId11"/>
    <p:sldId id="388" r:id="rId12"/>
    <p:sldId id="386" r:id="rId13"/>
    <p:sldId id="259" r:id="rId14"/>
    <p:sldId id="389" r:id="rId15"/>
    <p:sldId id="340" r:id="rId16"/>
    <p:sldId id="341" r:id="rId17"/>
    <p:sldId id="305" r:id="rId18"/>
  </p:sldIdLst>
  <p:sldSz cx="12192000" cy="6858000"/>
  <p:notesSz cx="6858000" cy="9144000"/>
  <p:custDataLst>
    <p:tags r:id="rId21"/>
  </p:custDataLst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4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71F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2" autoAdjust="0"/>
    <p:restoredTop sz="95494" autoAdjust="0"/>
  </p:normalViewPr>
  <p:slideViewPr>
    <p:cSldViewPr snapToGrid="0" snapToObjects="1">
      <p:cViewPr varScale="1">
        <p:scale>
          <a:sx n="82" d="100"/>
          <a:sy n="82" d="100"/>
        </p:scale>
        <p:origin x="691" y="62"/>
      </p:cViewPr>
      <p:guideLst>
        <p:guide orient="horz" pos="2134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tags" Target="tags/tag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#1">
  <dgm:title val=""/>
  <dgm:desc val=""/>
  <dgm:catLst>
    <dgm:cat type="colorful" pri="10400"/>
  </dgm:catLst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#1">
  <dgm:title val=""/>
  <dgm:desc val=""/>
  <dgm:catLst>
    <dgm:cat type="colorful" pri="10300"/>
  </dgm:catLst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E1F03ED-2518-46DC-9F9B-C5F4CA2C33CD}" type="doc">
      <dgm:prSet loTypeId="urn:microsoft.com/office/officeart/2005/8/layout/vList4" loCatId="list" qsTypeId="urn:microsoft.com/office/officeart/2005/8/quickstyle/simple1#1" qsCatId="simple" csTypeId="urn:microsoft.com/office/officeart/2005/8/colors/colorful4#1" csCatId="colorful" phldr="1"/>
      <dgm:spPr/>
      <dgm:t>
        <a:bodyPr/>
        <a:lstStyle/>
        <a:p>
          <a:endParaRPr lang="zh-CN" altLang="en-US"/>
        </a:p>
      </dgm:t>
    </dgm:pt>
    <dgm:pt modelId="{48A8E855-C6CF-4CE5-AF59-6A14C96AEF97}">
      <dgm:prSet phldrT="[文本]"/>
      <dgm:spPr/>
      <dgm:t>
        <a:bodyPr/>
        <a:lstStyle/>
        <a:p>
          <a:r>
            <a:rPr lang="en-US" b="1" dirty="0" err="1"/>
            <a:t>Qiaolin</a:t>
          </a:r>
          <a:r>
            <a:rPr lang="en-US" b="1" dirty="0"/>
            <a:t> Lu (chemistry in TAQ): basic functions about playing, pausing, stopping and so on;</a:t>
          </a:r>
          <a:endParaRPr lang="zh-CN" dirty="0"/>
        </a:p>
      </dgm:t>
    </dgm:pt>
    <dgm:pt modelId="{6B4EC00C-B6F8-4FC0-8134-FB09E3611A89}" type="parTrans" cxnId="{930B572F-38E3-4AAE-A858-AB2C0F669941}">
      <dgm:prSet/>
      <dgm:spPr/>
      <dgm:t>
        <a:bodyPr/>
        <a:lstStyle/>
        <a:p>
          <a:endParaRPr lang="zh-CN" altLang="en-US"/>
        </a:p>
      </dgm:t>
    </dgm:pt>
    <dgm:pt modelId="{71914916-2380-4D08-B75A-315AF66F16BE}" type="sibTrans" cxnId="{930B572F-38E3-4AAE-A858-AB2C0F669941}">
      <dgm:prSet/>
      <dgm:spPr/>
      <dgm:t>
        <a:bodyPr/>
        <a:lstStyle/>
        <a:p>
          <a:endParaRPr lang="zh-CN" altLang="en-US"/>
        </a:p>
      </dgm:t>
    </dgm:pt>
    <dgm:pt modelId="{93F7125C-9545-4ED7-B44B-C83CA9E7C888}">
      <dgm:prSet phldrT="[文本]"/>
      <dgm:spPr/>
      <dgm:t>
        <a:bodyPr/>
        <a:lstStyle/>
        <a:p>
          <a:r>
            <a:rPr lang="en-US" b="1" dirty="0" err="1"/>
            <a:t>Chenshi</a:t>
          </a:r>
          <a:r>
            <a:rPr lang="en-US" b="1" dirty="0"/>
            <a:t> Ji (biology in TAQ): the whole UI designing and other things;</a:t>
          </a:r>
          <a:endParaRPr lang="zh-CN" dirty="0"/>
        </a:p>
      </dgm:t>
    </dgm:pt>
    <dgm:pt modelId="{9D31B4F4-B226-4B31-9FFF-57939D54216F}" type="parTrans" cxnId="{9AD21DCB-90C2-4602-A472-8A6C27E277D2}">
      <dgm:prSet/>
      <dgm:spPr/>
      <dgm:t>
        <a:bodyPr/>
        <a:lstStyle/>
        <a:p>
          <a:endParaRPr lang="zh-CN" altLang="en-US"/>
        </a:p>
      </dgm:t>
    </dgm:pt>
    <dgm:pt modelId="{3CDCD368-BB41-4936-8B61-E04DCBADB1B6}" type="sibTrans" cxnId="{9AD21DCB-90C2-4602-A472-8A6C27E277D2}">
      <dgm:prSet/>
      <dgm:spPr/>
      <dgm:t>
        <a:bodyPr/>
        <a:lstStyle/>
        <a:p>
          <a:endParaRPr lang="zh-CN" altLang="en-US"/>
        </a:p>
      </dgm:t>
    </dgm:pt>
    <dgm:pt modelId="{EE040EC7-7255-4375-A688-AE29193C57D4}">
      <dgm:prSet phldrT="[文本]"/>
      <dgm:spPr/>
      <dgm:t>
        <a:bodyPr/>
        <a:lstStyle/>
        <a:p>
          <a:r>
            <a:rPr lang="en-US" b="1" dirty="0" err="1"/>
            <a:t>Ke</a:t>
          </a:r>
          <a:r>
            <a:rPr lang="en-US" b="1" dirty="0"/>
            <a:t> Li (biology in TAQ): functions about lyric and other things;</a:t>
          </a:r>
          <a:endParaRPr lang="zh-CN" altLang="en-US" dirty="0"/>
        </a:p>
      </dgm:t>
    </dgm:pt>
    <dgm:pt modelId="{5F9694AC-C0D4-46EF-9E65-F54BC99673CD}" type="parTrans" cxnId="{C5AC36C0-02ED-4E96-AFDB-8DF925B391E9}">
      <dgm:prSet/>
      <dgm:spPr/>
      <dgm:t>
        <a:bodyPr/>
        <a:lstStyle/>
        <a:p>
          <a:endParaRPr lang="zh-CN" altLang="en-US"/>
        </a:p>
      </dgm:t>
    </dgm:pt>
    <dgm:pt modelId="{5426696F-33A1-4019-A9FD-A39D45D99EEB}" type="sibTrans" cxnId="{C5AC36C0-02ED-4E96-AFDB-8DF925B391E9}">
      <dgm:prSet/>
      <dgm:spPr/>
      <dgm:t>
        <a:bodyPr/>
        <a:lstStyle/>
        <a:p>
          <a:endParaRPr lang="zh-CN" altLang="en-US"/>
        </a:p>
      </dgm:t>
    </dgm:pt>
    <dgm:pt modelId="{A6610CE4-8FA1-4DFB-888A-3F5183F5249A}" type="pres">
      <dgm:prSet presAssocID="{7E1F03ED-2518-46DC-9F9B-C5F4CA2C33CD}" presName="linear" presStyleCnt="0">
        <dgm:presLayoutVars>
          <dgm:dir/>
          <dgm:resizeHandles val="exact"/>
        </dgm:presLayoutVars>
      </dgm:prSet>
      <dgm:spPr/>
    </dgm:pt>
    <dgm:pt modelId="{4FF55835-ECB8-45DA-8263-5ECC806898A4}" type="pres">
      <dgm:prSet presAssocID="{48A8E855-C6CF-4CE5-AF59-6A14C96AEF97}" presName="comp" presStyleCnt="0"/>
      <dgm:spPr/>
    </dgm:pt>
    <dgm:pt modelId="{E8D2A50F-9F29-4706-95D4-FF0A7C448B54}" type="pres">
      <dgm:prSet presAssocID="{48A8E855-C6CF-4CE5-AF59-6A14C96AEF97}" presName="box" presStyleLbl="node1" presStyleIdx="0" presStyleCnt="3"/>
      <dgm:spPr/>
    </dgm:pt>
    <dgm:pt modelId="{777A2AA7-8C33-4E69-9A83-E05816797024}" type="pres">
      <dgm:prSet presAssocID="{48A8E855-C6CF-4CE5-AF59-6A14C96AEF97}" presName="img" presStyleLbl="fgImgPlace1" presStyleIdx="0" presStyleCnt="3"/>
      <dgm:spPr/>
    </dgm:pt>
    <dgm:pt modelId="{A7518C4A-0CBC-4604-96B5-1203716230B3}" type="pres">
      <dgm:prSet presAssocID="{48A8E855-C6CF-4CE5-AF59-6A14C96AEF97}" presName="text" presStyleLbl="node1" presStyleIdx="0" presStyleCnt="3">
        <dgm:presLayoutVars>
          <dgm:bulletEnabled val="1"/>
        </dgm:presLayoutVars>
      </dgm:prSet>
      <dgm:spPr/>
    </dgm:pt>
    <dgm:pt modelId="{4614B20A-EFAC-471E-A813-513FA14C93E8}" type="pres">
      <dgm:prSet presAssocID="{71914916-2380-4D08-B75A-315AF66F16BE}" presName="spacer" presStyleCnt="0"/>
      <dgm:spPr/>
    </dgm:pt>
    <dgm:pt modelId="{C0FEB254-B5F3-48FC-B25B-4DE034F88641}" type="pres">
      <dgm:prSet presAssocID="{93F7125C-9545-4ED7-B44B-C83CA9E7C888}" presName="comp" presStyleCnt="0"/>
      <dgm:spPr/>
    </dgm:pt>
    <dgm:pt modelId="{000317E3-7533-45EA-AA19-5517878BF4E8}" type="pres">
      <dgm:prSet presAssocID="{93F7125C-9545-4ED7-B44B-C83CA9E7C888}" presName="box" presStyleLbl="node1" presStyleIdx="1" presStyleCnt="3"/>
      <dgm:spPr/>
    </dgm:pt>
    <dgm:pt modelId="{0A1589E3-7BB1-4E46-B711-59A3488AFAD5}" type="pres">
      <dgm:prSet presAssocID="{93F7125C-9545-4ED7-B44B-C83CA9E7C888}" presName="img" presStyleLbl="fgImgPlace1" presStyleIdx="1" presStyleCnt="3"/>
      <dgm:spPr/>
    </dgm:pt>
    <dgm:pt modelId="{FA26984D-F433-4EDC-AD44-09C887D8C819}" type="pres">
      <dgm:prSet presAssocID="{93F7125C-9545-4ED7-B44B-C83CA9E7C888}" presName="text" presStyleLbl="node1" presStyleIdx="1" presStyleCnt="3">
        <dgm:presLayoutVars>
          <dgm:bulletEnabled val="1"/>
        </dgm:presLayoutVars>
      </dgm:prSet>
      <dgm:spPr/>
    </dgm:pt>
    <dgm:pt modelId="{17CBE291-085E-43F1-991A-0EC649CA42C3}" type="pres">
      <dgm:prSet presAssocID="{3CDCD368-BB41-4936-8B61-E04DCBADB1B6}" presName="spacer" presStyleCnt="0"/>
      <dgm:spPr/>
    </dgm:pt>
    <dgm:pt modelId="{D9573504-0364-4924-AA1C-CFAD43429D93}" type="pres">
      <dgm:prSet presAssocID="{EE040EC7-7255-4375-A688-AE29193C57D4}" presName="comp" presStyleCnt="0"/>
      <dgm:spPr/>
    </dgm:pt>
    <dgm:pt modelId="{E6732BB7-C5FD-449F-B5A7-CB707DF43252}" type="pres">
      <dgm:prSet presAssocID="{EE040EC7-7255-4375-A688-AE29193C57D4}" presName="box" presStyleLbl="node1" presStyleIdx="2" presStyleCnt="3"/>
      <dgm:spPr/>
    </dgm:pt>
    <dgm:pt modelId="{606D8D75-90F9-40BC-A36E-39D97EC12F73}" type="pres">
      <dgm:prSet presAssocID="{EE040EC7-7255-4375-A688-AE29193C57D4}" presName="img" presStyleLbl="fgImgPlace1" presStyleIdx="2" presStyleCnt="3"/>
      <dgm:spPr/>
    </dgm:pt>
    <dgm:pt modelId="{595DDEF2-3DD7-40F0-A27E-138FCCDF6B1D}" type="pres">
      <dgm:prSet presAssocID="{EE040EC7-7255-4375-A688-AE29193C57D4}" presName="text" presStyleLbl="node1" presStyleIdx="2" presStyleCnt="3">
        <dgm:presLayoutVars>
          <dgm:bulletEnabled val="1"/>
        </dgm:presLayoutVars>
      </dgm:prSet>
      <dgm:spPr/>
    </dgm:pt>
  </dgm:ptLst>
  <dgm:cxnLst>
    <dgm:cxn modelId="{930B572F-38E3-4AAE-A858-AB2C0F669941}" srcId="{7E1F03ED-2518-46DC-9F9B-C5F4CA2C33CD}" destId="{48A8E855-C6CF-4CE5-AF59-6A14C96AEF97}" srcOrd="0" destOrd="0" parTransId="{6B4EC00C-B6F8-4FC0-8134-FB09E3611A89}" sibTransId="{71914916-2380-4D08-B75A-315AF66F16BE}"/>
    <dgm:cxn modelId="{8F83DB4E-5F9F-4F7C-A844-6487E2F70C51}" type="presOf" srcId="{93F7125C-9545-4ED7-B44B-C83CA9E7C888}" destId="{FA26984D-F433-4EDC-AD44-09C887D8C819}" srcOrd="1" destOrd="0" presId="urn:microsoft.com/office/officeart/2005/8/layout/vList4"/>
    <dgm:cxn modelId="{A0F0F257-87C9-4D12-90E2-84DCBA857FBD}" type="presOf" srcId="{EE040EC7-7255-4375-A688-AE29193C57D4}" destId="{E6732BB7-C5FD-449F-B5A7-CB707DF43252}" srcOrd="0" destOrd="0" presId="urn:microsoft.com/office/officeart/2005/8/layout/vList4"/>
    <dgm:cxn modelId="{0E9FCEB8-46BB-4500-964A-ED616BDE2CB8}" type="presOf" srcId="{93F7125C-9545-4ED7-B44B-C83CA9E7C888}" destId="{000317E3-7533-45EA-AA19-5517878BF4E8}" srcOrd="0" destOrd="0" presId="urn:microsoft.com/office/officeart/2005/8/layout/vList4"/>
    <dgm:cxn modelId="{C5AC36C0-02ED-4E96-AFDB-8DF925B391E9}" srcId="{7E1F03ED-2518-46DC-9F9B-C5F4CA2C33CD}" destId="{EE040EC7-7255-4375-A688-AE29193C57D4}" srcOrd="2" destOrd="0" parTransId="{5F9694AC-C0D4-46EF-9E65-F54BC99673CD}" sibTransId="{5426696F-33A1-4019-A9FD-A39D45D99EEB}"/>
    <dgm:cxn modelId="{9AD21DCB-90C2-4602-A472-8A6C27E277D2}" srcId="{7E1F03ED-2518-46DC-9F9B-C5F4CA2C33CD}" destId="{93F7125C-9545-4ED7-B44B-C83CA9E7C888}" srcOrd="1" destOrd="0" parTransId="{9D31B4F4-B226-4B31-9FFF-57939D54216F}" sibTransId="{3CDCD368-BB41-4936-8B61-E04DCBADB1B6}"/>
    <dgm:cxn modelId="{3025F2D5-C43D-4906-87D1-EDD2176F9E72}" type="presOf" srcId="{7E1F03ED-2518-46DC-9F9B-C5F4CA2C33CD}" destId="{A6610CE4-8FA1-4DFB-888A-3F5183F5249A}" srcOrd="0" destOrd="0" presId="urn:microsoft.com/office/officeart/2005/8/layout/vList4"/>
    <dgm:cxn modelId="{B3C040D9-0B6A-402E-99F3-631DF9884603}" type="presOf" srcId="{48A8E855-C6CF-4CE5-AF59-6A14C96AEF97}" destId="{E8D2A50F-9F29-4706-95D4-FF0A7C448B54}" srcOrd="0" destOrd="0" presId="urn:microsoft.com/office/officeart/2005/8/layout/vList4"/>
    <dgm:cxn modelId="{82B9B5D9-7F8D-43C6-BA1A-39386EDCD4B8}" type="presOf" srcId="{48A8E855-C6CF-4CE5-AF59-6A14C96AEF97}" destId="{A7518C4A-0CBC-4604-96B5-1203716230B3}" srcOrd="1" destOrd="0" presId="urn:microsoft.com/office/officeart/2005/8/layout/vList4"/>
    <dgm:cxn modelId="{F68E19E8-825E-466A-88E9-62A347CDAD75}" type="presOf" srcId="{EE040EC7-7255-4375-A688-AE29193C57D4}" destId="{595DDEF2-3DD7-40F0-A27E-138FCCDF6B1D}" srcOrd="1" destOrd="0" presId="urn:microsoft.com/office/officeart/2005/8/layout/vList4"/>
    <dgm:cxn modelId="{238E7A9F-F508-4BA6-8233-1DB1877DBBD1}" type="presParOf" srcId="{A6610CE4-8FA1-4DFB-888A-3F5183F5249A}" destId="{4FF55835-ECB8-45DA-8263-5ECC806898A4}" srcOrd="0" destOrd="0" presId="urn:microsoft.com/office/officeart/2005/8/layout/vList4"/>
    <dgm:cxn modelId="{6FECCFF9-6D81-47E5-8280-A028BF8646C8}" type="presParOf" srcId="{4FF55835-ECB8-45DA-8263-5ECC806898A4}" destId="{E8D2A50F-9F29-4706-95D4-FF0A7C448B54}" srcOrd="0" destOrd="0" presId="urn:microsoft.com/office/officeart/2005/8/layout/vList4"/>
    <dgm:cxn modelId="{B279D7D1-E841-4474-9C0F-B54DDA44C3F1}" type="presParOf" srcId="{4FF55835-ECB8-45DA-8263-5ECC806898A4}" destId="{777A2AA7-8C33-4E69-9A83-E05816797024}" srcOrd="1" destOrd="0" presId="urn:microsoft.com/office/officeart/2005/8/layout/vList4"/>
    <dgm:cxn modelId="{29AFFEE5-8772-4B92-9B4B-0C33559B4D3D}" type="presParOf" srcId="{4FF55835-ECB8-45DA-8263-5ECC806898A4}" destId="{A7518C4A-0CBC-4604-96B5-1203716230B3}" srcOrd="2" destOrd="0" presId="urn:microsoft.com/office/officeart/2005/8/layout/vList4"/>
    <dgm:cxn modelId="{BEFB8973-8287-4757-B8B5-599BBBBABAE4}" type="presParOf" srcId="{A6610CE4-8FA1-4DFB-888A-3F5183F5249A}" destId="{4614B20A-EFAC-471E-A813-513FA14C93E8}" srcOrd="1" destOrd="0" presId="urn:microsoft.com/office/officeart/2005/8/layout/vList4"/>
    <dgm:cxn modelId="{69B7F80C-D756-4D2B-B2D1-80D4BD388617}" type="presParOf" srcId="{A6610CE4-8FA1-4DFB-888A-3F5183F5249A}" destId="{C0FEB254-B5F3-48FC-B25B-4DE034F88641}" srcOrd="2" destOrd="0" presId="urn:microsoft.com/office/officeart/2005/8/layout/vList4"/>
    <dgm:cxn modelId="{55F5AC4C-E512-4D2D-880B-8351E5082304}" type="presParOf" srcId="{C0FEB254-B5F3-48FC-B25B-4DE034F88641}" destId="{000317E3-7533-45EA-AA19-5517878BF4E8}" srcOrd="0" destOrd="0" presId="urn:microsoft.com/office/officeart/2005/8/layout/vList4"/>
    <dgm:cxn modelId="{542ABCD5-CDB9-49FD-8048-057EC2C94755}" type="presParOf" srcId="{C0FEB254-B5F3-48FC-B25B-4DE034F88641}" destId="{0A1589E3-7BB1-4E46-B711-59A3488AFAD5}" srcOrd="1" destOrd="0" presId="urn:microsoft.com/office/officeart/2005/8/layout/vList4"/>
    <dgm:cxn modelId="{D38753FC-211C-4CFC-B8B6-688B7A8896AF}" type="presParOf" srcId="{C0FEB254-B5F3-48FC-B25B-4DE034F88641}" destId="{FA26984D-F433-4EDC-AD44-09C887D8C819}" srcOrd="2" destOrd="0" presId="urn:microsoft.com/office/officeart/2005/8/layout/vList4"/>
    <dgm:cxn modelId="{53F5C20E-AB86-456A-A1D5-1422976E76F4}" type="presParOf" srcId="{A6610CE4-8FA1-4DFB-888A-3F5183F5249A}" destId="{17CBE291-085E-43F1-991A-0EC649CA42C3}" srcOrd="3" destOrd="0" presId="urn:microsoft.com/office/officeart/2005/8/layout/vList4"/>
    <dgm:cxn modelId="{B3FF694A-D337-4489-8C65-1AEC592604F5}" type="presParOf" srcId="{A6610CE4-8FA1-4DFB-888A-3F5183F5249A}" destId="{D9573504-0364-4924-AA1C-CFAD43429D93}" srcOrd="4" destOrd="0" presId="urn:microsoft.com/office/officeart/2005/8/layout/vList4"/>
    <dgm:cxn modelId="{7F93DAF7-00B6-498F-AE42-02AF2F191284}" type="presParOf" srcId="{D9573504-0364-4924-AA1C-CFAD43429D93}" destId="{E6732BB7-C5FD-449F-B5A7-CB707DF43252}" srcOrd="0" destOrd="0" presId="urn:microsoft.com/office/officeart/2005/8/layout/vList4"/>
    <dgm:cxn modelId="{62BE98F7-B367-4716-BCCC-E3A8FF89AE78}" type="presParOf" srcId="{D9573504-0364-4924-AA1C-CFAD43429D93}" destId="{606D8D75-90F9-40BC-A36E-39D97EC12F73}" srcOrd="1" destOrd="0" presId="urn:microsoft.com/office/officeart/2005/8/layout/vList4"/>
    <dgm:cxn modelId="{1992573F-6DED-4075-9749-EEC3A7F03320}" type="presParOf" srcId="{D9573504-0364-4924-AA1C-CFAD43429D93}" destId="{595DDEF2-3DD7-40F0-A27E-138FCCDF6B1D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2DC3680-E02C-4C1F-9F6D-E3157593C6A0}" type="doc">
      <dgm:prSet loTypeId="urn:microsoft.com/office/officeart/2008/layout/AlternatingHexagons" loCatId="list" qsTypeId="urn:microsoft.com/office/officeart/2005/8/quickstyle/simple1#2" qsCatId="simple" csTypeId="urn:microsoft.com/office/officeart/2005/8/colors/colorful3#1" csCatId="colorful" phldr="1"/>
      <dgm:spPr/>
      <dgm:t>
        <a:bodyPr/>
        <a:lstStyle/>
        <a:p>
          <a:endParaRPr lang="zh-CN" altLang="en-US"/>
        </a:p>
      </dgm:t>
    </dgm:pt>
    <dgm:pt modelId="{6D3208F6-11F4-4D46-BE8C-430AB4BCC749}">
      <dgm:prSet phldrT="[文本]" custT="1"/>
      <dgm:spPr/>
      <dgm:t>
        <a:bodyPr/>
        <a:lstStyle/>
        <a:p>
          <a:r>
            <a:rPr lang="en-US" altLang="zh-CN" sz="1600" b="1" dirty="0"/>
            <a:t>basic </a:t>
          </a:r>
          <a:r>
            <a:rPr lang="en-US" altLang="zh-CN" sz="1600" b="1" dirty="0" err="1"/>
            <a:t>func-tions</a:t>
          </a:r>
          <a:r>
            <a:rPr lang="en-US" altLang="zh-CN" sz="1600" b="1" dirty="0"/>
            <a:t> </a:t>
          </a:r>
          <a:endParaRPr lang="zh-CN" altLang="en-US" sz="1600" b="1" dirty="0"/>
        </a:p>
      </dgm:t>
    </dgm:pt>
    <dgm:pt modelId="{7306A788-4FCA-4AD4-BA24-AEAC52AA42B8}" type="parTrans" cxnId="{04205D8F-1148-4310-8809-12B71EE7F179}">
      <dgm:prSet/>
      <dgm:spPr/>
      <dgm:t>
        <a:bodyPr/>
        <a:lstStyle/>
        <a:p>
          <a:endParaRPr lang="zh-CN" altLang="en-US"/>
        </a:p>
      </dgm:t>
    </dgm:pt>
    <dgm:pt modelId="{9D443C54-F869-4B67-9686-26894BEFCD1A}" type="sibTrans" cxnId="{04205D8F-1148-4310-8809-12B71EE7F179}">
      <dgm:prSet/>
      <dgm:spPr/>
      <dgm:t>
        <a:bodyPr/>
        <a:lstStyle/>
        <a:p>
          <a:endParaRPr lang="zh-CN" altLang="en-US"/>
        </a:p>
      </dgm:t>
    </dgm:pt>
    <dgm:pt modelId="{7519639B-D85F-4B48-AF67-F9D455F34FEE}">
      <dgm:prSet phldrT="[文本]" custT="1"/>
      <dgm:spPr/>
      <dgm:t>
        <a:bodyPr/>
        <a:lstStyle/>
        <a:p>
          <a:r>
            <a:rPr lang="en-US" altLang="zh-CN" sz="1600" b="1" dirty="0">
              <a:solidFill>
                <a:srgbClr val="3D3F41"/>
              </a:solidFill>
              <a:latin typeface="Arial" panose="020B0604020202020204"/>
              <a:ea typeface="微软雅黑" panose="020B0503020204020204" pitchFamily="34" charset="-122"/>
            </a:rPr>
            <a:t>Lu</a:t>
          </a:r>
          <a:endParaRPr lang="zh-CN" altLang="en-US" sz="1600" b="1" dirty="0"/>
        </a:p>
      </dgm:t>
    </dgm:pt>
    <dgm:pt modelId="{04566871-9ED8-4E73-A361-183AACD78632}" type="parTrans" cxnId="{BEC6EAA9-A330-4B36-995B-F9D022BF7EC5}">
      <dgm:prSet/>
      <dgm:spPr/>
      <dgm:t>
        <a:bodyPr/>
        <a:lstStyle/>
        <a:p>
          <a:endParaRPr lang="zh-CN" altLang="en-US"/>
        </a:p>
      </dgm:t>
    </dgm:pt>
    <dgm:pt modelId="{7955C592-3AF2-4F0E-A0A0-8A0551D5546D}" type="sibTrans" cxnId="{BEC6EAA9-A330-4B36-995B-F9D022BF7EC5}">
      <dgm:prSet/>
      <dgm:spPr/>
      <dgm:t>
        <a:bodyPr/>
        <a:lstStyle/>
        <a:p>
          <a:endParaRPr lang="zh-CN" altLang="en-US"/>
        </a:p>
      </dgm:t>
    </dgm:pt>
    <dgm:pt modelId="{69B42410-7048-4624-875E-465427B5B566}">
      <dgm:prSet phldrT="[文本]" custT="1"/>
      <dgm:spPr/>
      <dgm:t>
        <a:bodyPr/>
        <a:lstStyle/>
        <a:p>
          <a:r>
            <a:rPr lang="en-US" altLang="zh-CN" sz="1400" b="1" dirty="0"/>
            <a:t>Lyric</a:t>
          </a:r>
        </a:p>
        <a:p>
          <a:r>
            <a:rPr lang="en-US" altLang="zh-CN" sz="1400" b="1" dirty="0"/>
            <a:t>playlist </a:t>
          </a:r>
          <a:endParaRPr lang="zh-CN" altLang="en-US" sz="1400" b="1" dirty="0"/>
        </a:p>
      </dgm:t>
    </dgm:pt>
    <dgm:pt modelId="{02225F73-B562-445C-A47C-DE68ECD48D48}" type="parTrans" cxnId="{E1BD662A-62CE-43BD-9909-77AC7F74E070}">
      <dgm:prSet/>
      <dgm:spPr/>
      <dgm:t>
        <a:bodyPr/>
        <a:lstStyle/>
        <a:p>
          <a:endParaRPr lang="zh-CN" altLang="en-US"/>
        </a:p>
      </dgm:t>
    </dgm:pt>
    <dgm:pt modelId="{2F7510C3-202E-433B-9DA6-5AB46BEC4015}" type="sibTrans" cxnId="{E1BD662A-62CE-43BD-9909-77AC7F74E070}">
      <dgm:prSet/>
      <dgm:spPr/>
      <dgm:t>
        <a:bodyPr/>
        <a:lstStyle/>
        <a:p>
          <a:endParaRPr lang="zh-CN" altLang="en-US"/>
        </a:p>
      </dgm:t>
    </dgm:pt>
    <dgm:pt modelId="{8E293340-CD1F-4ADA-AD68-7D44F3224C13}">
      <dgm:prSet phldrT="[文本]" custT="1"/>
      <dgm:spPr/>
      <dgm:t>
        <a:bodyPr/>
        <a:lstStyle/>
        <a:p>
          <a:r>
            <a:rPr lang="en-US" altLang="zh-CN" sz="1600" b="1" dirty="0">
              <a:solidFill>
                <a:srgbClr val="3D3F41"/>
              </a:solidFill>
              <a:latin typeface="Arial" panose="020B0604020202020204"/>
              <a:ea typeface="微软雅黑" panose="020B0503020204020204" pitchFamily="34" charset="-122"/>
            </a:rPr>
            <a:t>Lin</a:t>
          </a:r>
          <a:endParaRPr lang="zh-CN" altLang="en-US" sz="1600" b="1" dirty="0"/>
        </a:p>
      </dgm:t>
    </dgm:pt>
    <dgm:pt modelId="{29BE77FE-E546-4435-A3D8-D67573C5C543}" type="parTrans" cxnId="{B77CA6FA-493C-4907-A27E-8C517F3874FB}">
      <dgm:prSet/>
      <dgm:spPr/>
      <dgm:t>
        <a:bodyPr/>
        <a:lstStyle/>
        <a:p>
          <a:endParaRPr lang="zh-CN" altLang="en-US"/>
        </a:p>
      </dgm:t>
    </dgm:pt>
    <dgm:pt modelId="{D732BFD9-13E2-4571-A2E3-293079657879}" type="sibTrans" cxnId="{B77CA6FA-493C-4907-A27E-8C517F3874FB}">
      <dgm:prSet/>
      <dgm:spPr/>
      <dgm:t>
        <a:bodyPr/>
        <a:lstStyle/>
        <a:p>
          <a:endParaRPr lang="zh-CN" altLang="en-US"/>
        </a:p>
      </dgm:t>
    </dgm:pt>
    <dgm:pt modelId="{49D7577F-9F10-4436-B6F1-3538E4AC72A6}">
      <dgm:prSet phldrT="[文本]" custT="1"/>
      <dgm:spPr/>
      <dgm:t>
        <a:bodyPr/>
        <a:lstStyle/>
        <a:p>
          <a:r>
            <a:rPr lang="en-US" altLang="zh-CN" sz="1600" b="1" dirty="0"/>
            <a:t>UI</a:t>
          </a:r>
          <a:endParaRPr lang="zh-CN" altLang="en-US" sz="1800" b="1" dirty="0"/>
        </a:p>
      </dgm:t>
    </dgm:pt>
    <dgm:pt modelId="{0E36B7DA-FBFA-443A-BA07-311E6677F16C}" type="parTrans" cxnId="{2BF82FE4-A2A0-4BB3-8564-B7C5EDC88D97}">
      <dgm:prSet/>
      <dgm:spPr/>
      <dgm:t>
        <a:bodyPr/>
        <a:lstStyle/>
        <a:p>
          <a:endParaRPr lang="zh-CN" altLang="en-US"/>
        </a:p>
      </dgm:t>
    </dgm:pt>
    <dgm:pt modelId="{8D86A744-6D88-4CA6-96CF-1AE1140CDBE8}" type="sibTrans" cxnId="{2BF82FE4-A2A0-4BB3-8564-B7C5EDC88D97}">
      <dgm:prSet/>
      <dgm:spPr/>
      <dgm:t>
        <a:bodyPr/>
        <a:lstStyle/>
        <a:p>
          <a:endParaRPr lang="zh-CN" altLang="en-US"/>
        </a:p>
      </dgm:t>
    </dgm:pt>
    <dgm:pt modelId="{7A6C2F0A-1D75-44E6-AAF9-0AF47159508C}">
      <dgm:prSet phldrT="[文本]" custT="1"/>
      <dgm:spPr/>
      <dgm:t>
        <a:bodyPr/>
        <a:lstStyle/>
        <a:p>
          <a:r>
            <a:rPr lang="en-US" altLang="zh-CN" sz="1600" b="1" dirty="0"/>
            <a:t>Stop</a:t>
          </a:r>
          <a:endParaRPr lang="zh-CN" altLang="en-US" sz="1600" b="1" dirty="0"/>
        </a:p>
      </dgm:t>
    </dgm:pt>
    <dgm:pt modelId="{3FC88C1C-F150-4629-8476-46A45886DA1E}" type="parTrans" cxnId="{68E99F00-5B76-44BD-B81A-1E06CA45AB8E}">
      <dgm:prSet/>
      <dgm:spPr/>
      <dgm:t>
        <a:bodyPr/>
        <a:lstStyle/>
        <a:p>
          <a:endParaRPr lang="zh-CN" altLang="en-US"/>
        </a:p>
      </dgm:t>
    </dgm:pt>
    <dgm:pt modelId="{FB97ABFD-2DA7-4FDF-9FD7-886494ED377C}" type="sibTrans" cxnId="{68E99F00-5B76-44BD-B81A-1E06CA45AB8E}">
      <dgm:prSet/>
      <dgm:spPr/>
      <dgm:t>
        <a:bodyPr/>
        <a:lstStyle/>
        <a:p>
          <a:endParaRPr lang="zh-CN" altLang="en-US"/>
        </a:p>
      </dgm:t>
    </dgm:pt>
    <dgm:pt modelId="{DB155C8E-2608-4209-91B7-6E4E7CF4F8FE}" type="pres">
      <dgm:prSet presAssocID="{A2DC3680-E02C-4C1F-9F6D-E3157593C6A0}" presName="Name0" presStyleCnt="0">
        <dgm:presLayoutVars>
          <dgm:chMax/>
          <dgm:chPref/>
          <dgm:dir/>
          <dgm:animLvl val="lvl"/>
        </dgm:presLayoutVars>
      </dgm:prSet>
      <dgm:spPr/>
    </dgm:pt>
    <dgm:pt modelId="{D35AEAC6-1EAD-44B6-8FE8-9F6CB73059B5}" type="pres">
      <dgm:prSet presAssocID="{6D3208F6-11F4-4D46-BE8C-430AB4BCC749}" presName="composite" presStyleCnt="0"/>
      <dgm:spPr/>
    </dgm:pt>
    <dgm:pt modelId="{E46085BF-E352-49B4-B3BD-BE3A177CA5EC}" type="pres">
      <dgm:prSet presAssocID="{6D3208F6-11F4-4D46-BE8C-430AB4BCC749}" presName="Parent1" presStyleLbl="node1" presStyleIdx="0" presStyleCnt="6" custLinFactNeighborY="2720">
        <dgm:presLayoutVars>
          <dgm:chMax val="1"/>
          <dgm:chPref val="1"/>
          <dgm:bulletEnabled val="1"/>
        </dgm:presLayoutVars>
      </dgm:prSet>
      <dgm:spPr/>
    </dgm:pt>
    <dgm:pt modelId="{421E5F97-ADB7-478B-933D-23A1318B99B6}" type="pres">
      <dgm:prSet presAssocID="{6D3208F6-11F4-4D46-BE8C-430AB4BCC749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B2167477-AD57-45F2-9F4B-3EA8AE6D830D}" type="pres">
      <dgm:prSet presAssocID="{6D3208F6-11F4-4D46-BE8C-430AB4BCC749}" presName="BalanceSpacing" presStyleCnt="0"/>
      <dgm:spPr/>
    </dgm:pt>
    <dgm:pt modelId="{FCACED96-56BE-43BE-A822-3614CE17537E}" type="pres">
      <dgm:prSet presAssocID="{6D3208F6-11F4-4D46-BE8C-430AB4BCC749}" presName="BalanceSpacing1" presStyleCnt="0"/>
      <dgm:spPr/>
    </dgm:pt>
    <dgm:pt modelId="{95F73A9A-6C7F-4B20-9F5A-6FC24888717F}" type="pres">
      <dgm:prSet presAssocID="{9D443C54-F869-4B67-9686-26894BEFCD1A}" presName="Accent1Text" presStyleLbl="node1" presStyleIdx="1" presStyleCnt="6" custLinFactNeighborY="0"/>
      <dgm:spPr/>
    </dgm:pt>
    <dgm:pt modelId="{ABC6EB61-AC66-4F4D-A670-641C9AF49F8E}" type="pres">
      <dgm:prSet presAssocID="{9D443C54-F869-4B67-9686-26894BEFCD1A}" presName="spaceBetweenRectangles" presStyleCnt="0"/>
      <dgm:spPr/>
    </dgm:pt>
    <dgm:pt modelId="{8DEB752A-2609-43AD-A94A-1FC78A90D76F}" type="pres">
      <dgm:prSet presAssocID="{69B42410-7048-4624-875E-465427B5B566}" presName="composite" presStyleCnt="0"/>
      <dgm:spPr/>
    </dgm:pt>
    <dgm:pt modelId="{B6AE84AE-61DD-491C-85F9-7E5EC2B8F9C7}" type="pres">
      <dgm:prSet presAssocID="{69B42410-7048-4624-875E-465427B5B566}" presName="Parent1" presStyleLbl="node1" presStyleIdx="2" presStyleCnt="6">
        <dgm:presLayoutVars>
          <dgm:chMax val="1"/>
          <dgm:chPref val="1"/>
          <dgm:bulletEnabled val="1"/>
        </dgm:presLayoutVars>
      </dgm:prSet>
      <dgm:spPr/>
    </dgm:pt>
    <dgm:pt modelId="{3FE0864D-02DB-4FCB-B9DA-955BB9C6957B}" type="pres">
      <dgm:prSet presAssocID="{69B42410-7048-4624-875E-465427B5B566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02743693-5169-4EF4-AA70-73A5BF72EBEE}" type="pres">
      <dgm:prSet presAssocID="{69B42410-7048-4624-875E-465427B5B566}" presName="BalanceSpacing" presStyleCnt="0"/>
      <dgm:spPr/>
    </dgm:pt>
    <dgm:pt modelId="{250FE003-925C-436F-B74E-2956ED05E98D}" type="pres">
      <dgm:prSet presAssocID="{69B42410-7048-4624-875E-465427B5B566}" presName="BalanceSpacing1" presStyleCnt="0"/>
      <dgm:spPr/>
    </dgm:pt>
    <dgm:pt modelId="{24467A88-EFB8-4789-9583-BA91C61110E4}" type="pres">
      <dgm:prSet presAssocID="{2F7510C3-202E-433B-9DA6-5AB46BEC4015}" presName="Accent1Text" presStyleLbl="node1" presStyleIdx="3" presStyleCnt="6"/>
      <dgm:spPr/>
    </dgm:pt>
    <dgm:pt modelId="{BDD6EDB0-C523-437B-8691-FC89EB46614F}" type="pres">
      <dgm:prSet presAssocID="{2F7510C3-202E-433B-9DA6-5AB46BEC4015}" presName="spaceBetweenRectangles" presStyleCnt="0"/>
      <dgm:spPr/>
    </dgm:pt>
    <dgm:pt modelId="{BC4E396D-EFDA-4290-AB0A-AE9FB2E61C2A}" type="pres">
      <dgm:prSet presAssocID="{49D7577F-9F10-4436-B6F1-3538E4AC72A6}" presName="composite" presStyleCnt="0"/>
      <dgm:spPr/>
    </dgm:pt>
    <dgm:pt modelId="{81B4FB77-BEB6-4955-94F9-14D116798B4F}" type="pres">
      <dgm:prSet presAssocID="{49D7577F-9F10-4436-B6F1-3538E4AC72A6}" presName="Parent1" presStyleLbl="node1" presStyleIdx="4" presStyleCnt="6">
        <dgm:presLayoutVars>
          <dgm:chMax val="1"/>
          <dgm:chPref val="1"/>
          <dgm:bulletEnabled val="1"/>
        </dgm:presLayoutVars>
      </dgm:prSet>
      <dgm:spPr/>
    </dgm:pt>
    <dgm:pt modelId="{84D768ED-7A62-42E4-8AC9-F096490D1F84}" type="pres">
      <dgm:prSet presAssocID="{49D7577F-9F10-4436-B6F1-3538E4AC72A6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07BDF7B3-B24F-4A47-817D-A338DDD85735}" type="pres">
      <dgm:prSet presAssocID="{49D7577F-9F10-4436-B6F1-3538E4AC72A6}" presName="BalanceSpacing" presStyleCnt="0"/>
      <dgm:spPr/>
    </dgm:pt>
    <dgm:pt modelId="{D4CD0CAC-E00B-4A4F-962C-288B54E08898}" type="pres">
      <dgm:prSet presAssocID="{49D7577F-9F10-4436-B6F1-3538E4AC72A6}" presName="BalanceSpacing1" presStyleCnt="0"/>
      <dgm:spPr/>
    </dgm:pt>
    <dgm:pt modelId="{509B0037-BB4C-4441-BB71-857B57F490B3}" type="pres">
      <dgm:prSet presAssocID="{8D86A744-6D88-4CA6-96CF-1AE1140CDBE8}" presName="Accent1Text" presStyleLbl="node1" presStyleIdx="5" presStyleCnt="6"/>
      <dgm:spPr/>
    </dgm:pt>
  </dgm:ptLst>
  <dgm:cxnLst>
    <dgm:cxn modelId="{68E99F00-5B76-44BD-B81A-1E06CA45AB8E}" srcId="{49D7577F-9F10-4436-B6F1-3538E4AC72A6}" destId="{7A6C2F0A-1D75-44E6-AAF9-0AF47159508C}" srcOrd="0" destOrd="0" parTransId="{3FC88C1C-F150-4629-8476-46A45886DA1E}" sibTransId="{FB97ABFD-2DA7-4FDF-9FD7-886494ED377C}"/>
    <dgm:cxn modelId="{B2F5031B-BAC1-435F-8E55-D83144A6E5D3}" type="presOf" srcId="{8D86A744-6D88-4CA6-96CF-1AE1140CDBE8}" destId="{509B0037-BB4C-4441-BB71-857B57F490B3}" srcOrd="0" destOrd="0" presId="urn:microsoft.com/office/officeart/2008/layout/AlternatingHexagons"/>
    <dgm:cxn modelId="{FAD68224-6C2F-494B-BEEB-9CD6AB749863}" type="presOf" srcId="{6D3208F6-11F4-4D46-BE8C-430AB4BCC749}" destId="{E46085BF-E352-49B4-B3BD-BE3A177CA5EC}" srcOrd="0" destOrd="0" presId="urn:microsoft.com/office/officeart/2008/layout/AlternatingHexagons"/>
    <dgm:cxn modelId="{E1BD662A-62CE-43BD-9909-77AC7F74E070}" srcId="{A2DC3680-E02C-4C1F-9F6D-E3157593C6A0}" destId="{69B42410-7048-4624-875E-465427B5B566}" srcOrd="1" destOrd="0" parTransId="{02225F73-B562-445C-A47C-DE68ECD48D48}" sibTransId="{2F7510C3-202E-433B-9DA6-5AB46BEC4015}"/>
    <dgm:cxn modelId="{65E6FB63-6D62-48C0-9F62-B194040752EA}" type="presOf" srcId="{9D443C54-F869-4B67-9686-26894BEFCD1A}" destId="{95F73A9A-6C7F-4B20-9F5A-6FC24888717F}" srcOrd="0" destOrd="0" presId="urn:microsoft.com/office/officeart/2008/layout/AlternatingHexagons"/>
    <dgm:cxn modelId="{E6235B75-D8A5-470B-8E47-CA1EAC81DF78}" type="presOf" srcId="{2F7510C3-202E-433B-9DA6-5AB46BEC4015}" destId="{24467A88-EFB8-4789-9583-BA91C61110E4}" srcOrd="0" destOrd="0" presId="urn:microsoft.com/office/officeart/2008/layout/AlternatingHexagons"/>
    <dgm:cxn modelId="{AE106E7D-2659-433F-9C19-6B19A0DD99A8}" type="presOf" srcId="{7A6C2F0A-1D75-44E6-AAF9-0AF47159508C}" destId="{84D768ED-7A62-42E4-8AC9-F096490D1F84}" srcOrd="0" destOrd="0" presId="urn:microsoft.com/office/officeart/2008/layout/AlternatingHexagons"/>
    <dgm:cxn modelId="{7B0C5487-D740-4A4B-9C15-3EAAC01B4A65}" type="presOf" srcId="{A2DC3680-E02C-4C1F-9F6D-E3157593C6A0}" destId="{DB155C8E-2608-4209-91B7-6E4E7CF4F8FE}" srcOrd="0" destOrd="0" presId="urn:microsoft.com/office/officeart/2008/layout/AlternatingHexagons"/>
    <dgm:cxn modelId="{04205D8F-1148-4310-8809-12B71EE7F179}" srcId="{A2DC3680-E02C-4C1F-9F6D-E3157593C6A0}" destId="{6D3208F6-11F4-4D46-BE8C-430AB4BCC749}" srcOrd="0" destOrd="0" parTransId="{7306A788-4FCA-4AD4-BA24-AEAC52AA42B8}" sibTransId="{9D443C54-F869-4B67-9686-26894BEFCD1A}"/>
    <dgm:cxn modelId="{BEC6EAA9-A330-4B36-995B-F9D022BF7EC5}" srcId="{6D3208F6-11F4-4D46-BE8C-430AB4BCC749}" destId="{7519639B-D85F-4B48-AF67-F9D455F34FEE}" srcOrd="0" destOrd="0" parTransId="{04566871-9ED8-4E73-A361-183AACD78632}" sibTransId="{7955C592-3AF2-4F0E-A0A0-8A0551D5546D}"/>
    <dgm:cxn modelId="{A7828FAC-CA7E-4FCC-AD5A-B10EBF097B73}" type="presOf" srcId="{69B42410-7048-4624-875E-465427B5B566}" destId="{B6AE84AE-61DD-491C-85F9-7E5EC2B8F9C7}" srcOrd="0" destOrd="0" presId="urn:microsoft.com/office/officeart/2008/layout/AlternatingHexagons"/>
    <dgm:cxn modelId="{8BA2EBC8-600F-4C3E-87A0-EFBA3C623D62}" type="presOf" srcId="{7519639B-D85F-4B48-AF67-F9D455F34FEE}" destId="{421E5F97-ADB7-478B-933D-23A1318B99B6}" srcOrd="0" destOrd="0" presId="urn:microsoft.com/office/officeart/2008/layout/AlternatingHexagons"/>
    <dgm:cxn modelId="{2BF82FE4-A2A0-4BB3-8564-B7C5EDC88D97}" srcId="{A2DC3680-E02C-4C1F-9F6D-E3157593C6A0}" destId="{49D7577F-9F10-4436-B6F1-3538E4AC72A6}" srcOrd="2" destOrd="0" parTransId="{0E36B7DA-FBFA-443A-BA07-311E6677F16C}" sibTransId="{8D86A744-6D88-4CA6-96CF-1AE1140CDBE8}"/>
    <dgm:cxn modelId="{621E40EB-89BD-47CF-A1C0-C98B24DFE08B}" type="presOf" srcId="{49D7577F-9F10-4436-B6F1-3538E4AC72A6}" destId="{81B4FB77-BEB6-4955-94F9-14D116798B4F}" srcOrd="0" destOrd="0" presId="urn:microsoft.com/office/officeart/2008/layout/AlternatingHexagons"/>
    <dgm:cxn modelId="{F8FEFEF5-D8D2-4064-93D1-D30954141240}" type="presOf" srcId="{8E293340-CD1F-4ADA-AD68-7D44F3224C13}" destId="{3FE0864D-02DB-4FCB-B9DA-955BB9C6957B}" srcOrd="0" destOrd="0" presId="urn:microsoft.com/office/officeart/2008/layout/AlternatingHexagons"/>
    <dgm:cxn modelId="{B77CA6FA-493C-4907-A27E-8C517F3874FB}" srcId="{69B42410-7048-4624-875E-465427B5B566}" destId="{8E293340-CD1F-4ADA-AD68-7D44F3224C13}" srcOrd="0" destOrd="0" parTransId="{29BE77FE-E546-4435-A3D8-D67573C5C543}" sibTransId="{D732BFD9-13E2-4571-A2E3-293079657879}"/>
    <dgm:cxn modelId="{E332A0FA-0FA5-403A-A60C-49F66D9CB002}" type="presParOf" srcId="{DB155C8E-2608-4209-91B7-6E4E7CF4F8FE}" destId="{D35AEAC6-1EAD-44B6-8FE8-9F6CB73059B5}" srcOrd="0" destOrd="0" presId="urn:microsoft.com/office/officeart/2008/layout/AlternatingHexagons"/>
    <dgm:cxn modelId="{C4904D00-BEBB-4829-87B2-38B3C5AB812A}" type="presParOf" srcId="{D35AEAC6-1EAD-44B6-8FE8-9F6CB73059B5}" destId="{E46085BF-E352-49B4-B3BD-BE3A177CA5EC}" srcOrd="0" destOrd="0" presId="urn:microsoft.com/office/officeart/2008/layout/AlternatingHexagons"/>
    <dgm:cxn modelId="{7BDCCF75-5B90-4F0A-A60A-A8FC24AF61C4}" type="presParOf" srcId="{D35AEAC6-1EAD-44B6-8FE8-9F6CB73059B5}" destId="{421E5F97-ADB7-478B-933D-23A1318B99B6}" srcOrd="1" destOrd="0" presId="urn:microsoft.com/office/officeart/2008/layout/AlternatingHexagons"/>
    <dgm:cxn modelId="{6A7201CD-95C8-402D-9ED4-057492A76520}" type="presParOf" srcId="{D35AEAC6-1EAD-44B6-8FE8-9F6CB73059B5}" destId="{B2167477-AD57-45F2-9F4B-3EA8AE6D830D}" srcOrd="2" destOrd="0" presId="urn:microsoft.com/office/officeart/2008/layout/AlternatingHexagons"/>
    <dgm:cxn modelId="{A9384AAE-B5F3-4A4D-9466-673C4C4D5E32}" type="presParOf" srcId="{D35AEAC6-1EAD-44B6-8FE8-9F6CB73059B5}" destId="{FCACED96-56BE-43BE-A822-3614CE17537E}" srcOrd="3" destOrd="0" presId="urn:microsoft.com/office/officeart/2008/layout/AlternatingHexagons"/>
    <dgm:cxn modelId="{E6152A9D-DC5E-45B0-8A48-EBE2E0A69157}" type="presParOf" srcId="{D35AEAC6-1EAD-44B6-8FE8-9F6CB73059B5}" destId="{95F73A9A-6C7F-4B20-9F5A-6FC24888717F}" srcOrd="4" destOrd="0" presId="urn:microsoft.com/office/officeart/2008/layout/AlternatingHexagons"/>
    <dgm:cxn modelId="{04B85667-033F-43FD-AAAC-3DC17184C827}" type="presParOf" srcId="{DB155C8E-2608-4209-91B7-6E4E7CF4F8FE}" destId="{ABC6EB61-AC66-4F4D-A670-641C9AF49F8E}" srcOrd="1" destOrd="0" presId="urn:microsoft.com/office/officeart/2008/layout/AlternatingHexagons"/>
    <dgm:cxn modelId="{67F073B9-D3C2-4C9C-985A-497B906FF875}" type="presParOf" srcId="{DB155C8E-2608-4209-91B7-6E4E7CF4F8FE}" destId="{8DEB752A-2609-43AD-A94A-1FC78A90D76F}" srcOrd="2" destOrd="0" presId="urn:microsoft.com/office/officeart/2008/layout/AlternatingHexagons"/>
    <dgm:cxn modelId="{7D819E47-579A-47DB-8EF8-ACD50B35EEE1}" type="presParOf" srcId="{8DEB752A-2609-43AD-A94A-1FC78A90D76F}" destId="{B6AE84AE-61DD-491C-85F9-7E5EC2B8F9C7}" srcOrd="0" destOrd="0" presId="urn:microsoft.com/office/officeart/2008/layout/AlternatingHexagons"/>
    <dgm:cxn modelId="{AB3A99F3-E4FE-4282-91A7-AF2420337444}" type="presParOf" srcId="{8DEB752A-2609-43AD-A94A-1FC78A90D76F}" destId="{3FE0864D-02DB-4FCB-B9DA-955BB9C6957B}" srcOrd="1" destOrd="0" presId="urn:microsoft.com/office/officeart/2008/layout/AlternatingHexagons"/>
    <dgm:cxn modelId="{138541EE-573D-4DF1-A609-6E79C42186A2}" type="presParOf" srcId="{8DEB752A-2609-43AD-A94A-1FC78A90D76F}" destId="{02743693-5169-4EF4-AA70-73A5BF72EBEE}" srcOrd="2" destOrd="0" presId="urn:microsoft.com/office/officeart/2008/layout/AlternatingHexagons"/>
    <dgm:cxn modelId="{59514302-A526-4125-ACAE-5A18B899E161}" type="presParOf" srcId="{8DEB752A-2609-43AD-A94A-1FC78A90D76F}" destId="{250FE003-925C-436F-B74E-2956ED05E98D}" srcOrd="3" destOrd="0" presId="urn:microsoft.com/office/officeart/2008/layout/AlternatingHexagons"/>
    <dgm:cxn modelId="{479DC8CE-F9D0-4802-A749-0ECD108100CC}" type="presParOf" srcId="{8DEB752A-2609-43AD-A94A-1FC78A90D76F}" destId="{24467A88-EFB8-4789-9583-BA91C61110E4}" srcOrd="4" destOrd="0" presId="urn:microsoft.com/office/officeart/2008/layout/AlternatingHexagons"/>
    <dgm:cxn modelId="{9399F6E8-C0F7-4681-A389-56E6E4162B7A}" type="presParOf" srcId="{DB155C8E-2608-4209-91B7-6E4E7CF4F8FE}" destId="{BDD6EDB0-C523-437B-8691-FC89EB46614F}" srcOrd="3" destOrd="0" presId="urn:microsoft.com/office/officeart/2008/layout/AlternatingHexagons"/>
    <dgm:cxn modelId="{87BE49C0-3AEE-4DE3-A8CB-EDC6E2B10379}" type="presParOf" srcId="{DB155C8E-2608-4209-91B7-6E4E7CF4F8FE}" destId="{BC4E396D-EFDA-4290-AB0A-AE9FB2E61C2A}" srcOrd="4" destOrd="0" presId="urn:microsoft.com/office/officeart/2008/layout/AlternatingHexagons"/>
    <dgm:cxn modelId="{7233AF6A-30B5-40AC-AA93-EFB098FEA044}" type="presParOf" srcId="{BC4E396D-EFDA-4290-AB0A-AE9FB2E61C2A}" destId="{81B4FB77-BEB6-4955-94F9-14D116798B4F}" srcOrd="0" destOrd="0" presId="urn:microsoft.com/office/officeart/2008/layout/AlternatingHexagons"/>
    <dgm:cxn modelId="{C5B1F73E-E9DF-4F8B-9DB5-51BA0A5D2C23}" type="presParOf" srcId="{BC4E396D-EFDA-4290-AB0A-AE9FB2E61C2A}" destId="{84D768ED-7A62-42E4-8AC9-F096490D1F84}" srcOrd="1" destOrd="0" presId="urn:microsoft.com/office/officeart/2008/layout/AlternatingHexagons"/>
    <dgm:cxn modelId="{1CC8C54B-70FE-46CD-9731-B66FAB2F6BE7}" type="presParOf" srcId="{BC4E396D-EFDA-4290-AB0A-AE9FB2E61C2A}" destId="{07BDF7B3-B24F-4A47-817D-A338DDD85735}" srcOrd="2" destOrd="0" presId="urn:microsoft.com/office/officeart/2008/layout/AlternatingHexagons"/>
    <dgm:cxn modelId="{C3EABC6D-0669-47FC-9D24-7CC494D4646E}" type="presParOf" srcId="{BC4E396D-EFDA-4290-AB0A-AE9FB2E61C2A}" destId="{D4CD0CAC-E00B-4A4F-962C-288B54E08898}" srcOrd="3" destOrd="0" presId="urn:microsoft.com/office/officeart/2008/layout/AlternatingHexagons"/>
    <dgm:cxn modelId="{6EF0D8B9-D9C0-4D6B-998A-5FDB8885CB0A}" type="presParOf" srcId="{BC4E396D-EFDA-4290-AB0A-AE9FB2E61C2A}" destId="{509B0037-BB4C-4441-BB71-857B57F490B3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D2A50F-9F29-4706-95D4-FF0A7C448B54}">
      <dsp:nvSpPr>
        <dsp:cNvPr id="0" name=""/>
        <dsp:cNvSpPr/>
      </dsp:nvSpPr>
      <dsp:spPr>
        <a:xfrm>
          <a:off x="0" y="0"/>
          <a:ext cx="7252677" cy="153356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1" kern="1200" dirty="0" err="1"/>
            <a:t>Qiaolin</a:t>
          </a:r>
          <a:r>
            <a:rPr lang="en-US" sz="2900" b="1" kern="1200" dirty="0"/>
            <a:t> Lu (chemistry in TAQ): basic functions about playing, pausing, stopping and so on;</a:t>
          </a:r>
          <a:endParaRPr lang="zh-CN" sz="2900" kern="1200" dirty="0"/>
        </a:p>
      </dsp:txBody>
      <dsp:txXfrm>
        <a:off x="1603891" y="0"/>
        <a:ext cx="5648785" cy="1533565"/>
      </dsp:txXfrm>
    </dsp:sp>
    <dsp:sp modelId="{777A2AA7-8C33-4E69-9A83-E05816797024}">
      <dsp:nvSpPr>
        <dsp:cNvPr id="0" name=""/>
        <dsp:cNvSpPr/>
      </dsp:nvSpPr>
      <dsp:spPr>
        <a:xfrm>
          <a:off x="153356" y="153356"/>
          <a:ext cx="1450535" cy="1226852"/>
        </a:xfrm>
        <a:prstGeom prst="roundRect">
          <a:avLst>
            <a:gd name="adj" fmla="val 10000"/>
          </a:avLst>
        </a:prstGeom>
        <a:solidFill>
          <a:schemeClr val="accent4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0317E3-7533-45EA-AA19-5517878BF4E8}">
      <dsp:nvSpPr>
        <dsp:cNvPr id="0" name=""/>
        <dsp:cNvSpPr/>
      </dsp:nvSpPr>
      <dsp:spPr>
        <a:xfrm>
          <a:off x="0" y="1686922"/>
          <a:ext cx="7252677" cy="1533565"/>
        </a:xfrm>
        <a:prstGeom prst="roundRect">
          <a:avLst>
            <a:gd name="adj" fmla="val 10000"/>
          </a:avLst>
        </a:prstGeom>
        <a:solidFill>
          <a:schemeClr val="accent4">
            <a:hueOff val="5055890"/>
            <a:satOff val="4076"/>
            <a:lumOff val="745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1" kern="1200" dirty="0" err="1"/>
            <a:t>Chenshi</a:t>
          </a:r>
          <a:r>
            <a:rPr lang="en-US" sz="2900" b="1" kern="1200" dirty="0"/>
            <a:t> Ji (biology in TAQ): the whole UI designing and other things;</a:t>
          </a:r>
          <a:endParaRPr lang="zh-CN" sz="2900" kern="1200" dirty="0"/>
        </a:p>
      </dsp:txBody>
      <dsp:txXfrm>
        <a:off x="1603891" y="1686922"/>
        <a:ext cx="5648785" cy="1533565"/>
      </dsp:txXfrm>
    </dsp:sp>
    <dsp:sp modelId="{0A1589E3-7BB1-4E46-B711-59A3488AFAD5}">
      <dsp:nvSpPr>
        <dsp:cNvPr id="0" name=""/>
        <dsp:cNvSpPr/>
      </dsp:nvSpPr>
      <dsp:spPr>
        <a:xfrm>
          <a:off x="153356" y="1840278"/>
          <a:ext cx="1450535" cy="1226852"/>
        </a:xfrm>
        <a:prstGeom prst="roundRect">
          <a:avLst>
            <a:gd name="adj" fmla="val 10000"/>
          </a:avLst>
        </a:prstGeom>
        <a:solidFill>
          <a:schemeClr val="accent4">
            <a:tint val="50000"/>
            <a:hueOff val="5248273"/>
            <a:satOff val="5869"/>
            <a:lumOff val="245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732BB7-C5FD-449F-B5A7-CB707DF43252}">
      <dsp:nvSpPr>
        <dsp:cNvPr id="0" name=""/>
        <dsp:cNvSpPr/>
      </dsp:nvSpPr>
      <dsp:spPr>
        <a:xfrm>
          <a:off x="0" y="3373844"/>
          <a:ext cx="7252677" cy="1533565"/>
        </a:xfrm>
        <a:prstGeom prst="roundRect">
          <a:avLst>
            <a:gd name="adj" fmla="val 10000"/>
          </a:avLst>
        </a:prstGeom>
        <a:solidFill>
          <a:schemeClr val="accent4">
            <a:hueOff val="10111781"/>
            <a:satOff val="8153"/>
            <a:lumOff val="1490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1" kern="1200" dirty="0" err="1"/>
            <a:t>Ke</a:t>
          </a:r>
          <a:r>
            <a:rPr lang="en-US" sz="2900" b="1" kern="1200" dirty="0"/>
            <a:t> Li (biology in TAQ): functions about lyric and other things;</a:t>
          </a:r>
          <a:endParaRPr lang="zh-CN" altLang="en-US" sz="2900" kern="1200" dirty="0"/>
        </a:p>
      </dsp:txBody>
      <dsp:txXfrm>
        <a:off x="1603891" y="3373844"/>
        <a:ext cx="5648785" cy="1533565"/>
      </dsp:txXfrm>
    </dsp:sp>
    <dsp:sp modelId="{606D8D75-90F9-40BC-A36E-39D97EC12F73}">
      <dsp:nvSpPr>
        <dsp:cNvPr id="0" name=""/>
        <dsp:cNvSpPr/>
      </dsp:nvSpPr>
      <dsp:spPr>
        <a:xfrm>
          <a:off x="153356" y="3527200"/>
          <a:ext cx="1450535" cy="1226852"/>
        </a:xfrm>
        <a:prstGeom prst="roundRect">
          <a:avLst>
            <a:gd name="adj" fmla="val 10000"/>
          </a:avLst>
        </a:prstGeom>
        <a:solidFill>
          <a:schemeClr val="accent4">
            <a:tint val="50000"/>
            <a:hueOff val="10496547"/>
            <a:satOff val="11738"/>
            <a:lumOff val="491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6085BF-E352-49B4-B3BD-BE3A177CA5EC}">
      <dsp:nvSpPr>
        <dsp:cNvPr id="0" name=""/>
        <dsp:cNvSpPr/>
      </dsp:nvSpPr>
      <dsp:spPr>
        <a:xfrm rot="5400000">
          <a:off x="1864276" y="121743"/>
          <a:ext cx="1224403" cy="1065230"/>
        </a:xfrm>
        <a:prstGeom prst="hexagon">
          <a:avLst>
            <a:gd name="adj" fmla="val 25000"/>
            <a:gd name="vf" fmla="val 11547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b="1" kern="1200" dirty="0"/>
            <a:t>basic </a:t>
          </a:r>
          <a:r>
            <a:rPr lang="en-US" altLang="zh-CN" sz="1600" b="1" kern="1200" dirty="0" err="1"/>
            <a:t>func-tions</a:t>
          </a:r>
          <a:r>
            <a:rPr lang="en-US" altLang="zh-CN" sz="1600" b="1" kern="1200" dirty="0"/>
            <a:t> </a:t>
          </a:r>
          <a:endParaRPr lang="zh-CN" altLang="en-US" sz="1600" b="1" kern="1200" dirty="0"/>
        </a:p>
      </dsp:txBody>
      <dsp:txXfrm rot="-5400000">
        <a:off x="2109860" y="232960"/>
        <a:ext cx="733234" cy="842797"/>
      </dsp:txXfrm>
    </dsp:sp>
    <dsp:sp modelId="{421E5F97-ADB7-478B-933D-23A1318B99B6}">
      <dsp:nvSpPr>
        <dsp:cNvPr id="0" name=""/>
        <dsp:cNvSpPr/>
      </dsp:nvSpPr>
      <dsp:spPr>
        <a:xfrm>
          <a:off x="3041417" y="253733"/>
          <a:ext cx="1366433" cy="7346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b="1" kern="1200" dirty="0">
              <a:solidFill>
                <a:srgbClr val="3D3F41"/>
              </a:solidFill>
              <a:latin typeface="Arial" panose="020B0604020202020204"/>
              <a:ea typeface="微软雅黑" panose="020B0503020204020204" pitchFamily="34" charset="-122"/>
            </a:rPr>
            <a:t>Lu</a:t>
          </a:r>
          <a:endParaRPr lang="zh-CN" altLang="en-US" sz="1600" b="1" kern="1200" dirty="0"/>
        </a:p>
      </dsp:txBody>
      <dsp:txXfrm>
        <a:off x="3041417" y="253733"/>
        <a:ext cx="1366433" cy="734641"/>
      </dsp:txXfrm>
    </dsp:sp>
    <dsp:sp modelId="{95F73A9A-6C7F-4B20-9F5A-6FC24888717F}">
      <dsp:nvSpPr>
        <dsp:cNvPr id="0" name=""/>
        <dsp:cNvSpPr/>
      </dsp:nvSpPr>
      <dsp:spPr>
        <a:xfrm rot="5400000">
          <a:off x="713826" y="88439"/>
          <a:ext cx="1224403" cy="1065230"/>
        </a:xfrm>
        <a:prstGeom prst="hexagon">
          <a:avLst>
            <a:gd name="adj" fmla="val 25000"/>
            <a:gd name="vf" fmla="val 115470"/>
          </a:avLst>
        </a:prstGeom>
        <a:solidFill>
          <a:schemeClr val="accent3">
            <a:hueOff val="-2716357"/>
            <a:satOff val="6344"/>
            <a:lumOff val="243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3600" kern="1200"/>
        </a:p>
      </dsp:txBody>
      <dsp:txXfrm rot="-5400000">
        <a:off x="959410" y="199656"/>
        <a:ext cx="733234" cy="842797"/>
      </dsp:txXfrm>
    </dsp:sp>
    <dsp:sp modelId="{B6AE84AE-61DD-491C-85F9-7E5EC2B8F9C7}">
      <dsp:nvSpPr>
        <dsp:cNvPr id="0" name=""/>
        <dsp:cNvSpPr/>
      </dsp:nvSpPr>
      <dsp:spPr>
        <a:xfrm rot="5400000">
          <a:off x="1286847" y="1127712"/>
          <a:ext cx="1224403" cy="1065230"/>
        </a:xfrm>
        <a:prstGeom prst="hexagon">
          <a:avLst>
            <a:gd name="adj" fmla="val 25000"/>
            <a:gd name="vf" fmla="val 115470"/>
          </a:avLst>
        </a:prstGeom>
        <a:solidFill>
          <a:schemeClr val="accent3">
            <a:hueOff val="-5432713"/>
            <a:satOff val="12688"/>
            <a:lumOff val="486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b="1" kern="1200" dirty="0"/>
            <a:t>Lyric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b="1" kern="1200" dirty="0"/>
            <a:t>playlist </a:t>
          </a:r>
          <a:endParaRPr lang="zh-CN" altLang="en-US" sz="1400" b="1" kern="1200" dirty="0"/>
        </a:p>
      </dsp:txBody>
      <dsp:txXfrm rot="-5400000">
        <a:off x="1532431" y="1238929"/>
        <a:ext cx="733234" cy="842797"/>
      </dsp:txXfrm>
    </dsp:sp>
    <dsp:sp modelId="{3FE0864D-02DB-4FCB-B9DA-955BB9C6957B}">
      <dsp:nvSpPr>
        <dsp:cNvPr id="0" name=""/>
        <dsp:cNvSpPr/>
      </dsp:nvSpPr>
      <dsp:spPr>
        <a:xfrm>
          <a:off x="0" y="1293007"/>
          <a:ext cx="1322355" cy="7346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b="1" kern="1200" dirty="0">
              <a:solidFill>
                <a:srgbClr val="3D3F41"/>
              </a:solidFill>
              <a:latin typeface="Arial" panose="020B0604020202020204"/>
              <a:ea typeface="微软雅黑" panose="020B0503020204020204" pitchFamily="34" charset="-122"/>
            </a:rPr>
            <a:t>Lin</a:t>
          </a:r>
          <a:endParaRPr lang="zh-CN" altLang="en-US" sz="1600" b="1" kern="1200" dirty="0"/>
        </a:p>
      </dsp:txBody>
      <dsp:txXfrm>
        <a:off x="0" y="1293007"/>
        <a:ext cx="1322355" cy="734641"/>
      </dsp:txXfrm>
    </dsp:sp>
    <dsp:sp modelId="{24467A88-EFB8-4789-9583-BA91C61110E4}">
      <dsp:nvSpPr>
        <dsp:cNvPr id="0" name=""/>
        <dsp:cNvSpPr/>
      </dsp:nvSpPr>
      <dsp:spPr>
        <a:xfrm rot="5400000">
          <a:off x="2437296" y="1127712"/>
          <a:ext cx="1224403" cy="1065230"/>
        </a:xfrm>
        <a:prstGeom prst="hexagon">
          <a:avLst>
            <a:gd name="adj" fmla="val 25000"/>
            <a:gd name="vf" fmla="val 115470"/>
          </a:avLst>
        </a:prstGeom>
        <a:solidFill>
          <a:schemeClr val="accent3">
            <a:hueOff val="-8149070"/>
            <a:satOff val="19033"/>
            <a:lumOff val="729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3600" kern="1200"/>
        </a:p>
      </dsp:txBody>
      <dsp:txXfrm rot="-5400000">
        <a:off x="2682880" y="1238929"/>
        <a:ext cx="733234" cy="842797"/>
      </dsp:txXfrm>
    </dsp:sp>
    <dsp:sp modelId="{81B4FB77-BEB6-4955-94F9-14D116798B4F}">
      <dsp:nvSpPr>
        <dsp:cNvPr id="0" name=""/>
        <dsp:cNvSpPr/>
      </dsp:nvSpPr>
      <dsp:spPr>
        <a:xfrm rot="5400000">
          <a:off x="1864276" y="2166985"/>
          <a:ext cx="1224403" cy="1065230"/>
        </a:xfrm>
        <a:prstGeom prst="hexagon">
          <a:avLst>
            <a:gd name="adj" fmla="val 25000"/>
            <a:gd name="vf" fmla="val 115470"/>
          </a:avLst>
        </a:prstGeom>
        <a:solidFill>
          <a:schemeClr val="accent3">
            <a:hueOff val="-10865426"/>
            <a:satOff val="25377"/>
            <a:lumOff val="972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b="1" kern="1200" dirty="0"/>
            <a:t>UI</a:t>
          </a:r>
          <a:endParaRPr lang="zh-CN" altLang="en-US" sz="1800" b="1" kern="1200" dirty="0"/>
        </a:p>
      </dsp:txBody>
      <dsp:txXfrm rot="-5400000">
        <a:off x="2109860" y="2278202"/>
        <a:ext cx="733234" cy="842797"/>
      </dsp:txXfrm>
    </dsp:sp>
    <dsp:sp modelId="{84D768ED-7A62-42E4-8AC9-F096490D1F84}">
      <dsp:nvSpPr>
        <dsp:cNvPr id="0" name=""/>
        <dsp:cNvSpPr/>
      </dsp:nvSpPr>
      <dsp:spPr>
        <a:xfrm>
          <a:off x="3041417" y="2332280"/>
          <a:ext cx="1366433" cy="7346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b="1" kern="1200" dirty="0"/>
            <a:t>Stop</a:t>
          </a:r>
          <a:endParaRPr lang="zh-CN" altLang="en-US" sz="1600" b="1" kern="1200" dirty="0"/>
        </a:p>
      </dsp:txBody>
      <dsp:txXfrm>
        <a:off x="3041417" y="2332280"/>
        <a:ext cx="1366433" cy="734641"/>
      </dsp:txXfrm>
    </dsp:sp>
    <dsp:sp modelId="{509B0037-BB4C-4441-BB71-857B57F490B3}">
      <dsp:nvSpPr>
        <dsp:cNvPr id="0" name=""/>
        <dsp:cNvSpPr/>
      </dsp:nvSpPr>
      <dsp:spPr>
        <a:xfrm rot="5400000">
          <a:off x="713826" y="2166985"/>
          <a:ext cx="1224403" cy="1065230"/>
        </a:xfrm>
        <a:prstGeom prst="hexagon">
          <a:avLst>
            <a:gd name="adj" fmla="val 25000"/>
            <a:gd name="vf" fmla="val 115470"/>
          </a:avLst>
        </a:prstGeom>
        <a:solidFill>
          <a:schemeClr val="accent3">
            <a:hueOff val="-13581783"/>
            <a:satOff val="31721"/>
            <a:lumOff val="1215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3600" kern="1200"/>
        </a:p>
      </dsp:txBody>
      <dsp:txXfrm rot="-5400000">
        <a:off x="959410" y="2278202"/>
        <a:ext cx="733234" cy="8427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#2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18F8A-74B5-9148-A891-627592061A38}" type="datetimeFigureOut">
              <a:rPr kumimoji="1" lang="zh-CN" altLang="en-US" smtClean="0"/>
              <a:t>2019/7/7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8768D9-5829-CA4C-800C-5932EF9830F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D6ACD6-F780-4A47-B5D9-D292A4BD6F81}" type="datetimeFigureOut">
              <a:rPr kumimoji="1" lang="zh-CN" altLang="en-US" smtClean="0"/>
              <a:t>2019/7/7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12715C-60D8-4442-95C1-470452B8606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37275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712715C-60D8-4442-95C1-470452B8606C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12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 版权声明：</a:t>
            </a:r>
            <a:r>
              <a:rPr lang="en-US" altLang="zh-CN" dirty="0"/>
              <a:t>300</a:t>
            </a:r>
            <a:r>
              <a:rPr lang="zh-CN" altLang="en-US" dirty="0"/>
              <a:t>套精品模板商业授权，请联系</a:t>
            </a:r>
            <a:r>
              <a:rPr lang="en-US" altLang="zh-CN" dirty="0"/>
              <a:t>【</a:t>
            </a:r>
            <a:r>
              <a:rPr lang="zh-CN" altLang="en-US" dirty="0"/>
              <a:t>锐旗设计</a:t>
            </a:r>
            <a:r>
              <a:rPr lang="en-US" altLang="zh-CN" dirty="0"/>
              <a:t>】:https://9ppt.taobao.com</a:t>
            </a:r>
            <a:r>
              <a:rPr lang="zh-CN" altLang="en-US" dirty="0"/>
              <a:t>，专业</a:t>
            </a:r>
            <a:r>
              <a:rPr lang="en-US" altLang="zh-CN" dirty="0"/>
              <a:t>PPT</a:t>
            </a:r>
            <a:r>
              <a:rPr lang="zh-CN" altLang="en-US" dirty="0"/>
              <a:t>老师为你解决所有</a:t>
            </a:r>
            <a:r>
              <a:rPr lang="en-US" altLang="zh-CN" dirty="0"/>
              <a:t>PPT</a:t>
            </a:r>
            <a:r>
              <a:rPr lang="zh-CN" altLang="en-US" dirty="0"/>
              <a:t>问题！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 版权声明：</a:t>
            </a:r>
            <a:r>
              <a:rPr lang="en-US" altLang="zh-CN" dirty="0"/>
              <a:t>300</a:t>
            </a:r>
            <a:r>
              <a:rPr lang="zh-CN" altLang="en-US" dirty="0"/>
              <a:t>套精品模板商业授权，请联系</a:t>
            </a:r>
            <a:r>
              <a:rPr lang="en-US" altLang="zh-CN" dirty="0"/>
              <a:t>【</a:t>
            </a:r>
            <a:r>
              <a:rPr lang="zh-CN" altLang="en-US" dirty="0"/>
              <a:t>锐旗设计</a:t>
            </a:r>
            <a:r>
              <a:rPr lang="en-US" altLang="zh-CN" dirty="0"/>
              <a:t>】:https://9ppt.taobao.com</a:t>
            </a:r>
            <a:r>
              <a:rPr lang="zh-CN" altLang="en-US" dirty="0"/>
              <a:t>，专业</a:t>
            </a:r>
            <a:r>
              <a:rPr lang="en-US" altLang="zh-CN" dirty="0"/>
              <a:t>PPT</a:t>
            </a:r>
            <a:r>
              <a:rPr lang="zh-CN" altLang="en-US" dirty="0"/>
              <a:t>老师为你解决所有</a:t>
            </a:r>
            <a:r>
              <a:rPr lang="en-US" altLang="zh-CN" dirty="0"/>
              <a:t>PPT</a:t>
            </a:r>
            <a:r>
              <a:rPr lang="zh-CN" altLang="en-US" dirty="0"/>
              <a:t>问题！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712715C-60D8-4442-95C1-470452B8606C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8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98CA904-2DA6-4222-885F-C44A08A044A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Master" Target="../slideMasters/slideMaster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-14344" y="-10757"/>
            <a:ext cx="12206344" cy="6893662"/>
            <a:chOff x="-10758" y="-10757"/>
            <a:chExt cx="9154758" cy="6893662"/>
          </a:xfrm>
        </p:grpSpPr>
        <p:pic>
          <p:nvPicPr>
            <p:cNvPr id="9" name="图片 8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01" t="15092" r="13953" b="23868"/>
            <a:stretch>
              <a:fillRect/>
            </a:stretch>
          </p:blipFill>
          <p:spPr>
            <a:xfrm>
              <a:off x="-10758" y="0"/>
              <a:ext cx="9154758" cy="6858000"/>
            </a:xfrm>
            <a:prstGeom prst="rect">
              <a:avLst/>
            </a:prstGeom>
          </p:spPr>
        </p:pic>
        <p:sp>
          <p:nvSpPr>
            <p:cNvPr id="10" name="矩形 9"/>
            <p:cNvSpPr/>
            <p:nvPr userDrawn="1"/>
          </p:nvSpPr>
          <p:spPr>
            <a:xfrm>
              <a:off x="0" y="-10757"/>
              <a:ext cx="9144000" cy="6893662"/>
            </a:xfrm>
            <a:prstGeom prst="rect">
              <a:avLst/>
            </a:prstGeom>
            <a:solidFill>
              <a:srgbClr val="FFFFFF">
                <a:alpha val="9411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064" t="4996" r="43097" b="33964"/>
          <a:stretch>
            <a:fillRect/>
          </a:stretch>
        </p:blipFill>
        <p:spPr>
          <a:xfrm>
            <a:off x="2534962" y="-35663"/>
            <a:ext cx="9657041" cy="6893663"/>
          </a:xfrm>
          <a:prstGeom prst="rect">
            <a:avLst/>
          </a:prstGeom>
        </p:spPr>
      </p:pic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60F58-3108-4415-857A-6D0360DF626E}" type="datetimeFigureOut">
              <a:rPr lang="zh-CN" altLang="en-US" smtClean="0"/>
              <a:t>2019/7/7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85CE2-CEAD-46BB-861E-7D62265DC96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KSO_CT2"/>
          <p:cNvSpPr>
            <a:spLocks noGrp="1"/>
          </p:cNvSpPr>
          <p:nvPr>
            <p:ph type="subTitle" idx="1" hasCustomPrompt="1"/>
          </p:nvPr>
        </p:nvSpPr>
        <p:spPr>
          <a:xfrm>
            <a:off x="-1" y="3143555"/>
            <a:ext cx="7071360" cy="467211"/>
          </a:xfrm>
          <a:noFill/>
        </p:spPr>
        <p:txBody>
          <a:bodyPr>
            <a:noAutofit/>
          </a:bodyPr>
          <a:lstStyle>
            <a:lvl1pPr marL="0" indent="0" algn="ctr">
              <a:buNone/>
              <a:defRPr sz="2000">
                <a:solidFill>
                  <a:schemeClr val="bg1">
                    <a:lumMod val="65000"/>
                  </a:schemeClr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单击此处添加您的副标题</a:t>
            </a:r>
          </a:p>
        </p:txBody>
      </p:sp>
      <p:sp>
        <p:nvSpPr>
          <p:cNvPr id="7" name="KSO_CT1"/>
          <p:cNvSpPr>
            <a:spLocks noGrp="1"/>
          </p:cNvSpPr>
          <p:nvPr>
            <p:ph type="title" hasCustomPrompt="1"/>
          </p:nvPr>
        </p:nvSpPr>
        <p:spPr>
          <a:xfrm>
            <a:off x="0" y="1308829"/>
            <a:ext cx="7071360" cy="1720077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4200">
                <a:solidFill>
                  <a:srgbClr val="071F65"/>
                </a:solidFill>
                <a:effectLst/>
              </a:defRPr>
            </a:lvl1pPr>
          </a:lstStyle>
          <a:p>
            <a:r>
              <a:rPr lang="zh-CN" altLang="en-US" dirty="0"/>
              <a:t>单击此处添加您的标题文字</a:t>
            </a:r>
          </a:p>
        </p:txBody>
      </p:sp>
    </p:spTree>
  </p:cSld>
  <p:clrMapOvr>
    <a:masterClrMapping/>
  </p:clrMapOvr>
  <p:transition spd="slow" advClick="0" advTm="0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CN"/>
              <a:t>STATE COLLEGE UNIVERSITY</a:t>
            </a:r>
            <a:endParaRPr kumimoji="1" lang="zh-CN" altLang="en-US" dirty="0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A680B-B80A-2545-AB30-B9870FE9052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  <p:transition spd="slow" advClick="0" advTm="0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orient="vert"/>
          </p:nvPr>
        </p:nvSpPr>
        <p:spPr>
          <a:xfrm>
            <a:off x="10171293" y="365125"/>
            <a:ext cx="1182511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2113844" y="365125"/>
            <a:ext cx="7933269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CN"/>
              <a:t>STATE COLLEGE UNIVERSITY</a:t>
            </a:r>
            <a:endParaRPr kumimoji="1" lang="zh-CN" altLang="en-US" dirty="0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A680B-B80A-2545-AB30-B9870FE9052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  <p:transition spd="slow" advClick="0" advTm="0"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3" y="0"/>
            <a:ext cx="12186687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" name="梯形 1"/>
          <p:cNvSpPr/>
          <p:nvPr userDrawn="1"/>
        </p:nvSpPr>
        <p:spPr>
          <a:xfrm rot="16200000">
            <a:off x="7443544" y="-448659"/>
            <a:ext cx="2291737" cy="7194559"/>
          </a:xfrm>
          <a:prstGeom prst="trapezoid">
            <a:avLst>
              <a:gd name="adj" fmla="val 16935"/>
            </a:avLst>
          </a:prstGeom>
          <a:solidFill>
            <a:srgbClr val="071F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2400"/>
          </a:p>
        </p:txBody>
      </p:sp>
      <p:sp>
        <p:nvSpPr>
          <p:cNvPr id="3" name="梯形 2"/>
          <p:cNvSpPr/>
          <p:nvPr userDrawn="1"/>
        </p:nvSpPr>
        <p:spPr>
          <a:xfrm rot="5400000">
            <a:off x="1336593" y="641756"/>
            <a:ext cx="2344067" cy="4997443"/>
          </a:xfrm>
          <a:prstGeom prst="trapezoid">
            <a:avLst>
              <a:gd name="adj" fmla="val 17865"/>
            </a:avLst>
          </a:prstGeom>
          <a:solidFill>
            <a:schemeClr val="bg1">
              <a:lumMod val="5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2400"/>
          </a:p>
        </p:txBody>
      </p:sp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8CF30-C9F5-449B-9095-10E09885ACC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2019/7/7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F3CAC-6F67-4F8C-A210-BA41BAA01332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8CF30-C9F5-449B-9095-10E09885ACC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2019/7/7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F3CAC-6F67-4F8C-A210-BA41BAA01332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8CF30-C9F5-449B-9095-10E09885ACC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2019/7/7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F3CAC-6F67-4F8C-A210-BA41BAA01332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8CF30-C9F5-449B-9095-10E09885ACC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2019/7/7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F3CAC-6F67-4F8C-A210-BA41BAA01332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8CF30-C9F5-449B-9095-10E09885ACC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2019/7/7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F3CAC-6F67-4F8C-A210-BA41BAA01332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8CF30-C9F5-449B-9095-10E09885ACC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2019/7/7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F3CAC-6F67-4F8C-A210-BA41BAA01332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8CF30-C9F5-449B-9095-10E09885ACC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2019/7/7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F3CAC-6F67-4F8C-A210-BA41BAA01332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CN"/>
              <a:t>STATE COLLEGE UNIVERSITY</a:t>
            </a:r>
            <a:endParaRPr kumimoji="1"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A680B-B80A-2545-AB30-B9870FE9052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  <p:transition spd="slow" advClick="0" advTm="0">
    <p:wip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8CF30-C9F5-449B-9095-10E09885ACC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2019/7/7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F3CAC-6F67-4F8C-A210-BA41BAA01332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8CF30-C9F5-449B-9095-10E09885ACC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2019/7/7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F3CAC-6F67-4F8C-A210-BA41BAA01332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8CF30-C9F5-449B-9095-10E09885ACC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2019/7/7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F3CAC-6F67-4F8C-A210-BA41BAA01332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8CF30-C9F5-449B-9095-10E09885ACC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2019/7/7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F3CAC-6F67-4F8C-A210-BA41BAA01332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-14344" y="-10757"/>
            <a:ext cx="12206344" cy="6893662"/>
            <a:chOff x="-10758" y="-10757"/>
            <a:chExt cx="9154758" cy="6893662"/>
          </a:xfrm>
        </p:grpSpPr>
        <p:pic>
          <p:nvPicPr>
            <p:cNvPr id="9" name="图片 8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01" t="15092" r="13953" b="23868"/>
            <a:stretch>
              <a:fillRect/>
            </a:stretch>
          </p:blipFill>
          <p:spPr>
            <a:xfrm>
              <a:off x="-10758" y="0"/>
              <a:ext cx="9154758" cy="6858000"/>
            </a:xfrm>
            <a:prstGeom prst="rect">
              <a:avLst/>
            </a:prstGeom>
          </p:spPr>
        </p:pic>
        <p:sp>
          <p:nvSpPr>
            <p:cNvPr id="10" name="矩形 9"/>
            <p:cNvSpPr/>
            <p:nvPr userDrawn="1"/>
          </p:nvSpPr>
          <p:spPr>
            <a:xfrm>
              <a:off x="0" y="-10757"/>
              <a:ext cx="9144000" cy="6893662"/>
            </a:xfrm>
            <a:prstGeom prst="rect">
              <a:avLst/>
            </a:prstGeom>
            <a:solidFill>
              <a:srgbClr val="FFFFFF">
                <a:alpha val="9411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064" t="4996" r="43097" b="33964"/>
          <a:stretch>
            <a:fillRect/>
          </a:stretch>
        </p:blipFill>
        <p:spPr>
          <a:xfrm>
            <a:off x="2534962" y="-35663"/>
            <a:ext cx="9657041" cy="6893663"/>
          </a:xfrm>
          <a:prstGeom prst="rect">
            <a:avLst/>
          </a:prstGeom>
        </p:spPr>
      </p:pic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/>
              <a:t>2019/6/28</a:t>
            </a:r>
            <a:endParaRPr lang="zh-CN" altLang="en-US" dirty="0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Group 11</a:t>
            </a:r>
            <a:endParaRPr lang="zh-CN" altLang="en-US" dirty="0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dirty="0"/>
              <a:t>GDS Music Player</a:t>
            </a:r>
            <a:endParaRPr lang="zh-CN" altLang="en-US" dirty="0"/>
          </a:p>
        </p:txBody>
      </p:sp>
      <p:sp>
        <p:nvSpPr>
          <p:cNvPr id="3" name="KSO_CT2"/>
          <p:cNvSpPr>
            <a:spLocks noGrp="1"/>
          </p:cNvSpPr>
          <p:nvPr>
            <p:ph type="subTitle" idx="1" hasCustomPrompt="1"/>
          </p:nvPr>
        </p:nvSpPr>
        <p:spPr>
          <a:xfrm>
            <a:off x="-1" y="3143555"/>
            <a:ext cx="7071360" cy="467211"/>
          </a:xfrm>
          <a:noFill/>
        </p:spPr>
        <p:txBody>
          <a:bodyPr>
            <a:noAutofit/>
          </a:bodyPr>
          <a:lstStyle>
            <a:lvl1pPr marL="0" indent="0" algn="ctr">
              <a:buNone/>
              <a:defRPr sz="2000" b="1">
                <a:solidFill>
                  <a:schemeClr val="bg1">
                    <a:lumMod val="65000"/>
                  </a:schemeClr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dirty="0"/>
              <a:t>Group</a:t>
            </a:r>
            <a:r>
              <a:rPr lang="zh-CN" altLang="en-US" dirty="0"/>
              <a:t> </a:t>
            </a:r>
            <a:r>
              <a:rPr lang="en-US" altLang="zh-CN" dirty="0"/>
              <a:t>11: </a:t>
            </a:r>
            <a:r>
              <a:rPr lang="en-US" altLang="zh-CN" dirty="0" err="1"/>
              <a:t>Chenshi</a:t>
            </a:r>
            <a:r>
              <a:rPr lang="en-US" altLang="zh-CN" dirty="0"/>
              <a:t> Ji, </a:t>
            </a:r>
            <a:r>
              <a:rPr lang="en-US" altLang="zh-CN" dirty="0" err="1"/>
              <a:t>Ke</a:t>
            </a:r>
            <a:r>
              <a:rPr lang="en-US" altLang="zh-CN" dirty="0"/>
              <a:t> Li, </a:t>
            </a:r>
            <a:r>
              <a:rPr lang="en-US" altLang="zh-CN" dirty="0" err="1"/>
              <a:t>Qiaolin</a:t>
            </a:r>
            <a:r>
              <a:rPr lang="en-US" altLang="zh-CN" dirty="0"/>
              <a:t> Lu</a:t>
            </a:r>
            <a:endParaRPr lang="zh-CN" altLang="en-US" dirty="0"/>
          </a:p>
        </p:txBody>
      </p:sp>
      <p:sp>
        <p:nvSpPr>
          <p:cNvPr id="7" name="KSO_CT1"/>
          <p:cNvSpPr>
            <a:spLocks noGrp="1"/>
          </p:cNvSpPr>
          <p:nvPr>
            <p:ph type="title" hasCustomPrompt="1"/>
          </p:nvPr>
        </p:nvSpPr>
        <p:spPr>
          <a:xfrm>
            <a:off x="131885" y="910720"/>
            <a:ext cx="7071360" cy="1720077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4200">
                <a:solidFill>
                  <a:srgbClr val="071F65"/>
                </a:solidFill>
                <a:effectLst/>
              </a:defRPr>
            </a:lvl1pPr>
          </a:lstStyle>
          <a:p>
            <a:r>
              <a:rPr lang="en-US" altLang="zh-CN" dirty="0"/>
              <a:t>GDS</a:t>
            </a:r>
            <a:r>
              <a:rPr lang="zh-CN" altLang="en-US" dirty="0"/>
              <a:t> </a:t>
            </a:r>
            <a:r>
              <a:rPr lang="en-US" altLang="zh-CN" dirty="0"/>
              <a:t>Music Player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31885" y="352576"/>
            <a:ext cx="1219200" cy="1219200"/>
          </a:xfrm>
          <a:prstGeom prst="rect">
            <a:avLst/>
          </a:prstGeom>
        </p:spPr>
      </p:pic>
    </p:spTree>
  </p:cSld>
  <p:clrMapOvr>
    <a:masterClrMapping/>
  </p:clrMapOvr>
  <p:transition spd="slow" advClick="0" advTm="10727">
    <p:wip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CN"/>
              <a:t>STATE COLLEGE UNIVERSITY</a:t>
            </a:r>
            <a:endParaRPr kumimoji="1"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A680B-B80A-2545-AB30-B9870FE9052E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1065169" y="481319"/>
            <a:ext cx="73292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kern="100" dirty="0">
                <a:effectLst/>
                <a:latin typeface="+mn-lt"/>
                <a:ea typeface="等线" panose="02010600030101010101" pitchFamily="2" charset="-122"/>
                <a:cs typeface="Times New Roman" panose="02020603050405020304" pitchFamily="18" charset="0"/>
              </a:rPr>
              <a:t>Group members and their own respective work:  </a:t>
            </a:r>
            <a:endParaRPr lang="zh-CN" altLang="zh-CN" sz="2400" kern="100" dirty="0">
              <a:effectLst/>
              <a:latin typeface="+mn-lt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8" name="图示 7"/>
          <p:cNvGraphicFramePr/>
          <p:nvPr userDrawn="1"/>
        </p:nvGraphicFramePr>
        <p:xfrm>
          <a:off x="2032000" y="1230923"/>
          <a:ext cx="7252677" cy="49074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 spd="slow" advClick="0" advTm="10727">
    <p:wip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ST1"/>
          <p:cNvSpPr>
            <a:spLocks noGrp="1"/>
          </p:cNvSpPr>
          <p:nvPr>
            <p:ph type="title" hasCustomPrompt="1"/>
          </p:nvPr>
        </p:nvSpPr>
        <p:spPr>
          <a:xfrm>
            <a:off x="2026957" y="2054414"/>
            <a:ext cx="7994651" cy="1235075"/>
          </a:xfrm>
        </p:spPr>
        <p:txBody>
          <a:bodyPr anchor="b">
            <a:normAutofit/>
          </a:bodyPr>
          <a:lstStyle>
            <a:lvl1pPr algn="ctr">
              <a:defRPr sz="3600">
                <a:solidFill>
                  <a:srgbClr val="071F65"/>
                </a:solidFill>
                <a:effectLst/>
              </a:defRPr>
            </a:lvl1pPr>
          </a:lstStyle>
          <a:p>
            <a:r>
              <a:rPr lang="zh-CN" altLang="en-US" dirty="0"/>
              <a:t>此处添加您的标题</a:t>
            </a:r>
            <a:endParaRPr lang="en-US" dirty="0"/>
          </a:p>
        </p:txBody>
      </p:sp>
      <p:sp>
        <p:nvSpPr>
          <p:cNvPr id="10" name="文本占位符 9"/>
          <p:cNvSpPr>
            <a:spLocks noGrp="1"/>
          </p:cNvSpPr>
          <p:nvPr>
            <p:ph type="body" idx="1" hasCustomPrompt="1"/>
          </p:nvPr>
        </p:nvSpPr>
        <p:spPr>
          <a:xfrm>
            <a:off x="3827345" y="3346701"/>
            <a:ext cx="4643665" cy="450746"/>
          </a:xfrm>
          <a:custGeom>
            <a:avLst/>
            <a:gdLst>
              <a:gd name="connsiteX0" fmla="*/ 0 w 3482749"/>
              <a:gd name="connsiteY0" fmla="*/ 0 h 450746"/>
              <a:gd name="connsiteX1" fmla="*/ 3095474 w 3482749"/>
              <a:gd name="connsiteY1" fmla="*/ 10691 h 450746"/>
              <a:gd name="connsiteX2" fmla="*/ 3482749 w 3482749"/>
              <a:gd name="connsiteY2" fmla="*/ 450746 h 450746"/>
              <a:gd name="connsiteX3" fmla="*/ 402616 w 3482749"/>
              <a:gd name="connsiteY3" fmla="*/ 440057 h 4507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82749" h="450746">
                <a:moveTo>
                  <a:pt x="0" y="0"/>
                </a:moveTo>
                <a:lnTo>
                  <a:pt x="3095474" y="10691"/>
                </a:lnTo>
                <a:lnTo>
                  <a:pt x="3482749" y="450746"/>
                </a:lnTo>
                <a:lnTo>
                  <a:pt x="402616" y="440057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单击此处添加您的副标题</a:t>
            </a:r>
            <a:endParaRPr lang="en-US" altLang="zh-CN" dirty="0"/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CN"/>
              <a:t>STATE COLLEGE UNIVERSITY</a:t>
            </a:r>
            <a:endParaRPr kumimoji="1"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A680B-B80A-2545-AB30-B9870FE9052E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974" y="125290"/>
            <a:ext cx="705529" cy="705529"/>
          </a:xfrm>
          <a:prstGeom prst="rect">
            <a:avLst/>
          </a:prstGeom>
        </p:spPr>
      </p:pic>
    </p:spTree>
  </p:cSld>
  <p:clrMapOvr>
    <a:masterClrMapping/>
  </p:clrMapOvr>
  <p:transition spd="slow" advClick="0" advTm="10727">
    <p:wip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sz="half" idx="1"/>
          </p:nvPr>
        </p:nvSpPr>
        <p:spPr>
          <a:xfrm>
            <a:off x="1399823" y="1244603"/>
            <a:ext cx="5080000" cy="49323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4" name="KSO_BC2"/>
          <p:cNvSpPr>
            <a:spLocks noGrp="1"/>
          </p:cNvSpPr>
          <p:nvPr>
            <p:ph sz="half" idx="2"/>
          </p:nvPr>
        </p:nvSpPr>
        <p:spPr>
          <a:xfrm>
            <a:off x="6519335" y="1244603"/>
            <a:ext cx="5094116" cy="49323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CN"/>
              <a:t>STATE COLLEGE UNIVERSITY</a:t>
            </a:r>
            <a:endParaRPr kumimoji="1" lang="zh-CN" altLang="en-US" dirty="0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A680B-B80A-2545-AB30-B9870FE9052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  <p:transition spd="slow" advClick="0" advTm="10727">
    <p:wip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2302932" y="118532"/>
            <a:ext cx="9312101" cy="71702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9437" y="1376362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KSO_BC1"/>
          <p:cNvSpPr>
            <a:spLocks noGrp="1"/>
          </p:cNvSpPr>
          <p:nvPr>
            <p:ph sz="half" idx="2"/>
          </p:nvPr>
        </p:nvSpPr>
        <p:spPr>
          <a:xfrm>
            <a:off x="1099437" y="2200274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31847" y="1376362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KSO_BC2"/>
          <p:cNvSpPr>
            <a:spLocks noGrp="1"/>
          </p:cNvSpPr>
          <p:nvPr>
            <p:ph sz="quarter" idx="4"/>
          </p:nvPr>
        </p:nvSpPr>
        <p:spPr>
          <a:xfrm>
            <a:off x="6431847" y="2200274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7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8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CN"/>
              <a:t>STATE COLLEGE UNIVERSITY</a:t>
            </a:r>
            <a:endParaRPr kumimoji="1" lang="zh-CN" altLang="en-US"/>
          </a:p>
        </p:txBody>
      </p:sp>
      <p:sp>
        <p:nvSpPr>
          <p:cNvPr id="9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A680B-B80A-2545-AB30-B9870FE9052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  <p:transition spd="slow" advClick="0" advTm="10727">
    <p:wip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CN"/>
              <a:t>STATE COLLEGE UNIVERSITY</a:t>
            </a:r>
            <a:endParaRPr kumimoji="1" lang="zh-CN" altLang="en-US" dirty="0"/>
          </a:p>
        </p:txBody>
      </p:sp>
      <p:sp>
        <p:nvSpPr>
          <p:cNvPr id="5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A680B-B80A-2545-AB30-B9870FE9052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  <p:transition spd="slow" advClick="0" advTm="10727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ST1"/>
          <p:cNvSpPr>
            <a:spLocks noGrp="1"/>
          </p:cNvSpPr>
          <p:nvPr>
            <p:ph type="title" hasCustomPrompt="1"/>
          </p:nvPr>
        </p:nvSpPr>
        <p:spPr>
          <a:xfrm>
            <a:off x="2026957" y="2054414"/>
            <a:ext cx="7994651" cy="1235075"/>
          </a:xfrm>
        </p:spPr>
        <p:txBody>
          <a:bodyPr anchor="b">
            <a:normAutofit/>
          </a:bodyPr>
          <a:lstStyle>
            <a:lvl1pPr algn="ctr">
              <a:defRPr sz="3600">
                <a:solidFill>
                  <a:srgbClr val="071F65"/>
                </a:solidFill>
                <a:effectLst/>
              </a:defRPr>
            </a:lvl1pPr>
          </a:lstStyle>
          <a:p>
            <a:r>
              <a:rPr lang="zh-CN" altLang="en-US" dirty="0"/>
              <a:t>此处添加您的标题</a:t>
            </a:r>
            <a:endParaRPr lang="en-US" dirty="0"/>
          </a:p>
        </p:txBody>
      </p:sp>
      <p:sp>
        <p:nvSpPr>
          <p:cNvPr id="10" name="文本占位符 9"/>
          <p:cNvSpPr>
            <a:spLocks noGrp="1"/>
          </p:cNvSpPr>
          <p:nvPr>
            <p:ph type="body" idx="1" hasCustomPrompt="1"/>
          </p:nvPr>
        </p:nvSpPr>
        <p:spPr>
          <a:xfrm>
            <a:off x="3827345" y="3346701"/>
            <a:ext cx="4643665" cy="450746"/>
          </a:xfrm>
          <a:custGeom>
            <a:avLst/>
            <a:gdLst>
              <a:gd name="connsiteX0" fmla="*/ 0 w 3482749"/>
              <a:gd name="connsiteY0" fmla="*/ 0 h 450746"/>
              <a:gd name="connsiteX1" fmla="*/ 3095474 w 3482749"/>
              <a:gd name="connsiteY1" fmla="*/ 10691 h 450746"/>
              <a:gd name="connsiteX2" fmla="*/ 3482749 w 3482749"/>
              <a:gd name="connsiteY2" fmla="*/ 450746 h 450746"/>
              <a:gd name="connsiteX3" fmla="*/ 402616 w 3482749"/>
              <a:gd name="connsiteY3" fmla="*/ 440057 h 4507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82749" h="450746">
                <a:moveTo>
                  <a:pt x="0" y="0"/>
                </a:moveTo>
                <a:lnTo>
                  <a:pt x="3095474" y="10691"/>
                </a:lnTo>
                <a:lnTo>
                  <a:pt x="3482749" y="450746"/>
                </a:lnTo>
                <a:lnTo>
                  <a:pt x="402616" y="440057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单击此处添加您的副标题</a:t>
            </a:r>
            <a:endParaRPr lang="en-US" altLang="zh-CN" dirty="0"/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CN"/>
              <a:t>STATE COLLEGE UNIVERSITY</a:t>
            </a:r>
            <a:endParaRPr kumimoji="1"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A680B-B80A-2545-AB30-B9870FE9052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  <p:transition spd="slow" advClick="0" advTm="0">
    <p:wip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CN"/>
              <a:t>STATE COLLEGE UNIVERSITY</a:t>
            </a:r>
            <a:endParaRPr kumimoji="1" lang="zh-CN" altLang="en-US"/>
          </a:p>
        </p:txBody>
      </p:sp>
      <p:sp>
        <p:nvSpPr>
          <p:cNvPr id="4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A680B-B80A-2545-AB30-B9870FE9052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  <p:transition spd="slow" advClick="0" advTm="10727">
    <p:wip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144592" y="533402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>
          <a:xfrm>
            <a:off x="5487989" y="1063633"/>
            <a:ext cx="6172200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1144592" y="2133602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CN"/>
              <a:t>STATE COLLEGE UNIVERSITY</a:t>
            </a:r>
            <a:endParaRPr kumimoji="1"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A680B-B80A-2545-AB30-B9870FE9052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  <p:transition spd="slow" advClick="0" advTm="10727">
    <p:wip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246192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 noChangeAspect="1"/>
          </p:cNvSpPr>
          <p:nvPr>
            <p:ph type="pic" idx="1"/>
          </p:nvPr>
        </p:nvSpPr>
        <p:spPr>
          <a:xfrm>
            <a:off x="5442833" y="987431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1246192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CN"/>
              <a:t>STATE COLLEGE UNIVERSITY</a:t>
            </a:r>
            <a:endParaRPr kumimoji="1"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A680B-B80A-2545-AB30-B9870FE9052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  <p:transition spd="slow" advClick="0" advTm="10727">
    <p:wip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CN"/>
              <a:t>STATE COLLEGE UNIVERSITY</a:t>
            </a:r>
            <a:endParaRPr kumimoji="1" lang="zh-CN" altLang="en-US" dirty="0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A680B-B80A-2545-AB30-B9870FE9052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  <p:transition spd="slow" advClick="0" advTm="10727">
    <p:wip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orient="vert"/>
          </p:nvPr>
        </p:nvSpPr>
        <p:spPr>
          <a:xfrm>
            <a:off x="10171293" y="365125"/>
            <a:ext cx="1182511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2113844" y="365125"/>
            <a:ext cx="7933269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CN"/>
              <a:t>STATE COLLEGE UNIVERSITY</a:t>
            </a:r>
            <a:endParaRPr kumimoji="1" lang="zh-CN" altLang="en-US" dirty="0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A680B-B80A-2545-AB30-B9870FE9052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  <p:transition spd="slow" advClick="0" advTm="10727">
    <p:wip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3" y="0"/>
            <a:ext cx="12186687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" name="梯形 1"/>
          <p:cNvSpPr/>
          <p:nvPr userDrawn="1"/>
        </p:nvSpPr>
        <p:spPr>
          <a:xfrm rot="16200000">
            <a:off x="7443544" y="-448659"/>
            <a:ext cx="2291737" cy="7194559"/>
          </a:xfrm>
          <a:prstGeom prst="trapezoid">
            <a:avLst>
              <a:gd name="adj" fmla="val 16935"/>
            </a:avLst>
          </a:prstGeom>
          <a:solidFill>
            <a:srgbClr val="071F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2400"/>
          </a:p>
        </p:txBody>
      </p:sp>
      <p:sp>
        <p:nvSpPr>
          <p:cNvPr id="3" name="梯形 2"/>
          <p:cNvSpPr/>
          <p:nvPr userDrawn="1"/>
        </p:nvSpPr>
        <p:spPr>
          <a:xfrm rot="5400000">
            <a:off x="1336593" y="641756"/>
            <a:ext cx="2344067" cy="4997443"/>
          </a:xfrm>
          <a:prstGeom prst="trapezoid">
            <a:avLst>
              <a:gd name="adj" fmla="val 17865"/>
            </a:avLst>
          </a:prstGeom>
          <a:solidFill>
            <a:schemeClr val="bg1">
              <a:lumMod val="5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2400"/>
          </a:p>
        </p:txBody>
      </p:sp>
    </p:spTree>
  </p:cSld>
  <p:clrMapOvr>
    <a:masterClrMapping/>
  </p:clrMapOvr>
  <p:transition spd="slow" advClick="0" advTm="10727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sz="half" idx="1"/>
          </p:nvPr>
        </p:nvSpPr>
        <p:spPr>
          <a:xfrm>
            <a:off x="1399823" y="1244603"/>
            <a:ext cx="5080000" cy="49323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4" name="KSO_BC2"/>
          <p:cNvSpPr>
            <a:spLocks noGrp="1"/>
          </p:cNvSpPr>
          <p:nvPr>
            <p:ph sz="half" idx="2"/>
          </p:nvPr>
        </p:nvSpPr>
        <p:spPr>
          <a:xfrm>
            <a:off x="6519335" y="1244603"/>
            <a:ext cx="5094116" cy="49323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CN"/>
              <a:t>STATE COLLEGE UNIVERSITY</a:t>
            </a:r>
            <a:endParaRPr kumimoji="1" lang="zh-CN" altLang="en-US" dirty="0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A680B-B80A-2545-AB30-B9870FE9052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  <p:transition spd="slow" advClick="0" advTm="0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2302932" y="118532"/>
            <a:ext cx="9312101" cy="71702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9437" y="1376362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KSO_BC1"/>
          <p:cNvSpPr>
            <a:spLocks noGrp="1"/>
          </p:cNvSpPr>
          <p:nvPr>
            <p:ph sz="half" idx="2"/>
          </p:nvPr>
        </p:nvSpPr>
        <p:spPr>
          <a:xfrm>
            <a:off x="1099437" y="2200274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31847" y="1376362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KSO_BC2"/>
          <p:cNvSpPr>
            <a:spLocks noGrp="1"/>
          </p:cNvSpPr>
          <p:nvPr>
            <p:ph sz="quarter" idx="4"/>
          </p:nvPr>
        </p:nvSpPr>
        <p:spPr>
          <a:xfrm>
            <a:off x="6431847" y="2200274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7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8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CN"/>
              <a:t>STATE COLLEGE UNIVERSITY</a:t>
            </a:r>
            <a:endParaRPr kumimoji="1" lang="zh-CN" altLang="en-US"/>
          </a:p>
        </p:txBody>
      </p:sp>
      <p:sp>
        <p:nvSpPr>
          <p:cNvPr id="9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A680B-B80A-2545-AB30-B9870FE9052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  <p:transition spd="slow" advClick="0" advTm="0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CN"/>
              <a:t>STATE COLLEGE UNIVERSITY</a:t>
            </a:r>
            <a:endParaRPr kumimoji="1" lang="zh-CN" altLang="en-US" dirty="0"/>
          </a:p>
        </p:txBody>
      </p:sp>
      <p:sp>
        <p:nvSpPr>
          <p:cNvPr id="5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A680B-B80A-2545-AB30-B9870FE9052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  <p:transition spd="slow" advClick="0" advTm="0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CN"/>
              <a:t>STATE COLLEGE UNIVERSITY</a:t>
            </a:r>
            <a:endParaRPr kumimoji="1" lang="zh-CN" altLang="en-US"/>
          </a:p>
        </p:txBody>
      </p:sp>
      <p:sp>
        <p:nvSpPr>
          <p:cNvPr id="4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A680B-B80A-2545-AB30-B9870FE9052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  <p:transition spd="slow" advClick="0" advTm="0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144592" y="533402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>
          <a:xfrm>
            <a:off x="5487989" y="1063633"/>
            <a:ext cx="6172200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1144592" y="2133602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CN"/>
              <a:t>STATE COLLEGE UNIVERSITY</a:t>
            </a:r>
            <a:endParaRPr kumimoji="1"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A680B-B80A-2545-AB30-B9870FE9052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  <p:transition spd="slow" advClick="0" advTm="0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246192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 noChangeAspect="1"/>
          </p:cNvSpPr>
          <p:nvPr>
            <p:ph type="pic" idx="1"/>
          </p:nvPr>
        </p:nvSpPr>
        <p:spPr>
          <a:xfrm>
            <a:off x="5442833" y="987431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1246192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CN"/>
              <a:t>STATE COLLEGE UNIVERSITY</a:t>
            </a:r>
            <a:endParaRPr kumimoji="1"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A680B-B80A-2545-AB30-B9870FE9052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  <p:transition spd="slow" advClick="0" advTm="0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049355" y="83558"/>
            <a:ext cx="11056060" cy="6995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4" name="KSO_FD"/>
          <p:cNvSpPr>
            <a:spLocks noGrp="1"/>
          </p:cNvSpPr>
          <p:nvPr>
            <p:ph type="dt" sz="half" idx="2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 dirty="0"/>
          </a:p>
        </p:txBody>
      </p:sp>
      <p:sp>
        <p:nvSpPr>
          <p:cNvPr id="5" name="KSO_FT"/>
          <p:cNvSpPr>
            <a:spLocks noGrp="1"/>
          </p:cNvSpPr>
          <p:nvPr>
            <p:ph type="ftr" sz="quarter" idx="3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zh-CN"/>
              <a:t>STATE COLLEGE UNIVERSITY</a:t>
            </a:r>
            <a:endParaRPr kumimoji="1" lang="zh-CN" altLang="en-US" dirty="0"/>
          </a:p>
        </p:txBody>
      </p:sp>
      <p:sp>
        <p:nvSpPr>
          <p:cNvPr id="6" name="KSO_FN"/>
          <p:cNvSpPr>
            <a:spLocks noGrp="1"/>
          </p:cNvSpPr>
          <p:nvPr>
            <p:ph type="sldNum" sz="quarter" idx="4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DA680B-B80A-2545-AB30-B9870FE9052E}" type="slidenum">
              <a:rPr kumimoji="1" lang="zh-CN" altLang="en-US" smtClean="0"/>
              <a:t>‹#›</a:t>
            </a:fld>
            <a:endParaRPr kumimoji="1" lang="zh-CN" alt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idx="1"/>
          </p:nvPr>
        </p:nvSpPr>
        <p:spPr>
          <a:xfrm>
            <a:off x="558799" y="1155708"/>
            <a:ext cx="11056060" cy="53297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slow" advClick="0" advTm="0">
    <p:wipe/>
  </p:transition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i="0" kern="1200" baseline="0">
          <a:solidFill>
            <a:srgbClr val="071F65"/>
          </a:solidFill>
          <a:effectLst/>
          <a:latin typeface="Arial Black" panose="020B0A040201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356870" indent="-356870" algn="just" defTabSz="914400" rtl="0" eaLnBrk="1" latinLnBrk="0" hangingPunct="1">
        <a:lnSpc>
          <a:spcPct val="110000"/>
        </a:lnSpc>
        <a:spcBef>
          <a:spcPts val="1800"/>
        </a:spcBef>
        <a:spcAft>
          <a:spcPts val="0"/>
        </a:spcAft>
        <a:buClr>
          <a:schemeClr val="accent2">
            <a:lumMod val="75000"/>
          </a:schemeClr>
        </a:buClr>
        <a:buSzPct val="70000"/>
        <a:buFont typeface="Wingdings 2" panose="05020102010507070707" pitchFamily="18" charset="2"/>
        <a:buChar char=""/>
        <a:defRPr sz="2000" kern="1200" baseline="0">
          <a:solidFill>
            <a:srgbClr val="071F65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356870" indent="-356870" algn="just" defTabSz="914400" rtl="0" eaLnBrk="1" latinLnBrk="0" hangingPunct="1">
        <a:lnSpc>
          <a:spcPct val="130000"/>
        </a:lnSpc>
        <a:spcBef>
          <a:spcPts val="0"/>
        </a:spcBef>
        <a:spcAft>
          <a:spcPts val="600"/>
        </a:spcAft>
        <a:buClr>
          <a:schemeClr val="accent2">
            <a:lumMod val="60000"/>
            <a:lumOff val="40000"/>
          </a:schemeClr>
        </a:buClr>
        <a:buFont typeface="幼圆" panose="02010509060101010101" pitchFamily="49" charset="-122"/>
        <a:buChar char=" "/>
        <a:defRPr sz="1600" kern="1200" baseline="0">
          <a:solidFill>
            <a:srgbClr val="071F65"/>
          </a:solidFill>
          <a:latin typeface="幼圆" panose="02010509060101010101" pitchFamily="49" charset="-122"/>
          <a:ea typeface="幼圆" panose="02010509060101010101" pitchFamily="49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5FC8CF30-C9F5-449B-9095-10E09885ACC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2019/7/7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370F3CAC-6F67-4F8C-A210-BA41BAA01332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049355" y="83558"/>
            <a:ext cx="11056060" cy="6995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4" name="KSO_FD"/>
          <p:cNvSpPr>
            <a:spLocks noGrp="1"/>
          </p:cNvSpPr>
          <p:nvPr>
            <p:ph type="dt" sz="half" idx="2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 dirty="0"/>
          </a:p>
        </p:txBody>
      </p:sp>
      <p:sp>
        <p:nvSpPr>
          <p:cNvPr id="5" name="KSO_FT"/>
          <p:cNvSpPr>
            <a:spLocks noGrp="1"/>
          </p:cNvSpPr>
          <p:nvPr>
            <p:ph type="ftr" sz="quarter" idx="3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zh-CN"/>
              <a:t>STATE COLLEGE UNIVERSITY</a:t>
            </a:r>
            <a:endParaRPr kumimoji="1" lang="zh-CN" altLang="en-US" dirty="0"/>
          </a:p>
        </p:txBody>
      </p:sp>
      <p:sp>
        <p:nvSpPr>
          <p:cNvPr id="6" name="KSO_FN"/>
          <p:cNvSpPr>
            <a:spLocks noGrp="1"/>
          </p:cNvSpPr>
          <p:nvPr>
            <p:ph type="sldNum" sz="quarter" idx="4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DA680B-B80A-2545-AB30-B9870FE9052E}" type="slidenum">
              <a:rPr kumimoji="1" lang="zh-CN" altLang="en-US" smtClean="0"/>
              <a:t>‹#›</a:t>
            </a:fld>
            <a:endParaRPr kumimoji="1" lang="zh-CN" alt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idx="1"/>
          </p:nvPr>
        </p:nvSpPr>
        <p:spPr>
          <a:xfrm>
            <a:off x="558799" y="1155708"/>
            <a:ext cx="11056060" cy="53297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ransition spd="slow" advClick="0" advTm="10727">
    <p:wipe/>
  </p:transition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i="0" kern="1200" baseline="0">
          <a:solidFill>
            <a:srgbClr val="071F65"/>
          </a:solidFill>
          <a:effectLst/>
          <a:latin typeface="Arial Black" panose="020B0A040201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356870" indent="-356870" algn="just" defTabSz="914400" rtl="0" eaLnBrk="1" latinLnBrk="0" hangingPunct="1">
        <a:lnSpc>
          <a:spcPct val="110000"/>
        </a:lnSpc>
        <a:spcBef>
          <a:spcPts val="1800"/>
        </a:spcBef>
        <a:spcAft>
          <a:spcPts val="0"/>
        </a:spcAft>
        <a:buClr>
          <a:schemeClr val="accent2">
            <a:lumMod val="75000"/>
          </a:schemeClr>
        </a:buClr>
        <a:buSzPct val="70000"/>
        <a:buFont typeface="Wingdings 2" panose="05020102010507070707" pitchFamily="18" charset="2"/>
        <a:buChar char=""/>
        <a:defRPr sz="2000" kern="1200" baseline="0">
          <a:solidFill>
            <a:srgbClr val="071F65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356870" indent="-356870" algn="just" defTabSz="914400" rtl="0" eaLnBrk="1" latinLnBrk="0" hangingPunct="1">
        <a:lnSpc>
          <a:spcPct val="130000"/>
        </a:lnSpc>
        <a:spcBef>
          <a:spcPts val="0"/>
        </a:spcBef>
        <a:spcAft>
          <a:spcPts val="600"/>
        </a:spcAft>
        <a:buClr>
          <a:schemeClr val="accent2">
            <a:lumMod val="60000"/>
            <a:lumOff val="40000"/>
          </a:schemeClr>
        </a:buClr>
        <a:buFont typeface="幼圆" panose="02010509060101010101" pitchFamily="49" charset="-122"/>
        <a:buChar char=" "/>
        <a:defRPr sz="1600" kern="1200" baseline="0">
          <a:solidFill>
            <a:srgbClr val="071F65"/>
          </a:solidFill>
          <a:latin typeface="幼圆" panose="02010509060101010101" pitchFamily="49" charset="-122"/>
          <a:ea typeface="幼圆" panose="02010509060101010101" pitchFamily="49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notesSlide" Target="../notesSlides/notesSlide8.xml"/><Relationship Id="rId7" Type="http://schemas.openxmlformats.org/officeDocument/2006/relationships/diagramColors" Target="../diagrams/colors2.xml"/><Relationship Id="rId2" Type="http://schemas.openxmlformats.org/officeDocument/2006/relationships/slideLayout" Target="../slideLayouts/slideLayout29.xml"/><Relationship Id="rId1" Type="http://schemas.openxmlformats.org/officeDocument/2006/relationships/tags" Target="../tags/tag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Relationship Id="rId9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2" y="1609727"/>
            <a:ext cx="12192003" cy="4243803"/>
            <a:chOff x="-1" y="1609725"/>
            <a:chExt cx="12192002" cy="4243803"/>
          </a:xfrm>
        </p:grpSpPr>
        <p:pic>
          <p:nvPicPr>
            <p:cNvPr id="22" name="Picture 3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contrast="-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67" r="7205" b="57679"/>
            <a:stretch>
              <a:fillRect/>
            </a:stretch>
          </p:blipFill>
          <p:spPr bwMode="auto">
            <a:xfrm rot="10800000">
              <a:off x="-1" y="5218330"/>
              <a:ext cx="12192001" cy="6351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" name="矩形 4"/>
            <p:cNvSpPr/>
            <p:nvPr/>
          </p:nvSpPr>
          <p:spPr>
            <a:xfrm>
              <a:off x="1" y="1609725"/>
              <a:ext cx="12192000" cy="360933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9463822" y="6264096"/>
            <a:ext cx="16417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</a:t>
            </a:r>
            <a:r>
              <a:rPr kumimoji="1"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019</a:t>
            </a:r>
            <a:r>
              <a:rPr kumimoji="1"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年</a:t>
            </a:r>
            <a:r>
              <a:rPr kumimoji="1"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6</a:t>
            </a:r>
            <a:r>
              <a:rPr kumimoji="1"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月</a:t>
            </a:r>
            <a:r>
              <a:rPr kumimoji="1"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28</a:t>
            </a:r>
            <a:r>
              <a:rPr kumimoji="1"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日</a:t>
            </a:r>
            <a:endParaRPr kumimoji="1"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 flipH="1">
            <a:off x="3285948" y="3759599"/>
            <a:ext cx="67090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3267844" y="2070481"/>
            <a:ext cx="456387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 project group 11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5">
            <a:clrChange>
              <a:clrFrom>
                <a:srgbClr val="008080"/>
              </a:clrFrom>
              <a:clrTo>
                <a:srgbClr val="00808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56344" y="2439177"/>
            <a:ext cx="1810121" cy="1810121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3377684" y="2654331"/>
            <a:ext cx="6512767" cy="741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3600" b="1" dirty="0">
                <a:latin typeface="Arial" panose="020B0604020202020204" pitchFamily="34" charset="0"/>
                <a:ea typeface="微软雅黑" panose="020B0503020204020204" pitchFamily="34" charset="-122"/>
              </a:rPr>
              <a:t>GDS(“</a:t>
            </a:r>
            <a:r>
              <a:rPr lang="zh-CN" altLang="en-US" sz="3600" b="1" dirty="0">
                <a:latin typeface="Arial" panose="020B0604020202020204" pitchFamily="34" charset="0"/>
                <a:ea typeface="微软雅黑" panose="020B0503020204020204" pitchFamily="34" charset="-122"/>
              </a:rPr>
              <a:t>高大上</a:t>
            </a:r>
            <a:r>
              <a:rPr lang="en-US" altLang="zh-CN" sz="3600" b="1" dirty="0">
                <a:latin typeface="Arial" panose="020B0604020202020204" pitchFamily="34" charset="0"/>
                <a:ea typeface="微软雅黑" panose="020B0503020204020204" pitchFamily="34" charset="-122"/>
              </a:rPr>
              <a:t>”) Music Player </a:t>
            </a:r>
            <a:endParaRPr lang="zh-CN" altLang="en-US" sz="3600" b="1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709821" y="2590147"/>
            <a:ext cx="11464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Part</a:t>
            </a:r>
            <a:r>
              <a:rPr lang="en-US" altLang="zh-CN" sz="7200" b="1" dirty="0">
                <a:solidFill>
                  <a:schemeClr val="bg1"/>
                </a:solidFill>
              </a:rPr>
              <a:t>4</a:t>
            </a:r>
            <a:endParaRPr lang="zh-CN" altLang="en-US" sz="7200" b="1" dirty="0">
              <a:solidFill>
                <a:schemeClr val="bg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5197153" y="2751460"/>
            <a:ext cx="36911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+mj-ea"/>
              </a:rPr>
              <a:t>Implementation</a:t>
            </a:r>
            <a:endParaRPr lang="zh-CN" altLang="en-US" sz="3600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>
            <a:clrChange>
              <a:clrFrom>
                <a:srgbClr val="008080"/>
              </a:clrFrom>
              <a:clrTo>
                <a:srgbClr val="00808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61885" y="2066312"/>
            <a:ext cx="2293291" cy="2293291"/>
          </a:xfrm>
          <a:prstGeom prst="rect">
            <a:avLst/>
          </a:prstGeom>
        </p:spPr>
      </p:pic>
      <p:grpSp>
        <p:nvGrpSpPr>
          <p:cNvPr id="13" name="组合 12"/>
          <p:cNvGrpSpPr/>
          <p:nvPr/>
        </p:nvGrpSpPr>
        <p:grpSpPr>
          <a:xfrm>
            <a:off x="9140242" y="2433797"/>
            <a:ext cx="2420278" cy="1148493"/>
            <a:chOff x="9140243" y="2649839"/>
            <a:chExt cx="2420279" cy="1148494"/>
          </a:xfrm>
        </p:grpSpPr>
        <p:sp>
          <p:nvSpPr>
            <p:cNvPr id="14" name="矩形 13"/>
            <p:cNvSpPr/>
            <p:nvPr/>
          </p:nvSpPr>
          <p:spPr>
            <a:xfrm>
              <a:off x="9140243" y="2649839"/>
              <a:ext cx="221086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dirty="0">
                  <a:solidFill>
                    <a:schemeClr val="bg1"/>
                  </a:solidFill>
                </a:rPr>
                <a:t>4-1 Basic</a:t>
              </a:r>
              <a:r>
                <a:rPr kumimoji="1" lang="zh-CN" altLang="en-US" dirty="0">
                  <a:solidFill>
                    <a:schemeClr val="bg1"/>
                  </a:solidFill>
                </a:rPr>
                <a:t> </a:t>
              </a:r>
              <a:r>
                <a:rPr kumimoji="1" lang="en-US" altLang="zh-CN" dirty="0">
                  <a:solidFill>
                    <a:schemeClr val="bg1"/>
                  </a:solidFill>
                </a:rPr>
                <a:t>Functions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9140243" y="3037020"/>
              <a:ext cx="242027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</a:rPr>
                <a:t>4-2 Playlist</a:t>
              </a:r>
              <a:r>
                <a:rPr lang="zh-CN" altLang="en-US" dirty="0">
                  <a:solidFill>
                    <a:schemeClr val="bg1"/>
                  </a:solidFill>
                </a:rPr>
                <a:t> </a:t>
              </a:r>
              <a:r>
                <a:rPr lang="en-US" altLang="zh-CN" dirty="0">
                  <a:solidFill>
                    <a:schemeClr val="bg1"/>
                  </a:solidFill>
                </a:rPr>
                <a:t>and</a:t>
              </a:r>
              <a:r>
                <a:rPr lang="zh-CN" altLang="en-US" dirty="0">
                  <a:solidFill>
                    <a:schemeClr val="bg1"/>
                  </a:solidFill>
                </a:rPr>
                <a:t> </a:t>
              </a:r>
              <a:r>
                <a:rPr lang="en-US" altLang="zh-CN" dirty="0">
                  <a:solidFill>
                    <a:schemeClr val="bg1"/>
                  </a:solidFill>
                </a:rPr>
                <a:t>Lyrics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9140243" y="3429001"/>
              <a:ext cx="159531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dirty="0">
                  <a:solidFill>
                    <a:schemeClr val="bg1"/>
                  </a:solidFill>
                </a:rPr>
                <a:t>4-3 UI</a:t>
              </a:r>
              <a:r>
                <a:rPr kumimoji="1" lang="zh-CN" altLang="en-US" dirty="0">
                  <a:solidFill>
                    <a:schemeClr val="bg1"/>
                  </a:solidFill>
                </a:rPr>
                <a:t> </a:t>
              </a:r>
              <a:r>
                <a:rPr kumimoji="1" lang="en-US" altLang="zh-CN" dirty="0">
                  <a:solidFill>
                    <a:schemeClr val="bg1"/>
                  </a:solidFill>
                </a:rPr>
                <a:t>Design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ransition spd="slow" advClick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71F65"/>
                </a:solidFill>
              </a:rPr>
              <a:t>4-1 Basic functions</a:t>
            </a:r>
            <a:endParaRPr lang="zh-CN" altLang="en-US" dirty="0">
              <a:solidFill>
                <a:srgbClr val="071F65"/>
              </a:solidFill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A680B-B80A-2545-AB30-B9870FE9052E}" type="slidenum">
              <a:rPr lang="zh-CN" altLang="en-US" smtClean="0"/>
              <a:pPr/>
              <a:t>11</a:t>
            </a:fld>
            <a:endParaRPr lang="zh-CN" altLang="en-US" dirty="0"/>
          </a:p>
        </p:txBody>
      </p:sp>
      <p:cxnSp>
        <p:nvCxnSpPr>
          <p:cNvPr id="15" name="直线连接符 55"/>
          <p:cNvCxnSpPr/>
          <p:nvPr/>
        </p:nvCxnSpPr>
        <p:spPr>
          <a:xfrm flipH="1">
            <a:off x="8430688" y="1388064"/>
            <a:ext cx="13850" cy="3909113"/>
          </a:xfrm>
          <a:prstGeom prst="line">
            <a:avLst/>
          </a:prstGeom>
          <a:ln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57"/>
          <p:cNvCxnSpPr/>
          <p:nvPr/>
        </p:nvCxnSpPr>
        <p:spPr>
          <a:xfrm flipH="1">
            <a:off x="8548422" y="1575871"/>
            <a:ext cx="394746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59"/>
          <p:cNvCxnSpPr/>
          <p:nvPr/>
        </p:nvCxnSpPr>
        <p:spPr>
          <a:xfrm flipH="1">
            <a:off x="8548422" y="2575475"/>
            <a:ext cx="394746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60"/>
          <p:cNvCxnSpPr/>
          <p:nvPr/>
        </p:nvCxnSpPr>
        <p:spPr>
          <a:xfrm flipH="1">
            <a:off x="8548422" y="3596412"/>
            <a:ext cx="394746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线箭头连接符 61"/>
          <p:cNvCxnSpPr/>
          <p:nvPr/>
        </p:nvCxnSpPr>
        <p:spPr>
          <a:xfrm flipH="1">
            <a:off x="8548422" y="4623265"/>
            <a:ext cx="394746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文本框 62"/>
          <p:cNvSpPr txBox="1"/>
          <p:nvPr/>
        </p:nvSpPr>
        <p:spPr>
          <a:xfrm>
            <a:off x="9015254" y="1411956"/>
            <a:ext cx="23857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002060"/>
                </a:solidFill>
              </a:rPr>
              <a:t> </a:t>
            </a:r>
            <a:r>
              <a:rPr lang="en-US" altLang="zh-CN" b="1" dirty="0" err="1">
                <a:solidFill>
                  <a:srgbClr val="002060"/>
                </a:solidFill>
              </a:rPr>
              <a:t>InitPlay</a:t>
            </a:r>
            <a:r>
              <a:rPr lang="en-US" altLang="zh-CN" b="1" dirty="0">
                <a:solidFill>
                  <a:srgbClr val="002060"/>
                </a:solidFill>
              </a:rPr>
              <a:t> :initialize the play file</a:t>
            </a:r>
            <a:endParaRPr kumimoji="1" lang="zh-CN" altLang="en-US" sz="1600" b="1" dirty="0">
              <a:solidFill>
                <a:srgbClr val="002060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21" name="文本框 63"/>
          <p:cNvSpPr txBox="1"/>
          <p:nvPr/>
        </p:nvSpPr>
        <p:spPr>
          <a:xfrm>
            <a:off x="9044102" y="2442938"/>
            <a:ext cx="218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002060"/>
                </a:solidFill>
              </a:rPr>
              <a:t>mpPlay1</a:t>
            </a:r>
            <a:endParaRPr kumimoji="1" lang="zh-CN" altLang="en-US" sz="1600" b="1" dirty="0">
              <a:solidFill>
                <a:srgbClr val="002060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22" name="文本框 64"/>
          <p:cNvSpPr txBox="1"/>
          <p:nvPr/>
        </p:nvSpPr>
        <p:spPr>
          <a:xfrm>
            <a:off x="9004573" y="3184025"/>
            <a:ext cx="260982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b="1" dirty="0" err="1">
                <a:solidFill>
                  <a:srgbClr val="071F65"/>
                </a:solidFill>
                <a:latin typeface="微软雅黑"/>
                <a:cs typeface="微软雅黑"/>
              </a:rPr>
              <a:t>CheckThread</a:t>
            </a:r>
            <a:r>
              <a:rPr kumimoji="1" lang="en-US" altLang="zh-CN" sz="1600" b="1" dirty="0">
                <a:solidFill>
                  <a:srgbClr val="071F65"/>
                </a:solidFill>
                <a:latin typeface="微软雅黑"/>
                <a:cs typeface="微软雅黑"/>
              </a:rPr>
              <a:t>: send PT_QUIT command to stop</a:t>
            </a:r>
            <a:endParaRPr kumimoji="1" lang="zh-CN" altLang="en-US" sz="1600" b="1" dirty="0">
              <a:solidFill>
                <a:srgbClr val="071F65"/>
              </a:solidFill>
              <a:latin typeface="微软雅黑"/>
              <a:cs typeface="微软雅黑"/>
            </a:endParaRPr>
          </a:p>
          <a:p>
            <a:endParaRPr kumimoji="1" lang="zh-CN" altLang="en-US" sz="1600" b="1" dirty="0">
              <a:solidFill>
                <a:srgbClr val="002060"/>
              </a:solidFill>
              <a:latin typeface="+mn-ea"/>
              <a:cs typeface="微软雅黑"/>
            </a:endParaRPr>
          </a:p>
        </p:txBody>
      </p:sp>
      <p:sp>
        <p:nvSpPr>
          <p:cNvPr id="23" name="文本框 65"/>
          <p:cNvSpPr txBox="1"/>
          <p:nvPr/>
        </p:nvSpPr>
        <p:spPr>
          <a:xfrm>
            <a:off x="9015254" y="4459350"/>
            <a:ext cx="29145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b="1" dirty="0" err="1">
                <a:solidFill>
                  <a:srgbClr val="071F65"/>
                </a:solidFill>
                <a:latin typeface="微软雅黑"/>
                <a:ea typeface="微软雅黑"/>
                <a:cs typeface="微软雅黑"/>
              </a:rPr>
              <a:t>DestroyPlay</a:t>
            </a:r>
            <a:r>
              <a:rPr kumimoji="1" lang="en-US" altLang="zh-CN" sz="1600" b="1" dirty="0">
                <a:solidFill>
                  <a:srgbClr val="071F65"/>
                </a:solidFill>
                <a:latin typeface="微软雅黑"/>
                <a:ea typeface="微软雅黑"/>
                <a:cs typeface="微软雅黑"/>
              </a:rPr>
              <a:t>: release</a:t>
            </a:r>
            <a:endParaRPr kumimoji="1" lang="zh-CN" altLang="en-US" sz="1600" b="1" dirty="0">
              <a:solidFill>
                <a:srgbClr val="071F65"/>
              </a:solidFill>
              <a:latin typeface="微软雅黑"/>
              <a:ea typeface="微软雅黑"/>
              <a:cs typeface="微软雅黑"/>
            </a:endParaRPr>
          </a:p>
        </p:txBody>
      </p:sp>
      <p:grpSp>
        <p:nvGrpSpPr>
          <p:cNvPr id="45" name="组合 44"/>
          <p:cNvGrpSpPr/>
          <p:nvPr/>
        </p:nvGrpSpPr>
        <p:grpSpPr>
          <a:xfrm>
            <a:off x="1593346" y="1308391"/>
            <a:ext cx="6053546" cy="3909113"/>
            <a:chOff x="1954846" y="1388064"/>
            <a:chExt cx="6053546" cy="3909113"/>
          </a:xfrm>
        </p:grpSpPr>
        <p:sp>
          <p:nvSpPr>
            <p:cNvPr id="6" name="矩形 5"/>
            <p:cNvSpPr/>
            <p:nvPr/>
          </p:nvSpPr>
          <p:spPr>
            <a:xfrm>
              <a:off x="3997481" y="1388064"/>
              <a:ext cx="2036071" cy="456947"/>
            </a:xfrm>
            <a:prstGeom prst="rect">
              <a:avLst/>
            </a:prstGeom>
            <a:solidFill>
              <a:srgbClr val="071F65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err="1"/>
                <a:t>gdsPlayFile</a:t>
              </a:r>
              <a:endParaRPr kumimoji="1" lang="zh-CN" altLang="en-US" sz="1600" b="1" dirty="0">
                <a:latin typeface="微软雅黑"/>
                <a:ea typeface="微软雅黑"/>
                <a:cs typeface="微软雅黑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3997481" y="4353397"/>
              <a:ext cx="2036071" cy="456947"/>
            </a:xfrm>
            <a:prstGeom prst="rect">
              <a:avLst/>
            </a:prstGeom>
            <a:solidFill>
              <a:schemeClr val="tx1">
                <a:lumMod val="60000"/>
                <a:lumOff val="40000"/>
              </a:schemeClr>
            </a:solidFill>
            <a:ln>
              <a:solidFill>
                <a:srgbClr val="071F65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b="1" dirty="0" err="1">
                  <a:latin typeface="微软雅黑"/>
                  <a:ea typeface="微软雅黑"/>
                  <a:cs typeface="微软雅黑"/>
                </a:rPr>
                <a:t>DestroyPlay</a:t>
              </a:r>
              <a:endParaRPr kumimoji="1" lang="zh-CN" altLang="en-US" sz="1600" b="1" dirty="0">
                <a:latin typeface="微软雅黑"/>
                <a:ea typeface="微软雅黑"/>
                <a:cs typeface="微软雅黑"/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3997481" y="2364562"/>
              <a:ext cx="2036073" cy="474866"/>
            </a:xfrm>
            <a:prstGeom prst="roundRect">
              <a:avLst/>
            </a:prstGeom>
            <a:solidFill>
              <a:schemeClr val="tx1">
                <a:lumMod val="60000"/>
                <a:lumOff val="40000"/>
              </a:schemeClr>
            </a:solidFill>
            <a:ln>
              <a:solidFill>
                <a:srgbClr val="071F65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b="1" dirty="0" err="1">
                  <a:latin typeface="微软雅黑"/>
                  <a:ea typeface="微软雅黑"/>
                  <a:cs typeface="微软雅黑"/>
                </a:rPr>
                <a:t>Playthread</a:t>
              </a:r>
              <a:endParaRPr kumimoji="1" lang="zh-CN" altLang="en-US" sz="1600" b="1" dirty="0">
                <a:latin typeface="微软雅黑"/>
                <a:ea typeface="微软雅黑"/>
                <a:cs typeface="微软雅黑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1982189" y="2884113"/>
              <a:ext cx="1717502" cy="474866"/>
            </a:xfrm>
            <a:prstGeom prst="rect">
              <a:avLst/>
            </a:prstGeom>
            <a:solidFill>
              <a:srgbClr val="071F65"/>
            </a:soli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b="1" dirty="0" err="1">
                  <a:latin typeface="微软雅黑"/>
                  <a:ea typeface="微软雅黑"/>
                  <a:cs typeface="微软雅黑"/>
                </a:rPr>
                <a:t>InitPlay</a:t>
              </a:r>
              <a:endParaRPr kumimoji="1" lang="zh-CN" altLang="en-US" sz="1600" b="1" dirty="0">
                <a:latin typeface="微软雅黑"/>
                <a:ea typeface="微软雅黑"/>
                <a:cs typeface="微软雅黑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6290890" y="2894081"/>
              <a:ext cx="1717502" cy="474866"/>
            </a:xfrm>
            <a:prstGeom prst="rect">
              <a:avLst/>
            </a:prstGeom>
            <a:solidFill>
              <a:schemeClr val="tx1">
                <a:lumMod val="60000"/>
                <a:lumOff val="40000"/>
              </a:schemeClr>
            </a:solidFill>
            <a:ln>
              <a:solidFill>
                <a:srgbClr val="071F65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 err="1">
                  <a:latin typeface="微软雅黑"/>
                  <a:ea typeface="微软雅黑"/>
                  <a:cs typeface="微软雅黑"/>
                </a:rPr>
                <a:t>mpPlay</a:t>
              </a:r>
              <a:r>
                <a:rPr kumimoji="1" lang="en-US" altLang="zh-CN" sz="1200" b="1" dirty="0">
                  <a:latin typeface="微软雅黑"/>
                  <a:ea typeface="微软雅黑"/>
                  <a:cs typeface="微软雅黑"/>
                </a:rPr>
                <a:t>,</a:t>
              </a:r>
              <a:r>
                <a:rPr kumimoji="1" lang="zh-CN" altLang="en-US" sz="1200" b="1" dirty="0">
                  <a:latin typeface="微软雅黑"/>
                  <a:ea typeface="微软雅黑"/>
                  <a:cs typeface="微软雅黑"/>
                </a:rPr>
                <a:t> </a:t>
              </a:r>
              <a:r>
                <a:rPr kumimoji="1" lang="en-US" altLang="zh-CN" sz="1200" b="1" dirty="0" err="1">
                  <a:latin typeface="微软雅黑"/>
                  <a:ea typeface="微软雅黑"/>
                  <a:cs typeface="微软雅黑"/>
                </a:rPr>
                <a:t>mpStop</a:t>
              </a:r>
              <a:r>
                <a:rPr kumimoji="1" lang="en-US" altLang="zh-CN" sz="1200" b="1" dirty="0">
                  <a:latin typeface="微软雅黑"/>
                  <a:ea typeface="微软雅黑"/>
                  <a:cs typeface="微软雅黑"/>
                </a:rPr>
                <a:t>,</a:t>
              </a:r>
              <a:r>
                <a:rPr kumimoji="1" lang="zh-CN" altLang="en-US" sz="1200" b="1" dirty="0">
                  <a:latin typeface="微软雅黑"/>
                  <a:ea typeface="微软雅黑"/>
                  <a:cs typeface="微软雅黑"/>
                </a:rPr>
                <a:t> </a:t>
              </a:r>
              <a:r>
                <a:rPr kumimoji="1" lang="en-US" altLang="zh-CN" sz="1200" b="1" dirty="0" err="1">
                  <a:latin typeface="微软雅黑"/>
                  <a:ea typeface="微软雅黑"/>
                  <a:cs typeface="微软雅黑"/>
                </a:rPr>
                <a:t>mpPause</a:t>
              </a:r>
              <a:endParaRPr kumimoji="1" lang="zh-CN" altLang="en-US" sz="1200" b="1" dirty="0">
                <a:latin typeface="微软雅黑"/>
                <a:ea typeface="微软雅黑"/>
                <a:cs typeface="微软雅黑"/>
              </a:endParaRPr>
            </a:p>
          </p:txBody>
        </p:sp>
        <p:cxnSp>
          <p:nvCxnSpPr>
            <p:cNvPr id="11" name="肘形连接符 10"/>
            <p:cNvCxnSpPr>
              <a:stCxn id="6" idx="2"/>
              <a:endCxn id="8" idx="0"/>
            </p:cNvCxnSpPr>
            <p:nvPr/>
          </p:nvCxnSpPr>
          <p:spPr>
            <a:xfrm rot="16200000" flipH="1">
              <a:off x="4755742" y="2104785"/>
              <a:ext cx="519551" cy="1"/>
            </a:xfrm>
            <a:prstGeom prst="bentConnector3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2" name="肘形连接符 11"/>
            <p:cNvCxnSpPr>
              <a:stCxn id="30" idx="2"/>
              <a:endCxn id="7" idx="0"/>
            </p:cNvCxnSpPr>
            <p:nvPr/>
          </p:nvCxnSpPr>
          <p:spPr>
            <a:xfrm rot="5400000">
              <a:off x="4755742" y="4093621"/>
              <a:ext cx="519552" cy="1"/>
            </a:xfrm>
            <a:prstGeom prst="bentConnector3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3" name="肘形连接符 12"/>
            <p:cNvCxnSpPr>
              <a:stCxn id="9" idx="3"/>
              <a:endCxn id="8" idx="1"/>
            </p:cNvCxnSpPr>
            <p:nvPr/>
          </p:nvCxnSpPr>
          <p:spPr>
            <a:xfrm flipV="1">
              <a:off x="3699691" y="2601995"/>
              <a:ext cx="297790" cy="519551"/>
            </a:xfrm>
            <a:prstGeom prst="bentConnector3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4" name="肘形连接符 13"/>
            <p:cNvCxnSpPr>
              <a:stCxn id="10" idx="1"/>
              <a:endCxn id="8" idx="3"/>
            </p:cNvCxnSpPr>
            <p:nvPr/>
          </p:nvCxnSpPr>
          <p:spPr>
            <a:xfrm rot="10800000">
              <a:off x="6033554" y="2601996"/>
              <a:ext cx="257336" cy="529519"/>
            </a:xfrm>
            <a:prstGeom prst="bentConnector3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4" name="直线连接符 69"/>
            <p:cNvCxnSpPr/>
            <p:nvPr/>
          </p:nvCxnSpPr>
          <p:spPr>
            <a:xfrm>
              <a:off x="5154575" y="1845561"/>
              <a:ext cx="0" cy="456041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文本框 71"/>
            <p:cNvSpPr txBox="1"/>
            <p:nvPr/>
          </p:nvSpPr>
          <p:spPr>
            <a:xfrm>
              <a:off x="5152177" y="1872824"/>
              <a:ext cx="117852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050" dirty="0">
                  <a:latin typeface="微软雅黑"/>
                  <a:ea typeface="微软雅黑"/>
                  <a:cs typeface="微软雅黑"/>
                </a:rPr>
                <a:t>Create a thread</a:t>
              </a:r>
            </a:p>
          </p:txBody>
        </p:sp>
        <p:cxnSp>
          <p:nvCxnSpPr>
            <p:cNvPr id="26" name="直线连接符 72"/>
            <p:cNvCxnSpPr/>
            <p:nvPr/>
          </p:nvCxnSpPr>
          <p:spPr>
            <a:xfrm>
              <a:off x="6290890" y="3399749"/>
              <a:ext cx="0" cy="456041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文本框 73"/>
            <p:cNvSpPr txBox="1"/>
            <p:nvPr/>
          </p:nvSpPr>
          <p:spPr>
            <a:xfrm>
              <a:off x="6255527" y="3379052"/>
              <a:ext cx="1266693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050" dirty="0">
                  <a:latin typeface="微软雅黑"/>
                  <a:ea typeface="微软雅黑"/>
                  <a:cs typeface="微软雅黑"/>
                </a:rPr>
                <a:t>Play, Stop, Pause</a:t>
              </a:r>
            </a:p>
          </p:txBody>
        </p:sp>
        <p:cxnSp>
          <p:nvCxnSpPr>
            <p:cNvPr id="28" name="直线连接符 74"/>
            <p:cNvCxnSpPr/>
            <p:nvPr/>
          </p:nvCxnSpPr>
          <p:spPr>
            <a:xfrm>
              <a:off x="5154575" y="2889033"/>
              <a:ext cx="0" cy="456041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文本框 75"/>
            <p:cNvSpPr txBox="1"/>
            <p:nvPr/>
          </p:nvSpPr>
          <p:spPr>
            <a:xfrm>
              <a:off x="5152177" y="2814699"/>
              <a:ext cx="64152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050" dirty="0">
                  <a:latin typeface="微软雅黑"/>
                  <a:ea typeface="微软雅黑"/>
                  <a:cs typeface="微软雅黑"/>
                </a:rPr>
                <a:t>control</a:t>
              </a:r>
            </a:p>
          </p:txBody>
        </p:sp>
        <p:sp>
          <p:nvSpPr>
            <p:cNvPr id="30" name="圆角矩形 29"/>
            <p:cNvSpPr/>
            <p:nvPr/>
          </p:nvSpPr>
          <p:spPr>
            <a:xfrm>
              <a:off x="3997481" y="3358979"/>
              <a:ext cx="2036073" cy="474866"/>
            </a:xfrm>
            <a:prstGeom prst="roundRect">
              <a:avLst/>
            </a:prstGeom>
            <a:solidFill>
              <a:schemeClr val="tx1">
                <a:lumMod val="60000"/>
                <a:lumOff val="40000"/>
              </a:schemeClr>
            </a:solidFill>
            <a:ln>
              <a:solidFill>
                <a:srgbClr val="071F65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b="1" dirty="0" err="1">
                  <a:latin typeface="微软雅黑"/>
                  <a:cs typeface="微软雅黑"/>
                </a:rPr>
                <a:t>CheckThread</a:t>
              </a:r>
              <a:endParaRPr kumimoji="1" lang="zh-CN" altLang="en-US" sz="1600" b="1" dirty="0">
                <a:latin typeface="微软雅黑"/>
                <a:cs typeface="微软雅黑"/>
              </a:endParaRPr>
            </a:p>
            <a:p>
              <a:pPr algn="ctr"/>
              <a:endParaRPr kumimoji="1" lang="zh-CN" altLang="en-US" sz="1600" b="1" dirty="0">
                <a:latin typeface="微软雅黑"/>
                <a:ea typeface="微软雅黑"/>
                <a:cs typeface="微软雅黑"/>
              </a:endParaRPr>
            </a:p>
          </p:txBody>
        </p:sp>
        <p:cxnSp>
          <p:nvCxnSpPr>
            <p:cNvPr id="31" name="肘形连接符 30"/>
            <p:cNvCxnSpPr>
              <a:stCxn id="8" idx="2"/>
              <a:endCxn id="30" idx="0"/>
            </p:cNvCxnSpPr>
            <p:nvPr/>
          </p:nvCxnSpPr>
          <p:spPr>
            <a:xfrm rot="5400000">
              <a:off x="4755743" y="3099203"/>
              <a:ext cx="519551" cy="12700"/>
            </a:xfrm>
            <a:prstGeom prst="bentConnector3">
              <a:avLst>
                <a:gd name="adj1" fmla="val 1449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2" name="肘形连接符 31"/>
            <p:cNvCxnSpPr>
              <a:stCxn id="9" idx="3"/>
              <a:endCxn id="30" idx="1"/>
            </p:cNvCxnSpPr>
            <p:nvPr/>
          </p:nvCxnSpPr>
          <p:spPr>
            <a:xfrm>
              <a:off x="3699691" y="3121546"/>
              <a:ext cx="297790" cy="474866"/>
            </a:xfrm>
            <a:prstGeom prst="bentConnector3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3" name="肘形连接符 32"/>
            <p:cNvCxnSpPr>
              <a:stCxn id="10" idx="1"/>
              <a:endCxn id="30" idx="3"/>
            </p:cNvCxnSpPr>
            <p:nvPr/>
          </p:nvCxnSpPr>
          <p:spPr>
            <a:xfrm rot="10800000" flipV="1">
              <a:off x="6033554" y="3131514"/>
              <a:ext cx="257336" cy="464898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4" name="直线连接符 102"/>
            <p:cNvCxnSpPr/>
            <p:nvPr/>
          </p:nvCxnSpPr>
          <p:spPr>
            <a:xfrm>
              <a:off x="5154575" y="3850631"/>
              <a:ext cx="0" cy="456041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文本框 103"/>
            <p:cNvSpPr txBox="1"/>
            <p:nvPr/>
          </p:nvSpPr>
          <p:spPr>
            <a:xfrm>
              <a:off x="5152177" y="3892408"/>
              <a:ext cx="46358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050" dirty="0">
                  <a:latin typeface="微软雅黑"/>
                  <a:ea typeface="微软雅黑"/>
                  <a:cs typeface="微软雅黑"/>
                </a:rPr>
                <a:t>next</a:t>
              </a:r>
              <a:endParaRPr kumimoji="1" lang="zh-CN" altLang="en-US" sz="1050" dirty="0">
                <a:latin typeface="微软雅黑"/>
                <a:ea typeface="微软雅黑"/>
                <a:cs typeface="微软雅黑"/>
              </a:endParaRPr>
            </a:p>
          </p:txBody>
        </p:sp>
        <p:cxnSp>
          <p:nvCxnSpPr>
            <p:cNvPr id="36" name="直线连接符 104"/>
            <p:cNvCxnSpPr/>
            <p:nvPr/>
          </p:nvCxnSpPr>
          <p:spPr>
            <a:xfrm>
              <a:off x="5154575" y="4841136"/>
              <a:ext cx="0" cy="456041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文本框 105"/>
            <p:cNvSpPr txBox="1"/>
            <p:nvPr/>
          </p:nvSpPr>
          <p:spPr>
            <a:xfrm>
              <a:off x="5152177" y="4853887"/>
              <a:ext cx="43152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050" dirty="0">
                  <a:latin typeface="微软雅黑"/>
                  <a:ea typeface="微软雅黑"/>
                  <a:cs typeface="微软雅黑"/>
                </a:rPr>
                <a:t>end</a:t>
              </a:r>
              <a:endParaRPr kumimoji="1" lang="zh-CN" altLang="en-US" sz="1050" dirty="0">
                <a:latin typeface="微软雅黑"/>
                <a:ea typeface="微软雅黑"/>
                <a:cs typeface="微软雅黑"/>
              </a:endParaRPr>
            </a:p>
          </p:txBody>
        </p:sp>
        <p:cxnSp>
          <p:nvCxnSpPr>
            <p:cNvPr id="38" name="直线连接符 106"/>
            <p:cNvCxnSpPr/>
            <p:nvPr/>
          </p:nvCxnSpPr>
          <p:spPr>
            <a:xfrm>
              <a:off x="1990207" y="3399749"/>
              <a:ext cx="0" cy="456041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文本框 107"/>
            <p:cNvSpPr txBox="1"/>
            <p:nvPr/>
          </p:nvSpPr>
          <p:spPr>
            <a:xfrm>
              <a:off x="1954846" y="3379053"/>
              <a:ext cx="710451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050" dirty="0">
                  <a:latin typeface="微软雅黑"/>
                  <a:ea typeface="微软雅黑"/>
                  <a:cs typeface="微软雅黑"/>
                </a:rPr>
                <a:t>initialize</a:t>
              </a:r>
              <a:endParaRPr kumimoji="1" lang="zh-CN" altLang="en-US" sz="1050" dirty="0">
                <a:latin typeface="微软雅黑"/>
                <a:ea typeface="微软雅黑"/>
                <a:cs typeface="微软雅黑"/>
              </a:endParaRPr>
            </a:p>
          </p:txBody>
        </p:sp>
      </p:grpSp>
      <p:sp>
        <p:nvSpPr>
          <p:cNvPr id="40" name="矩形 39"/>
          <p:cNvSpPr/>
          <p:nvPr/>
        </p:nvSpPr>
        <p:spPr>
          <a:xfrm>
            <a:off x="1823310" y="5456523"/>
            <a:ext cx="8565596" cy="276999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r>
              <a:rPr lang="en-US" altLang="zh-CN" sz="1200" dirty="0">
                <a:latin typeface="微软雅黑"/>
                <a:ea typeface="微软雅黑"/>
                <a:cs typeface="微软雅黑"/>
              </a:rPr>
              <a:t>We use two threads to achieve basic functions. One is </a:t>
            </a:r>
            <a:r>
              <a:rPr lang="en-US" altLang="zh-CN" sz="1200" dirty="0" err="1">
                <a:latin typeface="微软雅黑"/>
                <a:ea typeface="微软雅黑"/>
                <a:cs typeface="微软雅黑"/>
              </a:rPr>
              <a:t>Playthread</a:t>
            </a:r>
            <a:r>
              <a:rPr lang="en-US" altLang="zh-CN" sz="1200" dirty="0">
                <a:latin typeface="微软雅黑"/>
                <a:ea typeface="微软雅黑"/>
                <a:cs typeface="微软雅黑"/>
              </a:rPr>
              <a:t>, the other one is </a:t>
            </a:r>
            <a:r>
              <a:rPr lang="en-US" altLang="zh-CN" sz="1200" dirty="0" err="1">
                <a:latin typeface="微软雅黑"/>
                <a:ea typeface="微软雅黑"/>
                <a:cs typeface="微软雅黑"/>
              </a:rPr>
              <a:t>CheckThread</a:t>
            </a:r>
            <a:r>
              <a:rPr lang="en-US" altLang="zh-CN" sz="1200" dirty="0">
                <a:latin typeface="微软雅黑"/>
                <a:ea typeface="微软雅黑"/>
                <a:cs typeface="微软雅黑"/>
              </a:rPr>
              <a:t>.</a:t>
            </a:r>
            <a:endParaRPr lang="zh-CN" altLang="en-US" sz="12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41" name="Line 3"/>
          <p:cNvSpPr>
            <a:spLocks noChangeShapeType="1"/>
          </p:cNvSpPr>
          <p:nvPr/>
        </p:nvSpPr>
        <p:spPr bwMode="black">
          <a:xfrm>
            <a:off x="1669807" y="5297177"/>
            <a:ext cx="0" cy="938371"/>
          </a:xfrm>
          <a:prstGeom prst="line">
            <a:avLst/>
          </a:prstGeom>
          <a:noFill/>
          <a:ln w="28575">
            <a:solidFill>
              <a:schemeClr val="accent5"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42" name="Group 4"/>
          <p:cNvGrpSpPr>
            <a:grpSpLocks/>
          </p:cNvGrpSpPr>
          <p:nvPr/>
        </p:nvGrpSpPr>
        <p:grpSpPr bwMode="auto">
          <a:xfrm>
            <a:off x="1576146" y="5453425"/>
            <a:ext cx="168275" cy="168275"/>
            <a:chOff x="2928" y="2208"/>
            <a:chExt cx="262" cy="262"/>
          </a:xfrm>
        </p:grpSpPr>
        <p:sp>
          <p:nvSpPr>
            <p:cNvPr id="43" name="Oval 5"/>
            <p:cNvSpPr>
              <a:spLocks noChangeArrowheads="1"/>
            </p:cNvSpPr>
            <p:nvPr/>
          </p:nvSpPr>
          <p:spPr bwMode="gray">
            <a:xfrm>
              <a:off x="2928" y="2208"/>
              <a:ext cx="262" cy="262"/>
            </a:xfrm>
            <a:prstGeom prst="ellipse">
              <a:avLst/>
            </a:prstGeom>
            <a:gradFill rotWithShape="1">
              <a:gsLst>
                <a:gs pos="0">
                  <a:schemeClr val="accent2">
                    <a:gamma/>
                    <a:tint val="28627"/>
                    <a:invGamma/>
                  </a:schemeClr>
                </a:gs>
                <a:gs pos="100000">
                  <a:schemeClr val="accent2"/>
                </a:gs>
              </a:gsLst>
              <a:lin ang="2700000" scaled="1"/>
            </a:gradFill>
            <a:ln w="12700">
              <a:solidFill>
                <a:srgbClr val="F8F8F8"/>
              </a:solidFill>
              <a:round/>
              <a:headEnd/>
              <a:tailEnd/>
            </a:ln>
            <a:effectLst>
              <a:outerShdw dist="35921" dir="2700000" algn="ctr" rotWithShape="0">
                <a:srgbClr val="1C1C1C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" name="Oval 6"/>
            <p:cNvSpPr>
              <a:spLocks noChangeArrowheads="1"/>
            </p:cNvSpPr>
            <p:nvPr/>
          </p:nvSpPr>
          <p:spPr bwMode="gray">
            <a:xfrm>
              <a:off x="2949" y="2230"/>
              <a:ext cx="218" cy="218"/>
            </a:xfrm>
            <a:prstGeom prst="ellipse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6" name="页脚占位符 1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</p:spPr>
        <p:txBody>
          <a:bodyPr/>
          <a:lstStyle/>
          <a:p>
            <a:r>
              <a:rPr lang="en-US" altLang="zh-CN" dirty="0"/>
              <a:t>Group11_gds music player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65340463"/>
      </p:ext>
    </p:extLst>
  </p:cSld>
  <p:clrMapOvr>
    <a:masterClrMapping/>
  </p:clrMapOvr>
  <p:transition spd="slow" advClick="0" advTm="10727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500"/>
                            </p:stCondLst>
                            <p:childTnLst>
                              <p:par>
                                <p:cTn id="4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0"/>
                            </p:stCondLst>
                            <p:childTnLst>
                              <p:par>
                                <p:cTn id="5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500"/>
                            </p:stCondLst>
                            <p:childTnLst>
                              <p:par>
                                <p:cTn id="5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2" grpId="0"/>
      <p:bldP spid="23" grpId="0"/>
      <p:bldP spid="40" grpId="0"/>
      <p:bldP spid="4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4-2-1 Playlist and Timer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>
              <a:defRPr/>
            </a:pPr>
            <a:fld id="{23DA680B-B80A-2545-AB30-B9870FE9052E}" type="slidenum">
              <a:rPr lang="zh-CN" altLang="en-US">
                <a:solidFill>
                  <a:srgbClr val="3D3F41">
                    <a:tint val="75000"/>
                  </a:srgbClr>
                </a:solidFill>
                <a:latin typeface="Arial" panose="020B0604020202020204"/>
                <a:ea typeface="微软雅黑" panose="020B0503020204020204" pitchFamily="34" charset="-122"/>
              </a:rPr>
              <a:t>12</a:t>
            </a:fld>
            <a:endParaRPr lang="zh-CN" altLang="en-US">
              <a:solidFill>
                <a:srgbClr val="3D3F41">
                  <a:tint val="75000"/>
                </a:srgbClr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sp>
        <p:nvSpPr>
          <p:cNvPr id="4" name="Ellipse 28"/>
          <p:cNvSpPr/>
          <p:nvPr/>
        </p:nvSpPr>
        <p:spPr>
          <a:xfrm>
            <a:off x="6208715" y="1947863"/>
            <a:ext cx="1562100" cy="1562100"/>
          </a:xfrm>
          <a:prstGeom prst="ellipse">
            <a:avLst/>
          </a:prstGeom>
          <a:solidFill>
            <a:srgbClr val="F7F7F7">
              <a:alpha val="80000"/>
            </a:srgbClr>
          </a:solidFill>
          <a:ln w="76200">
            <a:solidFill>
              <a:schemeClr val="bg1">
                <a:lumMod val="50000"/>
              </a:schemeClr>
            </a:solidFill>
          </a:ln>
        </p:spPr>
        <p:txBody>
          <a:bodyPr anchor="ctr" anchorCtr="1"/>
          <a:lstStyle/>
          <a:p>
            <a:pPr algn="ctr" defTabSz="457200">
              <a:defRPr/>
            </a:pPr>
            <a:r>
              <a:rPr lang="en-US" altLang="zh-CN" sz="2400" dirty="0">
                <a:solidFill>
                  <a:srgbClr val="1C1C1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fr-FR" altLang="zh-CN" sz="2400" dirty="0">
              <a:solidFill>
                <a:srgbClr val="1C1C1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Freeform 95"/>
          <p:cNvSpPr/>
          <p:nvPr/>
        </p:nvSpPr>
        <p:spPr bwMode="auto">
          <a:xfrm>
            <a:off x="7285044" y="1882780"/>
            <a:ext cx="485775" cy="490537"/>
          </a:xfrm>
          <a:custGeom>
            <a:avLst/>
            <a:gdLst>
              <a:gd name="T0" fmla="*/ 2147483646 w 275"/>
              <a:gd name="T1" fmla="*/ 2147483646 h 275"/>
              <a:gd name="T2" fmla="*/ 2147483646 w 275"/>
              <a:gd name="T3" fmla="*/ 2147483646 h 275"/>
              <a:gd name="T4" fmla="*/ 2147483646 w 275"/>
              <a:gd name="T5" fmla="*/ 2147483646 h 275"/>
              <a:gd name="T6" fmla="*/ 2147483646 w 275"/>
              <a:gd name="T7" fmla="*/ 2147483646 h 275"/>
              <a:gd name="T8" fmla="*/ 0 w 275"/>
              <a:gd name="T9" fmla="*/ 2147483646 h 275"/>
              <a:gd name="T10" fmla="*/ 2147483646 w 275"/>
              <a:gd name="T11" fmla="*/ 2147483646 h 275"/>
              <a:gd name="T12" fmla="*/ 2147483646 w 275"/>
              <a:gd name="T13" fmla="*/ 2147483646 h 275"/>
              <a:gd name="T14" fmla="*/ 2147483646 w 275"/>
              <a:gd name="T15" fmla="*/ 2147483646 h 275"/>
              <a:gd name="T16" fmla="*/ 2147483646 w 275"/>
              <a:gd name="T17" fmla="*/ 2147483646 h 275"/>
              <a:gd name="T18" fmla="*/ 2147483646 w 275"/>
              <a:gd name="T19" fmla="*/ 2147483646 h 275"/>
              <a:gd name="T20" fmla="*/ 2147483646 w 275"/>
              <a:gd name="T21" fmla="*/ 2147483646 h 275"/>
              <a:gd name="T22" fmla="*/ 2147483646 w 275"/>
              <a:gd name="T23" fmla="*/ 2147483646 h 275"/>
              <a:gd name="T24" fmla="*/ 2147483646 w 275"/>
              <a:gd name="T25" fmla="*/ 2147483646 h 275"/>
              <a:gd name="T26" fmla="*/ 2147483646 w 275"/>
              <a:gd name="T27" fmla="*/ 2147483646 h 275"/>
              <a:gd name="T28" fmla="*/ 2147483646 w 275"/>
              <a:gd name="T29" fmla="*/ 2147483646 h 275"/>
              <a:gd name="T30" fmla="*/ 2147483646 w 275"/>
              <a:gd name="T31" fmla="*/ 2147483646 h 275"/>
              <a:gd name="T32" fmla="*/ 2147483646 w 275"/>
              <a:gd name="T33" fmla="*/ 2147483646 h 275"/>
              <a:gd name="T34" fmla="*/ 2147483646 w 275"/>
              <a:gd name="T35" fmla="*/ 2147483646 h 275"/>
              <a:gd name="T36" fmla="*/ 2147483646 w 275"/>
              <a:gd name="T37" fmla="*/ 2147483646 h 275"/>
              <a:gd name="T38" fmla="*/ 2147483646 w 275"/>
              <a:gd name="T39" fmla="*/ 0 h 275"/>
              <a:gd name="T40" fmla="*/ 2147483646 w 275"/>
              <a:gd name="T41" fmla="*/ 0 h 275"/>
              <a:gd name="T42" fmla="*/ 2147483646 w 275"/>
              <a:gd name="T43" fmla="*/ 2147483646 h 275"/>
              <a:gd name="T44" fmla="*/ 2147483646 w 275"/>
              <a:gd name="T45" fmla="*/ 2147483646 h 275"/>
              <a:gd name="T46" fmla="*/ 2147483646 w 275"/>
              <a:gd name="T47" fmla="*/ 2147483646 h 275"/>
              <a:gd name="T48" fmla="*/ 2147483646 w 275"/>
              <a:gd name="T49" fmla="*/ 2147483646 h 275"/>
              <a:gd name="T50" fmla="*/ 2147483646 w 275"/>
              <a:gd name="T51" fmla="*/ 2147483646 h 275"/>
              <a:gd name="T52" fmla="*/ 2147483646 w 275"/>
              <a:gd name="T53" fmla="*/ 2147483646 h 275"/>
              <a:gd name="T54" fmla="*/ 2147483646 w 275"/>
              <a:gd name="T55" fmla="*/ 2147483646 h 275"/>
              <a:gd name="T56" fmla="*/ 2147483646 w 275"/>
              <a:gd name="T57" fmla="*/ 2147483646 h 275"/>
              <a:gd name="T58" fmla="*/ 2147483646 w 275"/>
              <a:gd name="T59" fmla="*/ 2147483646 h 275"/>
              <a:gd name="T60" fmla="*/ 2147483646 w 275"/>
              <a:gd name="T61" fmla="*/ 2147483646 h 275"/>
              <a:gd name="T62" fmla="*/ 2147483646 w 275"/>
              <a:gd name="T63" fmla="*/ 2147483646 h 275"/>
              <a:gd name="T64" fmla="*/ 2147483646 w 275"/>
              <a:gd name="T65" fmla="*/ 2147483646 h 275"/>
              <a:gd name="T66" fmla="*/ 2147483646 w 275"/>
              <a:gd name="T67" fmla="*/ 2147483646 h 275"/>
              <a:gd name="T68" fmla="*/ 2147483646 w 275"/>
              <a:gd name="T69" fmla="*/ 2147483646 h 275"/>
              <a:gd name="T70" fmla="*/ 2147483646 w 275"/>
              <a:gd name="T71" fmla="*/ 2147483646 h 275"/>
              <a:gd name="T72" fmla="*/ 2147483646 w 275"/>
              <a:gd name="T73" fmla="*/ 2147483646 h 275"/>
              <a:gd name="T74" fmla="*/ 2147483646 w 275"/>
              <a:gd name="T75" fmla="*/ 2147483646 h 275"/>
              <a:gd name="T76" fmla="*/ 2147483646 w 275"/>
              <a:gd name="T77" fmla="*/ 2147483646 h 275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w 275"/>
              <a:gd name="T118" fmla="*/ 0 h 275"/>
              <a:gd name="T119" fmla="*/ 275 w 275"/>
              <a:gd name="T120" fmla="*/ 275 h 275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T117" t="T118" r="T119" b="T120"/>
            <a:pathLst>
              <a:path w="275" h="275">
                <a:moveTo>
                  <a:pt x="117" y="275"/>
                </a:moveTo>
                <a:lnTo>
                  <a:pt x="117" y="275"/>
                </a:lnTo>
                <a:lnTo>
                  <a:pt x="96" y="274"/>
                </a:lnTo>
                <a:lnTo>
                  <a:pt x="77" y="271"/>
                </a:lnTo>
                <a:lnTo>
                  <a:pt x="60" y="267"/>
                </a:lnTo>
                <a:lnTo>
                  <a:pt x="45" y="262"/>
                </a:lnTo>
                <a:lnTo>
                  <a:pt x="32" y="257"/>
                </a:lnTo>
                <a:lnTo>
                  <a:pt x="24" y="252"/>
                </a:lnTo>
                <a:lnTo>
                  <a:pt x="14" y="247"/>
                </a:lnTo>
                <a:lnTo>
                  <a:pt x="0" y="239"/>
                </a:lnTo>
                <a:lnTo>
                  <a:pt x="16" y="234"/>
                </a:lnTo>
                <a:lnTo>
                  <a:pt x="28" y="229"/>
                </a:lnTo>
                <a:lnTo>
                  <a:pt x="39" y="224"/>
                </a:lnTo>
                <a:lnTo>
                  <a:pt x="32" y="214"/>
                </a:lnTo>
                <a:lnTo>
                  <a:pt x="26" y="206"/>
                </a:lnTo>
                <a:lnTo>
                  <a:pt x="21" y="196"/>
                </a:lnTo>
                <a:lnTo>
                  <a:pt x="16" y="185"/>
                </a:lnTo>
                <a:lnTo>
                  <a:pt x="11" y="172"/>
                </a:lnTo>
                <a:lnTo>
                  <a:pt x="8" y="160"/>
                </a:lnTo>
                <a:lnTo>
                  <a:pt x="7" y="146"/>
                </a:lnTo>
                <a:lnTo>
                  <a:pt x="5" y="133"/>
                </a:lnTo>
                <a:lnTo>
                  <a:pt x="7" y="120"/>
                </a:lnTo>
                <a:lnTo>
                  <a:pt x="8" y="108"/>
                </a:lnTo>
                <a:lnTo>
                  <a:pt x="11" y="94"/>
                </a:lnTo>
                <a:lnTo>
                  <a:pt x="16" y="82"/>
                </a:lnTo>
                <a:lnTo>
                  <a:pt x="21" y="71"/>
                </a:lnTo>
                <a:lnTo>
                  <a:pt x="28" y="59"/>
                </a:lnTo>
                <a:lnTo>
                  <a:pt x="36" y="49"/>
                </a:lnTo>
                <a:lnTo>
                  <a:pt x="44" y="40"/>
                </a:lnTo>
                <a:lnTo>
                  <a:pt x="54" y="30"/>
                </a:lnTo>
                <a:lnTo>
                  <a:pt x="65" y="23"/>
                </a:lnTo>
                <a:lnTo>
                  <a:pt x="76" y="15"/>
                </a:lnTo>
                <a:lnTo>
                  <a:pt x="89" y="9"/>
                </a:lnTo>
                <a:lnTo>
                  <a:pt x="101" y="6"/>
                </a:lnTo>
                <a:lnTo>
                  <a:pt x="113" y="2"/>
                </a:lnTo>
                <a:lnTo>
                  <a:pt x="127" y="0"/>
                </a:lnTo>
                <a:lnTo>
                  <a:pt x="140" y="0"/>
                </a:lnTo>
                <a:lnTo>
                  <a:pt x="150" y="0"/>
                </a:lnTo>
                <a:lnTo>
                  <a:pt x="161" y="1"/>
                </a:lnTo>
                <a:lnTo>
                  <a:pt x="170" y="3"/>
                </a:lnTo>
                <a:lnTo>
                  <a:pt x="180" y="6"/>
                </a:lnTo>
                <a:lnTo>
                  <a:pt x="198" y="12"/>
                </a:lnTo>
                <a:lnTo>
                  <a:pt x="215" y="22"/>
                </a:lnTo>
                <a:lnTo>
                  <a:pt x="230" y="34"/>
                </a:lnTo>
                <a:lnTo>
                  <a:pt x="244" y="48"/>
                </a:lnTo>
                <a:lnTo>
                  <a:pt x="249" y="56"/>
                </a:lnTo>
                <a:lnTo>
                  <a:pt x="255" y="64"/>
                </a:lnTo>
                <a:lnTo>
                  <a:pt x="260" y="74"/>
                </a:lnTo>
                <a:lnTo>
                  <a:pt x="264" y="82"/>
                </a:lnTo>
                <a:lnTo>
                  <a:pt x="269" y="96"/>
                </a:lnTo>
                <a:lnTo>
                  <a:pt x="272" y="109"/>
                </a:lnTo>
                <a:lnTo>
                  <a:pt x="273" y="122"/>
                </a:lnTo>
                <a:lnTo>
                  <a:pt x="275" y="134"/>
                </a:lnTo>
                <a:lnTo>
                  <a:pt x="273" y="148"/>
                </a:lnTo>
                <a:lnTo>
                  <a:pt x="272" y="161"/>
                </a:lnTo>
                <a:lnTo>
                  <a:pt x="269" y="173"/>
                </a:lnTo>
                <a:lnTo>
                  <a:pt x="264" y="185"/>
                </a:lnTo>
                <a:lnTo>
                  <a:pt x="259" y="197"/>
                </a:lnTo>
                <a:lnTo>
                  <a:pt x="252" y="208"/>
                </a:lnTo>
                <a:lnTo>
                  <a:pt x="244" y="218"/>
                </a:lnTo>
                <a:lnTo>
                  <a:pt x="236" y="229"/>
                </a:lnTo>
                <a:lnTo>
                  <a:pt x="226" y="237"/>
                </a:lnTo>
                <a:lnTo>
                  <a:pt x="215" y="245"/>
                </a:lnTo>
                <a:lnTo>
                  <a:pt x="204" y="252"/>
                </a:lnTo>
                <a:lnTo>
                  <a:pt x="192" y="258"/>
                </a:lnTo>
                <a:lnTo>
                  <a:pt x="185" y="260"/>
                </a:lnTo>
                <a:lnTo>
                  <a:pt x="168" y="267"/>
                </a:lnTo>
                <a:lnTo>
                  <a:pt x="152" y="271"/>
                </a:lnTo>
                <a:lnTo>
                  <a:pt x="134" y="274"/>
                </a:lnTo>
                <a:lnTo>
                  <a:pt x="117" y="275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38100">
            <a:solidFill>
              <a:srgbClr val="F7F7F7"/>
            </a:solidFill>
            <a:round/>
          </a:ln>
        </p:spPr>
        <p:txBody>
          <a:bodyPr anchor="ctr" anchorCtr="1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457200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fr-FR" altLang="zh-CN" sz="2400" dirty="0">
                <a:solidFill>
                  <a:srgbClr val="071F65"/>
                </a:solidFill>
                <a:latin typeface="Arial Black" panose="020B0A04020102020204"/>
                <a:ea typeface="微软雅黑" panose="020B0503020204020204" pitchFamily="34" charset="-122"/>
              </a:rPr>
              <a:t>2</a:t>
            </a:r>
          </a:p>
        </p:txBody>
      </p:sp>
      <p:sp>
        <p:nvSpPr>
          <p:cNvPr id="6" name="Freeform 185"/>
          <p:cNvSpPr/>
          <p:nvPr/>
        </p:nvSpPr>
        <p:spPr bwMode="auto">
          <a:xfrm flipH="1">
            <a:off x="7527927" y="2212979"/>
            <a:ext cx="501651" cy="1246187"/>
          </a:xfrm>
          <a:custGeom>
            <a:avLst/>
            <a:gdLst>
              <a:gd name="T0" fmla="*/ 2147483646 w 283"/>
              <a:gd name="T1" fmla="*/ 2147483646 h 702"/>
              <a:gd name="T2" fmla="*/ 2147483646 w 283"/>
              <a:gd name="T3" fmla="*/ 2147483646 h 702"/>
              <a:gd name="T4" fmla="*/ 2147483646 w 283"/>
              <a:gd name="T5" fmla="*/ 2147483646 h 702"/>
              <a:gd name="T6" fmla="*/ 2147483646 w 283"/>
              <a:gd name="T7" fmla="*/ 2147483646 h 702"/>
              <a:gd name="T8" fmla="*/ 2147483646 w 283"/>
              <a:gd name="T9" fmla="*/ 2147483646 h 702"/>
              <a:gd name="T10" fmla="*/ 2147483646 w 283"/>
              <a:gd name="T11" fmla="*/ 2147483646 h 702"/>
              <a:gd name="T12" fmla="*/ 2147483646 w 283"/>
              <a:gd name="T13" fmla="*/ 2147483646 h 702"/>
              <a:gd name="T14" fmla="*/ 2147483646 w 283"/>
              <a:gd name="T15" fmla="*/ 2147483646 h 702"/>
              <a:gd name="T16" fmla="*/ 2147483646 w 283"/>
              <a:gd name="T17" fmla="*/ 2147483646 h 702"/>
              <a:gd name="T18" fmla="*/ 2147483646 w 283"/>
              <a:gd name="T19" fmla="*/ 2147483646 h 702"/>
              <a:gd name="T20" fmla="*/ 2147483646 w 283"/>
              <a:gd name="T21" fmla="*/ 2147483646 h 702"/>
              <a:gd name="T22" fmla="*/ 2147483646 w 283"/>
              <a:gd name="T23" fmla="*/ 2147483646 h 702"/>
              <a:gd name="T24" fmla="*/ 2147483646 w 283"/>
              <a:gd name="T25" fmla="*/ 2147483646 h 702"/>
              <a:gd name="T26" fmla="*/ 2147483646 w 283"/>
              <a:gd name="T27" fmla="*/ 2147483646 h 702"/>
              <a:gd name="T28" fmla="*/ 2147483646 w 283"/>
              <a:gd name="T29" fmla="*/ 2147483646 h 702"/>
              <a:gd name="T30" fmla="*/ 2147483646 w 283"/>
              <a:gd name="T31" fmla="*/ 2147483646 h 702"/>
              <a:gd name="T32" fmla="*/ 2147483646 w 283"/>
              <a:gd name="T33" fmla="*/ 2147483646 h 702"/>
              <a:gd name="T34" fmla="*/ 2147483646 w 283"/>
              <a:gd name="T35" fmla="*/ 0 h 702"/>
              <a:gd name="T36" fmla="*/ 2147483646 w 283"/>
              <a:gd name="T37" fmla="*/ 2147483646 h 702"/>
              <a:gd name="T38" fmla="*/ 2147483646 w 283"/>
              <a:gd name="T39" fmla="*/ 2147483646 h 702"/>
              <a:gd name="T40" fmla="*/ 2147483646 w 283"/>
              <a:gd name="T41" fmla="*/ 2147483646 h 702"/>
              <a:gd name="T42" fmla="*/ 2147483646 w 283"/>
              <a:gd name="T43" fmla="*/ 2147483646 h 702"/>
              <a:gd name="T44" fmla="*/ 2147483646 w 283"/>
              <a:gd name="T45" fmla="*/ 2147483646 h 702"/>
              <a:gd name="T46" fmla="*/ 0 w 283"/>
              <a:gd name="T47" fmla="*/ 2147483646 h 702"/>
              <a:gd name="T48" fmla="*/ 0 w 283"/>
              <a:gd name="T49" fmla="*/ 2147483646 h 702"/>
              <a:gd name="T50" fmla="*/ 2147483646 w 283"/>
              <a:gd name="T51" fmla="*/ 2147483646 h 702"/>
              <a:gd name="T52" fmla="*/ 2147483646 w 283"/>
              <a:gd name="T53" fmla="*/ 2147483646 h 702"/>
              <a:gd name="T54" fmla="*/ 2147483646 w 283"/>
              <a:gd name="T55" fmla="*/ 2147483646 h 702"/>
              <a:gd name="T56" fmla="*/ 2147483646 w 283"/>
              <a:gd name="T57" fmla="*/ 2147483646 h 702"/>
              <a:gd name="T58" fmla="*/ 2147483646 w 283"/>
              <a:gd name="T59" fmla="*/ 2147483646 h 702"/>
              <a:gd name="T60" fmla="*/ 2147483646 w 283"/>
              <a:gd name="T61" fmla="*/ 2147483646 h 702"/>
              <a:gd name="T62" fmla="*/ 2147483646 w 283"/>
              <a:gd name="T63" fmla="*/ 2147483646 h 702"/>
              <a:gd name="T64" fmla="*/ 2147483646 w 283"/>
              <a:gd name="T65" fmla="*/ 2147483646 h 702"/>
              <a:gd name="T66" fmla="*/ 2147483646 w 283"/>
              <a:gd name="T67" fmla="*/ 2147483646 h 702"/>
              <a:gd name="T68" fmla="*/ 2147483646 w 283"/>
              <a:gd name="T69" fmla="*/ 2147483646 h 702"/>
              <a:gd name="T70" fmla="*/ 2147483646 w 283"/>
              <a:gd name="T71" fmla="*/ 2147483646 h 702"/>
              <a:gd name="T72" fmla="*/ 2147483646 w 283"/>
              <a:gd name="T73" fmla="*/ 2147483646 h 702"/>
              <a:gd name="T74" fmla="*/ 2147483646 w 283"/>
              <a:gd name="T75" fmla="*/ 2147483646 h 702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283" h="702">
                <a:moveTo>
                  <a:pt x="283" y="667"/>
                </a:moveTo>
                <a:lnTo>
                  <a:pt x="283" y="667"/>
                </a:lnTo>
                <a:lnTo>
                  <a:pt x="261" y="650"/>
                </a:lnTo>
                <a:lnTo>
                  <a:pt x="242" y="633"/>
                </a:lnTo>
                <a:lnTo>
                  <a:pt x="222" y="613"/>
                </a:lnTo>
                <a:lnTo>
                  <a:pt x="205" y="594"/>
                </a:lnTo>
                <a:lnTo>
                  <a:pt x="188" y="573"/>
                </a:lnTo>
                <a:lnTo>
                  <a:pt x="174" y="551"/>
                </a:lnTo>
                <a:lnTo>
                  <a:pt x="159" y="528"/>
                </a:lnTo>
                <a:lnTo>
                  <a:pt x="147" y="505"/>
                </a:lnTo>
                <a:lnTo>
                  <a:pt x="135" y="480"/>
                </a:lnTo>
                <a:lnTo>
                  <a:pt x="125" y="456"/>
                </a:lnTo>
                <a:lnTo>
                  <a:pt x="118" y="429"/>
                </a:lnTo>
                <a:lnTo>
                  <a:pt x="111" y="403"/>
                </a:lnTo>
                <a:lnTo>
                  <a:pt x="106" y="376"/>
                </a:lnTo>
                <a:lnTo>
                  <a:pt x="102" y="349"/>
                </a:lnTo>
                <a:lnTo>
                  <a:pt x="101" y="320"/>
                </a:lnTo>
                <a:lnTo>
                  <a:pt x="101" y="292"/>
                </a:lnTo>
                <a:lnTo>
                  <a:pt x="102" y="268"/>
                </a:lnTo>
                <a:lnTo>
                  <a:pt x="105" y="243"/>
                </a:lnTo>
                <a:lnTo>
                  <a:pt x="108" y="220"/>
                </a:lnTo>
                <a:lnTo>
                  <a:pt x="114" y="197"/>
                </a:lnTo>
                <a:lnTo>
                  <a:pt x="120" y="174"/>
                </a:lnTo>
                <a:lnTo>
                  <a:pt x="128" y="152"/>
                </a:lnTo>
                <a:lnTo>
                  <a:pt x="136" y="131"/>
                </a:lnTo>
                <a:lnTo>
                  <a:pt x="146" y="110"/>
                </a:lnTo>
                <a:lnTo>
                  <a:pt x="135" y="99"/>
                </a:lnTo>
                <a:lnTo>
                  <a:pt x="127" y="87"/>
                </a:lnTo>
                <a:lnTo>
                  <a:pt x="118" y="74"/>
                </a:lnTo>
                <a:lnTo>
                  <a:pt x="111" y="60"/>
                </a:lnTo>
                <a:lnTo>
                  <a:pt x="106" y="46"/>
                </a:lnTo>
                <a:lnTo>
                  <a:pt x="101" y="31"/>
                </a:lnTo>
                <a:lnTo>
                  <a:pt x="99" y="15"/>
                </a:lnTo>
                <a:lnTo>
                  <a:pt x="97" y="0"/>
                </a:lnTo>
                <a:lnTo>
                  <a:pt x="77" y="32"/>
                </a:lnTo>
                <a:lnTo>
                  <a:pt x="59" y="65"/>
                </a:lnTo>
                <a:lnTo>
                  <a:pt x="43" y="100"/>
                </a:lnTo>
                <a:lnTo>
                  <a:pt x="28" y="137"/>
                </a:lnTo>
                <a:lnTo>
                  <a:pt x="17" y="174"/>
                </a:lnTo>
                <a:lnTo>
                  <a:pt x="12" y="194"/>
                </a:lnTo>
                <a:lnTo>
                  <a:pt x="9" y="213"/>
                </a:lnTo>
                <a:lnTo>
                  <a:pt x="5" y="234"/>
                </a:lnTo>
                <a:lnTo>
                  <a:pt x="3" y="253"/>
                </a:lnTo>
                <a:lnTo>
                  <a:pt x="2" y="274"/>
                </a:lnTo>
                <a:lnTo>
                  <a:pt x="0" y="294"/>
                </a:lnTo>
                <a:lnTo>
                  <a:pt x="0" y="323"/>
                </a:lnTo>
                <a:lnTo>
                  <a:pt x="2" y="353"/>
                </a:lnTo>
                <a:lnTo>
                  <a:pt x="4" y="382"/>
                </a:lnTo>
                <a:lnTo>
                  <a:pt x="9" y="411"/>
                </a:lnTo>
                <a:lnTo>
                  <a:pt x="15" y="439"/>
                </a:lnTo>
                <a:lnTo>
                  <a:pt x="22" y="465"/>
                </a:lnTo>
                <a:lnTo>
                  <a:pt x="31" y="492"/>
                </a:lnTo>
                <a:lnTo>
                  <a:pt x="40" y="519"/>
                </a:lnTo>
                <a:lnTo>
                  <a:pt x="51" y="544"/>
                </a:lnTo>
                <a:lnTo>
                  <a:pt x="65" y="570"/>
                </a:lnTo>
                <a:lnTo>
                  <a:pt x="78" y="593"/>
                </a:lnTo>
                <a:lnTo>
                  <a:pt x="93" y="617"/>
                </a:lnTo>
                <a:lnTo>
                  <a:pt x="110" y="639"/>
                </a:lnTo>
                <a:lnTo>
                  <a:pt x="127" y="661"/>
                </a:lnTo>
                <a:lnTo>
                  <a:pt x="145" y="681"/>
                </a:lnTo>
                <a:lnTo>
                  <a:pt x="163" y="702"/>
                </a:lnTo>
                <a:lnTo>
                  <a:pt x="176" y="693"/>
                </a:lnTo>
                <a:lnTo>
                  <a:pt x="188" y="686"/>
                </a:lnTo>
                <a:lnTo>
                  <a:pt x="202" y="680"/>
                </a:lnTo>
                <a:lnTo>
                  <a:pt x="216" y="674"/>
                </a:lnTo>
                <a:lnTo>
                  <a:pt x="231" y="670"/>
                </a:lnTo>
                <a:lnTo>
                  <a:pt x="245" y="668"/>
                </a:lnTo>
                <a:lnTo>
                  <a:pt x="261" y="667"/>
                </a:lnTo>
                <a:lnTo>
                  <a:pt x="277" y="665"/>
                </a:lnTo>
                <a:lnTo>
                  <a:pt x="283" y="667"/>
                </a:lnTo>
                <a:close/>
              </a:path>
            </a:pathLst>
          </a:custGeom>
          <a:solidFill>
            <a:schemeClr val="bg1">
              <a:lumMod val="50000"/>
              <a:alpha val="80000"/>
            </a:schemeClr>
          </a:solidFill>
          <a:ln w="9525">
            <a:solidFill>
              <a:schemeClr val="bg1"/>
            </a:solidFill>
            <a:round/>
          </a:ln>
        </p:spPr>
        <p:txBody>
          <a:bodyPr/>
          <a:lstStyle/>
          <a:p>
            <a:pPr defTabSz="457200">
              <a:defRPr/>
            </a:pPr>
            <a:endParaRPr lang="zh-CN" altLang="en-US">
              <a:solidFill>
                <a:srgbClr val="3D3F41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sp>
        <p:nvSpPr>
          <p:cNvPr id="7" name="Ellipse 28"/>
          <p:cNvSpPr/>
          <p:nvPr/>
        </p:nvSpPr>
        <p:spPr>
          <a:xfrm>
            <a:off x="4351344" y="1947863"/>
            <a:ext cx="1563687" cy="1562100"/>
          </a:xfrm>
          <a:prstGeom prst="ellipse">
            <a:avLst/>
          </a:prstGeom>
          <a:solidFill>
            <a:srgbClr val="F7F7F7">
              <a:alpha val="80000"/>
            </a:srgbClr>
          </a:solidFill>
          <a:ln w="76200">
            <a:solidFill>
              <a:srgbClr val="071F65"/>
            </a:solidFill>
          </a:ln>
        </p:spPr>
        <p:txBody>
          <a:bodyPr anchor="ctr" anchorCtr="1"/>
          <a:lstStyle/>
          <a:p>
            <a:pPr algn="ctr" defTabSz="457200">
              <a:defRPr/>
            </a:pPr>
            <a:r>
              <a:rPr lang="en-US" sz="2400" dirty="0">
                <a:solidFill>
                  <a:srgbClr val="1C1C1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fr-FR" sz="2400" dirty="0">
              <a:solidFill>
                <a:srgbClr val="1C1C1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Freeform 95"/>
          <p:cNvSpPr/>
          <p:nvPr/>
        </p:nvSpPr>
        <p:spPr bwMode="auto">
          <a:xfrm flipH="1">
            <a:off x="4351341" y="1882780"/>
            <a:ext cx="487363" cy="490537"/>
          </a:xfrm>
          <a:custGeom>
            <a:avLst/>
            <a:gdLst>
              <a:gd name="T0" fmla="*/ 2147483646 w 275"/>
              <a:gd name="T1" fmla="*/ 2147483646 h 275"/>
              <a:gd name="T2" fmla="*/ 2147483646 w 275"/>
              <a:gd name="T3" fmla="*/ 2147483646 h 275"/>
              <a:gd name="T4" fmla="*/ 2147483646 w 275"/>
              <a:gd name="T5" fmla="*/ 2147483646 h 275"/>
              <a:gd name="T6" fmla="*/ 2147483646 w 275"/>
              <a:gd name="T7" fmla="*/ 2147483646 h 275"/>
              <a:gd name="T8" fmla="*/ 0 w 275"/>
              <a:gd name="T9" fmla="*/ 2147483646 h 275"/>
              <a:gd name="T10" fmla="*/ 2147483646 w 275"/>
              <a:gd name="T11" fmla="*/ 2147483646 h 275"/>
              <a:gd name="T12" fmla="*/ 2147483646 w 275"/>
              <a:gd name="T13" fmla="*/ 2147483646 h 275"/>
              <a:gd name="T14" fmla="*/ 2147483646 w 275"/>
              <a:gd name="T15" fmla="*/ 2147483646 h 275"/>
              <a:gd name="T16" fmla="*/ 2147483646 w 275"/>
              <a:gd name="T17" fmla="*/ 2147483646 h 275"/>
              <a:gd name="T18" fmla="*/ 2147483646 w 275"/>
              <a:gd name="T19" fmla="*/ 2147483646 h 275"/>
              <a:gd name="T20" fmla="*/ 2147483646 w 275"/>
              <a:gd name="T21" fmla="*/ 2147483646 h 275"/>
              <a:gd name="T22" fmla="*/ 2147483646 w 275"/>
              <a:gd name="T23" fmla="*/ 2147483646 h 275"/>
              <a:gd name="T24" fmla="*/ 2147483646 w 275"/>
              <a:gd name="T25" fmla="*/ 2147483646 h 275"/>
              <a:gd name="T26" fmla="*/ 2147483646 w 275"/>
              <a:gd name="T27" fmla="*/ 2147483646 h 275"/>
              <a:gd name="T28" fmla="*/ 2147483646 w 275"/>
              <a:gd name="T29" fmla="*/ 2147483646 h 275"/>
              <a:gd name="T30" fmla="*/ 2147483646 w 275"/>
              <a:gd name="T31" fmla="*/ 2147483646 h 275"/>
              <a:gd name="T32" fmla="*/ 2147483646 w 275"/>
              <a:gd name="T33" fmla="*/ 2147483646 h 275"/>
              <a:gd name="T34" fmla="*/ 2147483646 w 275"/>
              <a:gd name="T35" fmla="*/ 2147483646 h 275"/>
              <a:gd name="T36" fmla="*/ 2147483646 w 275"/>
              <a:gd name="T37" fmla="*/ 2147483646 h 275"/>
              <a:gd name="T38" fmla="*/ 2147483646 w 275"/>
              <a:gd name="T39" fmla="*/ 0 h 275"/>
              <a:gd name="T40" fmla="*/ 2147483646 w 275"/>
              <a:gd name="T41" fmla="*/ 0 h 275"/>
              <a:gd name="T42" fmla="*/ 2147483646 w 275"/>
              <a:gd name="T43" fmla="*/ 2147483646 h 275"/>
              <a:gd name="T44" fmla="*/ 2147483646 w 275"/>
              <a:gd name="T45" fmla="*/ 2147483646 h 275"/>
              <a:gd name="T46" fmla="*/ 2147483646 w 275"/>
              <a:gd name="T47" fmla="*/ 2147483646 h 275"/>
              <a:gd name="T48" fmla="*/ 2147483646 w 275"/>
              <a:gd name="T49" fmla="*/ 2147483646 h 275"/>
              <a:gd name="T50" fmla="*/ 2147483646 w 275"/>
              <a:gd name="T51" fmla="*/ 2147483646 h 275"/>
              <a:gd name="T52" fmla="*/ 2147483646 w 275"/>
              <a:gd name="T53" fmla="*/ 2147483646 h 275"/>
              <a:gd name="T54" fmla="*/ 2147483646 w 275"/>
              <a:gd name="T55" fmla="*/ 2147483646 h 275"/>
              <a:gd name="T56" fmla="*/ 2147483646 w 275"/>
              <a:gd name="T57" fmla="*/ 2147483646 h 275"/>
              <a:gd name="T58" fmla="*/ 2147483646 w 275"/>
              <a:gd name="T59" fmla="*/ 2147483646 h 275"/>
              <a:gd name="T60" fmla="*/ 2147483646 w 275"/>
              <a:gd name="T61" fmla="*/ 2147483646 h 275"/>
              <a:gd name="T62" fmla="*/ 2147483646 w 275"/>
              <a:gd name="T63" fmla="*/ 2147483646 h 275"/>
              <a:gd name="T64" fmla="*/ 2147483646 w 275"/>
              <a:gd name="T65" fmla="*/ 2147483646 h 275"/>
              <a:gd name="T66" fmla="*/ 2147483646 w 275"/>
              <a:gd name="T67" fmla="*/ 2147483646 h 275"/>
              <a:gd name="T68" fmla="*/ 2147483646 w 275"/>
              <a:gd name="T69" fmla="*/ 2147483646 h 275"/>
              <a:gd name="T70" fmla="*/ 2147483646 w 275"/>
              <a:gd name="T71" fmla="*/ 2147483646 h 275"/>
              <a:gd name="T72" fmla="*/ 2147483646 w 275"/>
              <a:gd name="T73" fmla="*/ 2147483646 h 275"/>
              <a:gd name="T74" fmla="*/ 2147483646 w 275"/>
              <a:gd name="T75" fmla="*/ 2147483646 h 275"/>
              <a:gd name="T76" fmla="*/ 2147483646 w 275"/>
              <a:gd name="T77" fmla="*/ 2147483646 h 275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w 275"/>
              <a:gd name="T118" fmla="*/ 0 h 275"/>
              <a:gd name="T119" fmla="*/ 275 w 275"/>
              <a:gd name="T120" fmla="*/ 275 h 275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T117" t="T118" r="T119" b="T120"/>
            <a:pathLst>
              <a:path w="275" h="275">
                <a:moveTo>
                  <a:pt x="117" y="275"/>
                </a:moveTo>
                <a:lnTo>
                  <a:pt x="117" y="275"/>
                </a:lnTo>
                <a:lnTo>
                  <a:pt x="96" y="274"/>
                </a:lnTo>
                <a:lnTo>
                  <a:pt x="77" y="271"/>
                </a:lnTo>
                <a:lnTo>
                  <a:pt x="60" y="267"/>
                </a:lnTo>
                <a:lnTo>
                  <a:pt x="45" y="262"/>
                </a:lnTo>
                <a:lnTo>
                  <a:pt x="32" y="257"/>
                </a:lnTo>
                <a:lnTo>
                  <a:pt x="24" y="252"/>
                </a:lnTo>
                <a:lnTo>
                  <a:pt x="14" y="247"/>
                </a:lnTo>
                <a:lnTo>
                  <a:pt x="0" y="239"/>
                </a:lnTo>
                <a:lnTo>
                  <a:pt x="16" y="234"/>
                </a:lnTo>
                <a:lnTo>
                  <a:pt x="28" y="229"/>
                </a:lnTo>
                <a:lnTo>
                  <a:pt x="39" y="224"/>
                </a:lnTo>
                <a:lnTo>
                  <a:pt x="32" y="214"/>
                </a:lnTo>
                <a:lnTo>
                  <a:pt x="26" y="206"/>
                </a:lnTo>
                <a:lnTo>
                  <a:pt x="21" y="196"/>
                </a:lnTo>
                <a:lnTo>
                  <a:pt x="16" y="185"/>
                </a:lnTo>
                <a:lnTo>
                  <a:pt x="11" y="172"/>
                </a:lnTo>
                <a:lnTo>
                  <a:pt x="8" y="160"/>
                </a:lnTo>
                <a:lnTo>
                  <a:pt x="7" y="146"/>
                </a:lnTo>
                <a:lnTo>
                  <a:pt x="5" y="133"/>
                </a:lnTo>
                <a:lnTo>
                  <a:pt x="7" y="120"/>
                </a:lnTo>
                <a:lnTo>
                  <a:pt x="8" y="108"/>
                </a:lnTo>
                <a:lnTo>
                  <a:pt x="11" y="94"/>
                </a:lnTo>
                <a:lnTo>
                  <a:pt x="16" y="82"/>
                </a:lnTo>
                <a:lnTo>
                  <a:pt x="21" y="71"/>
                </a:lnTo>
                <a:lnTo>
                  <a:pt x="28" y="59"/>
                </a:lnTo>
                <a:lnTo>
                  <a:pt x="36" y="49"/>
                </a:lnTo>
                <a:lnTo>
                  <a:pt x="44" y="40"/>
                </a:lnTo>
                <a:lnTo>
                  <a:pt x="54" y="30"/>
                </a:lnTo>
                <a:lnTo>
                  <a:pt x="65" y="23"/>
                </a:lnTo>
                <a:lnTo>
                  <a:pt x="76" y="15"/>
                </a:lnTo>
                <a:lnTo>
                  <a:pt x="89" y="9"/>
                </a:lnTo>
                <a:lnTo>
                  <a:pt x="101" y="6"/>
                </a:lnTo>
                <a:lnTo>
                  <a:pt x="113" y="2"/>
                </a:lnTo>
                <a:lnTo>
                  <a:pt x="127" y="0"/>
                </a:lnTo>
                <a:lnTo>
                  <a:pt x="140" y="0"/>
                </a:lnTo>
                <a:lnTo>
                  <a:pt x="150" y="0"/>
                </a:lnTo>
                <a:lnTo>
                  <a:pt x="161" y="1"/>
                </a:lnTo>
                <a:lnTo>
                  <a:pt x="170" y="3"/>
                </a:lnTo>
                <a:lnTo>
                  <a:pt x="180" y="6"/>
                </a:lnTo>
                <a:lnTo>
                  <a:pt x="198" y="12"/>
                </a:lnTo>
                <a:lnTo>
                  <a:pt x="215" y="22"/>
                </a:lnTo>
                <a:lnTo>
                  <a:pt x="230" y="34"/>
                </a:lnTo>
                <a:lnTo>
                  <a:pt x="244" y="48"/>
                </a:lnTo>
                <a:lnTo>
                  <a:pt x="249" y="56"/>
                </a:lnTo>
                <a:lnTo>
                  <a:pt x="255" y="64"/>
                </a:lnTo>
                <a:lnTo>
                  <a:pt x="260" y="74"/>
                </a:lnTo>
                <a:lnTo>
                  <a:pt x="264" y="82"/>
                </a:lnTo>
                <a:lnTo>
                  <a:pt x="269" y="96"/>
                </a:lnTo>
                <a:lnTo>
                  <a:pt x="272" y="109"/>
                </a:lnTo>
                <a:lnTo>
                  <a:pt x="273" y="122"/>
                </a:lnTo>
                <a:lnTo>
                  <a:pt x="275" y="134"/>
                </a:lnTo>
                <a:lnTo>
                  <a:pt x="273" y="148"/>
                </a:lnTo>
                <a:lnTo>
                  <a:pt x="272" y="161"/>
                </a:lnTo>
                <a:lnTo>
                  <a:pt x="269" y="173"/>
                </a:lnTo>
                <a:lnTo>
                  <a:pt x="264" y="185"/>
                </a:lnTo>
                <a:lnTo>
                  <a:pt x="259" y="197"/>
                </a:lnTo>
                <a:lnTo>
                  <a:pt x="252" y="208"/>
                </a:lnTo>
                <a:lnTo>
                  <a:pt x="244" y="218"/>
                </a:lnTo>
                <a:lnTo>
                  <a:pt x="236" y="229"/>
                </a:lnTo>
                <a:lnTo>
                  <a:pt x="226" y="237"/>
                </a:lnTo>
                <a:lnTo>
                  <a:pt x="215" y="245"/>
                </a:lnTo>
                <a:lnTo>
                  <a:pt x="204" y="252"/>
                </a:lnTo>
                <a:lnTo>
                  <a:pt x="192" y="258"/>
                </a:lnTo>
                <a:lnTo>
                  <a:pt x="185" y="260"/>
                </a:lnTo>
                <a:lnTo>
                  <a:pt x="168" y="267"/>
                </a:lnTo>
                <a:lnTo>
                  <a:pt x="152" y="271"/>
                </a:lnTo>
                <a:lnTo>
                  <a:pt x="134" y="274"/>
                </a:lnTo>
                <a:lnTo>
                  <a:pt x="117" y="275"/>
                </a:lnTo>
                <a:close/>
              </a:path>
            </a:pathLst>
          </a:custGeom>
          <a:solidFill>
            <a:srgbClr val="071F65"/>
          </a:solidFill>
          <a:ln w="38100">
            <a:solidFill>
              <a:srgbClr val="F7F7F7"/>
            </a:solidFill>
            <a:round/>
          </a:ln>
        </p:spPr>
        <p:txBody>
          <a:bodyPr anchor="ctr" anchorCtr="1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457200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fr-FR" altLang="zh-CN" sz="2400" dirty="0">
                <a:solidFill>
                  <a:srgbClr val="FFFFFF"/>
                </a:solidFill>
                <a:latin typeface="Arial Black" panose="020B0A04020102020204"/>
                <a:ea typeface="微软雅黑" panose="020B0503020204020204" pitchFamily="34" charset="-122"/>
              </a:rPr>
              <a:t>1</a:t>
            </a:r>
          </a:p>
        </p:txBody>
      </p:sp>
      <p:sp>
        <p:nvSpPr>
          <p:cNvPr id="9" name="Freeform 185"/>
          <p:cNvSpPr/>
          <p:nvPr/>
        </p:nvSpPr>
        <p:spPr bwMode="auto">
          <a:xfrm>
            <a:off x="4094166" y="2212979"/>
            <a:ext cx="501651" cy="1246187"/>
          </a:xfrm>
          <a:custGeom>
            <a:avLst/>
            <a:gdLst>
              <a:gd name="T0" fmla="*/ 2147483646 w 283"/>
              <a:gd name="T1" fmla="*/ 2147483646 h 702"/>
              <a:gd name="T2" fmla="*/ 2147483646 w 283"/>
              <a:gd name="T3" fmla="*/ 2147483646 h 702"/>
              <a:gd name="T4" fmla="*/ 2147483646 w 283"/>
              <a:gd name="T5" fmla="*/ 2147483646 h 702"/>
              <a:gd name="T6" fmla="*/ 2147483646 w 283"/>
              <a:gd name="T7" fmla="*/ 2147483646 h 702"/>
              <a:gd name="T8" fmla="*/ 2147483646 w 283"/>
              <a:gd name="T9" fmla="*/ 2147483646 h 702"/>
              <a:gd name="T10" fmla="*/ 2147483646 w 283"/>
              <a:gd name="T11" fmla="*/ 2147483646 h 702"/>
              <a:gd name="T12" fmla="*/ 2147483646 w 283"/>
              <a:gd name="T13" fmla="*/ 2147483646 h 702"/>
              <a:gd name="T14" fmla="*/ 2147483646 w 283"/>
              <a:gd name="T15" fmla="*/ 2147483646 h 702"/>
              <a:gd name="T16" fmla="*/ 2147483646 w 283"/>
              <a:gd name="T17" fmla="*/ 2147483646 h 702"/>
              <a:gd name="T18" fmla="*/ 2147483646 w 283"/>
              <a:gd name="T19" fmla="*/ 2147483646 h 702"/>
              <a:gd name="T20" fmla="*/ 2147483646 w 283"/>
              <a:gd name="T21" fmla="*/ 2147483646 h 702"/>
              <a:gd name="T22" fmla="*/ 2147483646 w 283"/>
              <a:gd name="T23" fmla="*/ 2147483646 h 702"/>
              <a:gd name="T24" fmla="*/ 2147483646 w 283"/>
              <a:gd name="T25" fmla="*/ 2147483646 h 702"/>
              <a:gd name="T26" fmla="*/ 2147483646 w 283"/>
              <a:gd name="T27" fmla="*/ 2147483646 h 702"/>
              <a:gd name="T28" fmla="*/ 2147483646 w 283"/>
              <a:gd name="T29" fmla="*/ 2147483646 h 702"/>
              <a:gd name="T30" fmla="*/ 2147483646 w 283"/>
              <a:gd name="T31" fmla="*/ 2147483646 h 702"/>
              <a:gd name="T32" fmla="*/ 2147483646 w 283"/>
              <a:gd name="T33" fmla="*/ 2147483646 h 702"/>
              <a:gd name="T34" fmla="*/ 2147483646 w 283"/>
              <a:gd name="T35" fmla="*/ 0 h 702"/>
              <a:gd name="T36" fmla="*/ 2147483646 w 283"/>
              <a:gd name="T37" fmla="*/ 2147483646 h 702"/>
              <a:gd name="T38" fmla="*/ 2147483646 w 283"/>
              <a:gd name="T39" fmla="*/ 2147483646 h 702"/>
              <a:gd name="T40" fmla="*/ 2147483646 w 283"/>
              <a:gd name="T41" fmla="*/ 2147483646 h 702"/>
              <a:gd name="T42" fmla="*/ 2147483646 w 283"/>
              <a:gd name="T43" fmla="*/ 2147483646 h 702"/>
              <a:gd name="T44" fmla="*/ 2147483646 w 283"/>
              <a:gd name="T45" fmla="*/ 2147483646 h 702"/>
              <a:gd name="T46" fmla="*/ 0 w 283"/>
              <a:gd name="T47" fmla="*/ 2147483646 h 702"/>
              <a:gd name="T48" fmla="*/ 0 w 283"/>
              <a:gd name="T49" fmla="*/ 2147483646 h 702"/>
              <a:gd name="T50" fmla="*/ 2147483646 w 283"/>
              <a:gd name="T51" fmla="*/ 2147483646 h 702"/>
              <a:gd name="T52" fmla="*/ 2147483646 w 283"/>
              <a:gd name="T53" fmla="*/ 2147483646 h 702"/>
              <a:gd name="T54" fmla="*/ 2147483646 w 283"/>
              <a:gd name="T55" fmla="*/ 2147483646 h 702"/>
              <a:gd name="T56" fmla="*/ 2147483646 w 283"/>
              <a:gd name="T57" fmla="*/ 2147483646 h 702"/>
              <a:gd name="T58" fmla="*/ 2147483646 w 283"/>
              <a:gd name="T59" fmla="*/ 2147483646 h 702"/>
              <a:gd name="T60" fmla="*/ 2147483646 w 283"/>
              <a:gd name="T61" fmla="*/ 2147483646 h 702"/>
              <a:gd name="T62" fmla="*/ 2147483646 w 283"/>
              <a:gd name="T63" fmla="*/ 2147483646 h 702"/>
              <a:gd name="T64" fmla="*/ 2147483646 w 283"/>
              <a:gd name="T65" fmla="*/ 2147483646 h 702"/>
              <a:gd name="T66" fmla="*/ 2147483646 w 283"/>
              <a:gd name="T67" fmla="*/ 2147483646 h 702"/>
              <a:gd name="T68" fmla="*/ 2147483646 w 283"/>
              <a:gd name="T69" fmla="*/ 2147483646 h 702"/>
              <a:gd name="T70" fmla="*/ 2147483646 w 283"/>
              <a:gd name="T71" fmla="*/ 2147483646 h 702"/>
              <a:gd name="T72" fmla="*/ 2147483646 w 283"/>
              <a:gd name="T73" fmla="*/ 2147483646 h 702"/>
              <a:gd name="T74" fmla="*/ 2147483646 w 283"/>
              <a:gd name="T75" fmla="*/ 2147483646 h 702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283" h="702">
                <a:moveTo>
                  <a:pt x="283" y="667"/>
                </a:moveTo>
                <a:lnTo>
                  <a:pt x="283" y="667"/>
                </a:lnTo>
                <a:lnTo>
                  <a:pt x="261" y="650"/>
                </a:lnTo>
                <a:lnTo>
                  <a:pt x="242" y="633"/>
                </a:lnTo>
                <a:lnTo>
                  <a:pt x="222" y="613"/>
                </a:lnTo>
                <a:lnTo>
                  <a:pt x="205" y="594"/>
                </a:lnTo>
                <a:lnTo>
                  <a:pt x="188" y="573"/>
                </a:lnTo>
                <a:lnTo>
                  <a:pt x="174" y="551"/>
                </a:lnTo>
                <a:lnTo>
                  <a:pt x="159" y="528"/>
                </a:lnTo>
                <a:lnTo>
                  <a:pt x="147" y="505"/>
                </a:lnTo>
                <a:lnTo>
                  <a:pt x="135" y="480"/>
                </a:lnTo>
                <a:lnTo>
                  <a:pt x="125" y="456"/>
                </a:lnTo>
                <a:lnTo>
                  <a:pt x="118" y="429"/>
                </a:lnTo>
                <a:lnTo>
                  <a:pt x="111" y="403"/>
                </a:lnTo>
                <a:lnTo>
                  <a:pt x="106" y="376"/>
                </a:lnTo>
                <a:lnTo>
                  <a:pt x="102" y="349"/>
                </a:lnTo>
                <a:lnTo>
                  <a:pt x="101" y="320"/>
                </a:lnTo>
                <a:lnTo>
                  <a:pt x="101" y="292"/>
                </a:lnTo>
                <a:lnTo>
                  <a:pt x="102" y="268"/>
                </a:lnTo>
                <a:lnTo>
                  <a:pt x="105" y="243"/>
                </a:lnTo>
                <a:lnTo>
                  <a:pt x="108" y="220"/>
                </a:lnTo>
                <a:lnTo>
                  <a:pt x="114" y="197"/>
                </a:lnTo>
                <a:lnTo>
                  <a:pt x="120" y="174"/>
                </a:lnTo>
                <a:lnTo>
                  <a:pt x="128" y="152"/>
                </a:lnTo>
                <a:lnTo>
                  <a:pt x="136" y="131"/>
                </a:lnTo>
                <a:lnTo>
                  <a:pt x="146" y="110"/>
                </a:lnTo>
                <a:lnTo>
                  <a:pt x="135" y="99"/>
                </a:lnTo>
                <a:lnTo>
                  <a:pt x="127" y="87"/>
                </a:lnTo>
                <a:lnTo>
                  <a:pt x="118" y="74"/>
                </a:lnTo>
                <a:lnTo>
                  <a:pt x="111" y="60"/>
                </a:lnTo>
                <a:lnTo>
                  <a:pt x="106" y="46"/>
                </a:lnTo>
                <a:lnTo>
                  <a:pt x="101" y="31"/>
                </a:lnTo>
                <a:lnTo>
                  <a:pt x="99" y="15"/>
                </a:lnTo>
                <a:lnTo>
                  <a:pt x="97" y="0"/>
                </a:lnTo>
                <a:lnTo>
                  <a:pt x="77" y="32"/>
                </a:lnTo>
                <a:lnTo>
                  <a:pt x="59" y="65"/>
                </a:lnTo>
                <a:lnTo>
                  <a:pt x="43" y="100"/>
                </a:lnTo>
                <a:lnTo>
                  <a:pt x="28" y="137"/>
                </a:lnTo>
                <a:lnTo>
                  <a:pt x="17" y="174"/>
                </a:lnTo>
                <a:lnTo>
                  <a:pt x="12" y="194"/>
                </a:lnTo>
                <a:lnTo>
                  <a:pt x="9" y="213"/>
                </a:lnTo>
                <a:lnTo>
                  <a:pt x="5" y="234"/>
                </a:lnTo>
                <a:lnTo>
                  <a:pt x="3" y="253"/>
                </a:lnTo>
                <a:lnTo>
                  <a:pt x="2" y="274"/>
                </a:lnTo>
                <a:lnTo>
                  <a:pt x="0" y="294"/>
                </a:lnTo>
                <a:lnTo>
                  <a:pt x="0" y="323"/>
                </a:lnTo>
                <a:lnTo>
                  <a:pt x="2" y="353"/>
                </a:lnTo>
                <a:lnTo>
                  <a:pt x="4" y="382"/>
                </a:lnTo>
                <a:lnTo>
                  <a:pt x="9" y="411"/>
                </a:lnTo>
                <a:lnTo>
                  <a:pt x="15" y="439"/>
                </a:lnTo>
                <a:lnTo>
                  <a:pt x="22" y="465"/>
                </a:lnTo>
                <a:lnTo>
                  <a:pt x="31" y="492"/>
                </a:lnTo>
                <a:lnTo>
                  <a:pt x="40" y="519"/>
                </a:lnTo>
                <a:lnTo>
                  <a:pt x="51" y="544"/>
                </a:lnTo>
                <a:lnTo>
                  <a:pt x="65" y="570"/>
                </a:lnTo>
                <a:lnTo>
                  <a:pt x="78" y="593"/>
                </a:lnTo>
                <a:lnTo>
                  <a:pt x="93" y="617"/>
                </a:lnTo>
                <a:lnTo>
                  <a:pt x="110" y="639"/>
                </a:lnTo>
                <a:lnTo>
                  <a:pt x="127" y="661"/>
                </a:lnTo>
                <a:lnTo>
                  <a:pt x="145" y="681"/>
                </a:lnTo>
                <a:lnTo>
                  <a:pt x="163" y="702"/>
                </a:lnTo>
                <a:lnTo>
                  <a:pt x="176" y="693"/>
                </a:lnTo>
                <a:lnTo>
                  <a:pt x="188" y="686"/>
                </a:lnTo>
                <a:lnTo>
                  <a:pt x="202" y="680"/>
                </a:lnTo>
                <a:lnTo>
                  <a:pt x="216" y="674"/>
                </a:lnTo>
                <a:lnTo>
                  <a:pt x="231" y="670"/>
                </a:lnTo>
                <a:lnTo>
                  <a:pt x="245" y="668"/>
                </a:lnTo>
                <a:lnTo>
                  <a:pt x="261" y="667"/>
                </a:lnTo>
                <a:lnTo>
                  <a:pt x="277" y="665"/>
                </a:lnTo>
                <a:lnTo>
                  <a:pt x="283" y="667"/>
                </a:lnTo>
                <a:close/>
              </a:path>
            </a:pathLst>
          </a:custGeom>
          <a:solidFill>
            <a:srgbClr val="071F65"/>
          </a:solidFill>
          <a:ln w="9525">
            <a:solidFill>
              <a:schemeClr val="bg1"/>
            </a:solidFill>
            <a:round/>
          </a:ln>
        </p:spPr>
        <p:txBody>
          <a:bodyPr/>
          <a:lstStyle/>
          <a:p>
            <a:pPr defTabSz="457200">
              <a:defRPr/>
            </a:pPr>
            <a:endParaRPr lang="zh-CN" altLang="en-US">
              <a:solidFill>
                <a:srgbClr val="3D3F41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sp>
        <p:nvSpPr>
          <p:cNvPr id="10" name="Ellipse 28"/>
          <p:cNvSpPr/>
          <p:nvPr/>
        </p:nvSpPr>
        <p:spPr>
          <a:xfrm>
            <a:off x="6208715" y="3894139"/>
            <a:ext cx="1562100" cy="1562100"/>
          </a:xfrm>
          <a:prstGeom prst="ellipse">
            <a:avLst/>
          </a:prstGeom>
          <a:solidFill>
            <a:srgbClr val="F7F7F7"/>
          </a:solidFill>
          <a:ln w="76200">
            <a:solidFill>
              <a:srgbClr val="071F65"/>
            </a:solidFill>
          </a:ln>
        </p:spPr>
        <p:txBody>
          <a:bodyPr anchor="ctr" anchorCtr="1"/>
          <a:lstStyle/>
          <a:p>
            <a:pPr algn="ctr" defTabSz="457200">
              <a:defRPr/>
            </a:pPr>
            <a:r>
              <a:rPr lang="en-US" altLang="zh-CN" sz="2400" dirty="0">
                <a:solidFill>
                  <a:srgbClr val="1C1C1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fr-FR" altLang="zh-CN" sz="2400" dirty="0">
              <a:solidFill>
                <a:srgbClr val="1C1C1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Freeform 95"/>
          <p:cNvSpPr/>
          <p:nvPr/>
        </p:nvSpPr>
        <p:spPr bwMode="auto">
          <a:xfrm>
            <a:off x="7285044" y="3829055"/>
            <a:ext cx="485775" cy="490537"/>
          </a:xfrm>
          <a:custGeom>
            <a:avLst/>
            <a:gdLst>
              <a:gd name="T0" fmla="*/ 117 w 275"/>
              <a:gd name="T1" fmla="*/ 275 h 275"/>
              <a:gd name="T2" fmla="*/ 77 w 275"/>
              <a:gd name="T3" fmla="*/ 271 h 275"/>
              <a:gd name="T4" fmla="*/ 45 w 275"/>
              <a:gd name="T5" fmla="*/ 262 h 275"/>
              <a:gd name="T6" fmla="*/ 24 w 275"/>
              <a:gd name="T7" fmla="*/ 252 h 275"/>
              <a:gd name="T8" fmla="*/ 0 w 275"/>
              <a:gd name="T9" fmla="*/ 239 h 275"/>
              <a:gd name="T10" fmla="*/ 16 w 275"/>
              <a:gd name="T11" fmla="*/ 234 h 275"/>
              <a:gd name="T12" fmla="*/ 39 w 275"/>
              <a:gd name="T13" fmla="*/ 224 h 275"/>
              <a:gd name="T14" fmla="*/ 32 w 275"/>
              <a:gd name="T15" fmla="*/ 214 h 275"/>
              <a:gd name="T16" fmla="*/ 21 w 275"/>
              <a:gd name="T17" fmla="*/ 196 h 275"/>
              <a:gd name="T18" fmla="*/ 16 w 275"/>
              <a:gd name="T19" fmla="*/ 185 h 275"/>
              <a:gd name="T20" fmla="*/ 8 w 275"/>
              <a:gd name="T21" fmla="*/ 160 h 275"/>
              <a:gd name="T22" fmla="*/ 5 w 275"/>
              <a:gd name="T23" fmla="*/ 133 h 275"/>
              <a:gd name="T24" fmla="*/ 8 w 275"/>
              <a:gd name="T25" fmla="*/ 108 h 275"/>
              <a:gd name="T26" fmla="*/ 16 w 275"/>
              <a:gd name="T27" fmla="*/ 82 h 275"/>
              <a:gd name="T28" fmla="*/ 28 w 275"/>
              <a:gd name="T29" fmla="*/ 59 h 275"/>
              <a:gd name="T30" fmla="*/ 44 w 275"/>
              <a:gd name="T31" fmla="*/ 40 h 275"/>
              <a:gd name="T32" fmla="*/ 65 w 275"/>
              <a:gd name="T33" fmla="*/ 23 h 275"/>
              <a:gd name="T34" fmla="*/ 89 w 275"/>
              <a:gd name="T35" fmla="*/ 9 h 275"/>
              <a:gd name="T36" fmla="*/ 101 w 275"/>
              <a:gd name="T37" fmla="*/ 6 h 275"/>
              <a:gd name="T38" fmla="*/ 127 w 275"/>
              <a:gd name="T39" fmla="*/ 0 h 275"/>
              <a:gd name="T40" fmla="*/ 140 w 275"/>
              <a:gd name="T41" fmla="*/ 0 h 275"/>
              <a:gd name="T42" fmla="*/ 161 w 275"/>
              <a:gd name="T43" fmla="*/ 1 h 275"/>
              <a:gd name="T44" fmla="*/ 180 w 275"/>
              <a:gd name="T45" fmla="*/ 6 h 275"/>
              <a:gd name="T46" fmla="*/ 215 w 275"/>
              <a:gd name="T47" fmla="*/ 22 h 275"/>
              <a:gd name="T48" fmla="*/ 244 w 275"/>
              <a:gd name="T49" fmla="*/ 48 h 275"/>
              <a:gd name="T50" fmla="*/ 255 w 275"/>
              <a:gd name="T51" fmla="*/ 64 h 275"/>
              <a:gd name="T52" fmla="*/ 264 w 275"/>
              <a:gd name="T53" fmla="*/ 82 h 275"/>
              <a:gd name="T54" fmla="*/ 269 w 275"/>
              <a:gd name="T55" fmla="*/ 96 h 275"/>
              <a:gd name="T56" fmla="*/ 273 w 275"/>
              <a:gd name="T57" fmla="*/ 122 h 275"/>
              <a:gd name="T58" fmla="*/ 273 w 275"/>
              <a:gd name="T59" fmla="*/ 148 h 275"/>
              <a:gd name="T60" fmla="*/ 269 w 275"/>
              <a:gd name="T61" fmla="*/ 173 h 275"/>
              <a:gd name="T62" fmla="*/ 259 w 275"/>
              <a:gd name="T63" fmla="*/ 197 h 275"/>
              <a:gd name="T64" fmla="*/ 244 w 275"/>
              <a:gd name="T65" fmla="*/ 218 h 275"/>
              <a:gd name="T66" fmla="*/ 226 w 275"/>
              <a:gd name="T67" fmla="*/ 237 h 275"/>
              <a:gd name="T68" fmla="*/ 204 w 275"/>
              <a:gd name="T69" fmla="*/ 252 h 275"/>
              <a:gd name="T70" fmla="*/ 192 w 275"/>
              <a:gd name="T71" fmla="*/ 258 h 275"/>
              <a:gd name="T72" fmla="*/ 185 w 275"/>
              <a:gd name="T73" fmla="*/ 260 h 275"/>
              <a:gd name="T74" fmla="*/ 152 w 275"/>
              <a:gd name="T75" fmla="*/ 271 h 275"/>
              <a:gd name="T76" fmla="*/ 117 w 275"/>
              <a:gd name="T77" fmla="*/ 275 h 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275" h="275">
                <a:moveTo>
                  <a:pt x="117" y="275"/>
                </a:moveTo>
                <a:lnTo>
                  <a:pt x="117" y="275"/>
                </a:lnTo>
                <a:lnTo>
                  <a:pt x="96" y="274"/>
                </a:lnTo>
                <a:lnTo>
                  <a:pt x="77" y="271"/>
                </a:lnTo>
                <a:lnTo>
                  <a:pt x="60" y="267"/>
                </a:lnTo>
                <a:lnTo>
                  <a:pt x="45" y="262"/>
                </a:lnTo>
                <a:lnTo>
                  <a:pt x="32" y="257"/>
                </a:lnTo>
                <a:lnTo>
                  <a:pt x="24" y="252"/>
                </a:lnTo>
                <a:lnTo>
                  <a:pt x="14" y="247"/>
                </a:lnTo>
                <a:lnTo>
                  <a:pt x="0" y="239"/>
                </a:lnTo>
                <a:lnTo>
                  <a:pt x="16" y="234"/>
                </a:lnTo>
                <a:lnTo>
                  <a:pt x="16" y="234"/>
                </a:lnTo>
                <a:lnTo>
                  <a:pt x="28" y="229"/>
                </a:lnTo>
                <a:lnTo>
                  <a:pt x="39" y="224"/>
                </a:lnTo>
                <a:lnTo>
                  <a:pt x="39" y="224"/>
                </a:lnTo>
                <a:lnTo>
                  <a:pt x="32" y="214"/>
                </a:lnTo>
                <a:lnTo>
                  <a:pt x="26" y="206"/>
                </a:lnTo>
                <a:lnTo>
                  <a:pt x="21" y="196"/>
                </a:lnTo>
                <a:lnTo>
                  <a:pt x="16" y="185"/>
                </a:lnTo>
                <a:lnTo>
                  <a:pt x="16" y="185"/>
                </a:lnTo>
                <a:lnTo>
                  <a:pt x="11" y="172"/>
                </a:lnTo>
                <a:lnTo>
                  <a:pt x="8" y="160"/>
                </a:lnTo>
                <a:lnTo>
                  <a:pt x="7" y="146"/>
                </a:lnTo>
                <a:lnTo>
                  <a:pt x="5" y="133"/>
                </a:lnTo>
                <a:lnTo>
                  <a:pt x="7" y="120"/>
                </a:lnTo>
                <a:lnTo>
                  <a:pt x="8" y="108"/>
                </a:lnTo>
                <a:lnTo>
                  <a:pt x="11" y="94"/>
                </a:lnTo>
                <a:lnTo>
                  <a:pt x="16" y="82"/>
                </a:lnTo>
                <a:lnTo>
                  <a:pt x="21" y="71"/>
                </a:lnTo>
                <a:lnTo>
                  <a:pt x="28" y="59"/>
                </a:lnTo>
                <a:lnTo>
                  <a:pt x="36" y="49"/>
                </a:lnTo>
                <a:lnTo>
                  <a:pt x="44" y="40"/>
                </a:lnTo>
                <a:lnTo>
                  <a:pt x="54" y="30"/>
                </a:lnTo>
                <a:lnTo>
                  <a:pt x="65" y="23"/>
                </a:lnTo>
                <a:lnTo>
                  <a:pt x="76" y="15"/>
                </a:lnTo>
                <a:lnTo>
                  <a:pt x="89" y="9"/>
                </a:lnTo>
                <a:lnTo>
                  <a:pt x="89" y="9"/>
                </a:lnTo>
                <a:lnTo>
                  <a:pt x="101" y="6"/>
                </a:lnTo>
                <a:lnTo>
                  <a:pt x="113" y="2"/>
                </a:lnTo>
                <a:lnTo>
                  <a:pt x="127" y="0"/>
                </a:lnTo>
                <a:lnTo>
                  <a:pt x="140" y="0"/>
                </a:lnTo>
                <a:lnTo>
                  <a:pt x="140" y="0"/>
                </a:lnTo>
                <a:lnTo>
                  <a:pt x="150" y="0"/>
                </a:lnTo>
                <a:lnTo>
                  <a:pt x="161" y="1"/>
                </a:lnTo>
                <a:lnTo>
                  <a:pt x="170" y="3"/>
                </a:lnTo>
                <a:lnTo>
                  <a:pt x="180" y="6"/>
                </a:lnTo>
                <a:lnTo>
                  <a:pt x="198" y="12"/>
                </a:lnTo>
                <a:lnTo>
                  <a:pt x="215" y="22"/>
                </a:lnTo>
                <a:lnTo>
                  <a:pt x="230" y="34"/>
                </a:lnTo>
                <a:lnTo>
                  <a:pt x="244" y="48"/>
                </a:lnTo>
                <a:lnTo>
                  <a:pt x="249" y="56"/>
                </a:lnTo>
                <a:lnTo>
                  <a:pt x="255" y="64"/>
                </a:lnTo>
                <a:lnTo>
                  <a:pt x="260" y="74"/>
                </a:lnTo>
                <a:lnTo>
                  <a:pt x="264" y="82"/>
                </a:lnTo>
                <a:lnTo>
                  <a:pt x="264" y="82"/>
                </a:lnTo>
                <a:lnTo>
                  <a:pt x="269" y="96"/>
                </a:lnTo>
                <a:lnTo>
                  <a:pt x="272" y="109"/>
                </a:lnTo>
                <a:lnTo>
                  <a:pt x="273" y="122"/>
                </a:lnTo>
                <a:lnTo>
                  <a:pt x="275" y="134"/>
                </a:lnTo>
                <a:lnTo>
                  <a:pt x="273" y="148"/>
                </a:lnTo>
                <a:lnTo>
                  <a:pt x="272" y="161"/>
                </a:lnTo>
                <a:lnTo>
                  <a:pt x="269" y="173"/>
                </a:lnTo>
                <a:lnTo>
                  <a:pt x="264" y="185"/>
                </a:lnTo>
                <a:lnTo>
                  <a:pt x="259" y="197"/>
                </a:lnTo>
                <a:lnTo>
                  <a:pt x="252" y="208"/>
                </a:lnTo>
                <a:lnTo>
                  <a:pt x="244" y="218"/>
                </a:lnTo>
                <a:lnTo>
                  <a:pt x="236" y="229"/>
                </a:lnTo>
                <a:lnTo>
                  <a:pt x="226" y="237"/>
                </a:lnTo>
                <a:lnTo>
                  <a:pt x="215" y="245"/>
                </a:lnTo>
                <a:lnTo>
                  <a:pt x="204" y="252"/>
                </a:lnTo>
                <a:lnTo>
                  <a:pt x="192" y="258"/>
                </a:lnTo>
                <a:lnTo>
                  <a:pt x="192" y="258"/>
                </a:lnTo>
                <a:lnTo>
                  <a:pt x="185" y="260"/>
                </a:lnTo>
                <a:lnTo>
                  <a:pt x="185" y="260"/>
                </a:lnTo>
                <a:lnTo>
                  <a:pt x="168" y="267"/>
                </a:lnTo>
                <a:lnTo>
                  <a:pt x="152" y="271"/>
                </a:lnTo>
                <a:lnTo>
                  <a:pt x="134" y="274"/>
                </a:lnTo>
                <a:lnTo>
                  <a:pt x="117" y="275"/>
                </a:lnTo>
                <a:lnTo>
                  <a:pt x="117" y="275"/>
                </a:lnTo>
                <a:close/>
              </a:path>
            </a:pathLst>
          </a:custGeom>
          <a:solidFill>
            <a:srgbClr val="071F65"/>
          </a:solidFill>
          <a:ln w="38100">
            <a:solidFill>
              <a:srgbClr val="F7F7F7"/>
            </a:solidFill>
            <a:round/>
          </a:ln>
        </p:spPr>
        <p:txBody>
          <a:bodyPr anchor="ctr" anchorCtr="1"/>
          <a:lstStyle/>
          <a:p>
            <a:pPr defTabSz="457200">
              <a:defRPr/>
            </a:pPr>
            <a:r>
              <a:rPr lang="fr-FR" sz="2400" dirty="0">
                <a:solidFill>
                  <a:srgbClr val="FFFFFF"/>
                </a:solidFill>
                <a:latin typeface="Arial Black" panose="020B0A04020102020204"/>
                <a:ea typeface="微软雅黑" panose="020B0503020204020204" pitchFamily="34" charset="-122"/>
              </a:rPr>
              <a:t>4</a:t>
            </a:r>
          </a:p>
        </p:txBody>
      </p:sp>
      <p:sp>
        <p:nvSpPr>
          <p:cNvPr id="12" name="Freeform 185"/>
          <p:cNvSpPr/>
          <p:nvPr/>
        </p:nvSpPr>
        <p:spPr bwMode="auto">
          <a:xfrm flipH="1">
            <a:off x="7527927" y="4159255"/>
            <a:ext cx="501651" cy="1246187"/>
          </a:xfrm>
          <a:custGeom>
            <a:avLst/>
            <a:gdLst>
              <a:gd name="T0" fmla="*/ 283 w 283"/>
              <a:gd name="T1" fmla="*/ 667 h 702"/>
              <a:gd name="T2" fmla="*/ 242 w 283"/>
              <a:gd name="T3" fmla="*/ 633 h 702"/>
              <a:gd name="T4" fmla="*/ 205 w 283"/>
              <a:gd name="T5" fmla="*/ 594 h 702"/>
              <a:gd name="T6" fmla="*/ 174 w 283"/>
              <a:gd name="T7" fmla="*/ 551 h 702"/>
              <a:gd name="T8" fmla="*/ 147 w 283"/>
              <a:gd name="T9" fmla="*/ 505 h 702"/>
              <a:gd name="T10" fmla="*/ 125 w 283"/>
              <a:gd name="T11" fmla="*/ 456 h 702"/>
              <a:gd name="T12" fmla="*/ 111 w 283"/>
              <a:gd name="T13" fmla="*/ 403 h 702"/>
              <a:gd name="T14" fmla="*/ 102 w 283"/>
              <a:gd name="T15" fmla="*/ 349 h 702"/>
              <a:gd name="T16" fmla="*/ 101 w 283"/>
              <a:gd name="T17" fmla="*/ 292 h 702"/>
              <a:gd name="T18" fmla="*/ 102 w 283"/>
              <a:gd name="T19" fmla="*/ 268 h 702"/>
              <a:gd name="T20" fmla="*/ 108 w 283"/>
              <a:gd name="T21" fmla="*/ 220 h 702"/>
              <a:gd name="T22" fmla="*/ 120 w 283"/>
              <a:gd name="T23" fmla="*/ 174 h 702"/>
              <a:gd name="T24" fmla="*/ 136 w 283"/>
              <a:gd name="T25" fmla="*/ 131 h 702"/>
              <a:gd name="T26" fmla="*/ 146 w 283"/>
              <a:gd name="T27" fmla="*/ 110 h 702"/>
              <a:gd name="T28" fmla="*/ 127 w 283"/>
              <a:gd name="T29" fmla="*/ 87 h 702"/>
              <a:gd name="T30" fmla="*/ 111 w 283"/>
              <a:gd name="T31" fmla="*/ 60 h 702"/>
              <a:gd name="T32" fmla="*/ 101 w 283"/>
              <a:gd name="T33" fmla="*/ 31 h 702"/>
              <a:gd name="T34" fmla="*/ 97 w 283"/>
              <a:gd name="T35" fmla="*/ 0 h 702"/>
              <a:gd name="T36" fmla="*/ 77 w 283"/>
              <a:gd name="T37" fmla="*/ 32 h 702"/>
              <a:gd name="T38" fmla="*/ 43 w 283"/>
              <a:gd name="T39" fmla="*/ 100 h 702"/>
              <a:gd name="T40" fmla="*/ 17 w 283"/>
              <a:gd name="T41" fmla="*/ 174 h 702"/>
              <a:gd name="T42" fmla="*/ 9 w 283"/>
              <a:gd name="T43" fmla="*/ 213 h 702"/>
              <a:gd name="T44" fmla="*/ 3 w 283"/>
              <a:gd name="T45" fmla="*/ 253 h 702"/>
              <a:gd name="T46" fmla="*/ 0 w 283"/>
              <a:gd name="T47" fmla="*/ 294 h 702"/>
              <a:gd name="T48" fmla="*/ 0 w 283"/>
              <a:gd name="T49" fmla="*/ 323 h 702"/>
              <a:gd name="T50" fmla="*/ 4 w 283"/>
              <a:gd name="T51" fmla="*/ 382 h 702"/>
              <a:gd name="T52" fmla="*/ 15 w 283"/>
              <a:gd name="T53" fmla="*/ 439 h 702"/>
              <a:gd name="T54" fmla="*/ 31 w 283"/>
              <a:gd name="T55" fmla="*/ 492 h 702"/>
              <a:gd name="T56" fmla="*/ 51 w 283"/>
              <a:gd name="T57" fmla="*/ 544 h 702"/>
              <a:gd name="T58" fmla="*/ 78 w 283"/>
              <a:gd name="T59" fmla="*/ 593 h 702"/>
              <a:gd name="T60" fmla="*/ 110 w 283"/>
              <a:gd name="T61" fmla="*/ 639 h 702"/>
              <a:gd name="T62" fmla="*/ 145 w 283"/>
              <a:gd name="T63" fmla="*/ 681 h 702"/>
              <a:gd name="T64" fmla="*/ 163 w 283"/>
              <a:gd name="T65" fmla="*/ 702 h 702"/>
              <a:gd name="T66" fmla="*/ 188 w 283"/>
              <a:gd name="T67" fmla="*/ 686 h 702"/>
              <a:gd name="T68" fmla="*/ 216 w 283"/>
              <a:gd name="T69" fmla="*/ 674 h 702"/>
              <a:gd name="T70" fmla="*/ 245 w 283"/>
              <a:gd name="T71" fmla="*/ 668 h 702"/>
              <a:gd name="T72" fmla="*/ 277 w 283"/>
              <a:gd name="T73" fmla="*/ 665 h 702"/>
              <a:gd name="T74" fmla="*/ 283 w 283"/>
              <a:gd name="T75" fmla="*/ 667 h 7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83" h="702">
                <a:moveTo>
                  <a:pt x="283" y="667"/>
                </a:moveTo>
                <a:lnTo>
                  <a:pt x="283" y="667"/>
                </a:lnTo>
                <a:lnTo>
                  <a:pt x="261" y="650"/>
                </a:lnTo>
                <a:lnTo>
                  <a:pt x="242" y="633"/>
                </a:lnTo>
                <a:lnTo>
                  <a:pt x="222" y="613"/>
                </a:lnTo>
                <a:lnTo>
                  <a:pt x="205" y="594"/>
                </a:lnTo>
                <a:lnTo>
                  <a:pt x="188" y="573"/>
                </a:lnTo>
                <a:lnTo>
                  <a:pt x="174" y="551"/>
                </a:lnTo>
                <a:lnTo>
                  <a:pt x="159" y="528"/>
                </a:lnTo>
                <a:lnTo>
                  <a:pt x="147" y="505"/>
                </a:lnTo>
                <a:lnTo>
                  <a:pt x="135" y="480"/>
                </a:lnTo>
                <a:lnTo>
                  <a:pt x="125" y="456"/>
                </a:lnTo>
                <a:lnTo>
                  <a:pt x="118" y="429"/>
                </a:lnTo>
                <a:lnTo>
                  <a:pt x="111" y="403"/>
                </a:lnTo>
                <a:lnTo>
                  <a:pt x="106" y="376"/>
                </a:lnTo>
                <a:lnTo>
                  <a:pt x="102" y="349"/>
                </a:lnTo>
                <a:lnTo>
                  <a:pt x="101" y="320"/>
                </a:lnTo>
                <a:lnTo>
                  <a:pt x="101" y="292"/>
                </a:lnTo>
                <a:lnTo>
                  <a:pt x="101" y="292"/>
                </a:lnTo>
                <a:lnTo>
                  <a:pt x="102" y="268"/>
                </a:lnTo>
                <a:lnTo>
                  <a:pt x="105" y="243"/>
                </a:lnTo>
                <a:lnTo>
                  <a:pt x="108" y="220"/>
                </a:lnTo>
                <a:lnTo>
                  <a:pt x="114" y="197"/>
                </a:lnTo>
                <a:lnTo>
                  <a:pt x="120" y="174"/>
                </a:lnTo>
                <a:lnTo>
                  <a:pt x="128" y="152"/>
                </a:lnTo>
                <a:lnTo>
                  <a:pt x="136" y="131"/>
                </a:lnTo>
                <a:lnTo>
                  <a:pt x="146" y="110"/>
                </a:lnTo>
                <a:lnTo>
                  <a:pt x="146" y="110"/>
                </a:lnTo>
                <a:lnTo>
                  <a:pt x="135" y="99"/>
                </a:lnTo>
                <a:lnTo>
                  <a:pt x="127" y="87"/>
                </a:lnTo>
                <a:lnTo>
                  <a:pt x="118" y="74"/>
                </a:lnTo>
                <a:lnTo>
                  <a:pt x="111" y="60"/>
                </a:lnTo>
                <a:lnTo>
                  <a:pt x="106" y="46"/>
                </a:lnTo>
                <a:lnTo>
                  <a:pt x="101" y="31"/>
                </a:lnTo>
                <a:lnTo>
                  <a:pt x="99" y="15"/>
                </a:lnTo>
                <a:lnTo>
                  <a:pt x="97" y="0"/>
                </a:lnTo>
                <a:lnTo>
                  <a:pt x="97" y="0"/>
                </a:lnTo>
                <a:lnTo>
                  <a:pt x="77" y="32"/>
                </a:lnTo>
                <a:lnTo>
                  <a:pt x="59" y="65"/>
                </a:lnTo>
                <a:lnTo>
                  <a:pt x="43" y="100"/>
                </a:lnTo>
                <a:lnTo>
                  <a:pt x="28" y="137"/>
                </a:lnTo>
                <a:lnTo>
                  <a:pt x="17" y="174"/>
                </a:lnTo>
                <a:lnTo>
                  <a:pt x="12" y="194"/>
                </a:lnTo>
                <a:lnTo>
                  <a:pt x="9" y="213"/>
                </a:lnTo>
                <a:lnTo>
                  <a:pt x="5" y="234"/>
                </a:lnTo>
                <a:lnTo>
                  <a:pt x="3" y="253"/>
                </a:lnTo>
                <a:lnTo>
                  <a:pt x="2" y="274"/>
                </a:lnTo>
                <a:lnTo>
                  <a:pt x="0" y="294"/>
                </a:lnTo>
                <a:lnTo>
                  <a:pt x="0" y="294"/>
                </a:lnTo>
                <a:lnTo>
                  <a:pt x="0" y="323"/>
                </a:lnTo>
                <a:lnTo>
                  <a:pt x="2" y="353"/>
                </a:lnTo>
                <a:lnTo>
                  <a:pt x="4" y="382"/>
                </a:lnTo>
                <a:lnTo>
                  <a:pt x="9" y="411"/>
                </a:lnTo>
                <a:lnTo>
                  <a:pt x="15" y="439"/>
                </a:lnTo>
                <a:lnTo>
                  <a:pt x="22" y="465"/>
                </a:lnTo>
                <a:lnTo>
                  <a:pt x="31" y="492"/>
                </a:lnTo>
                <a:lnTo>
                  <a:pt x="40" y="519"/>
                </a:lnTo>
                <a:lnTo>
                  <a:pt x="51" y="544"/>
                </a:lnTo>
                <a:lnTo>
                  <a:pt x="65" y="570"/>
                </a:lnTo>
                <a:lnTo>
                  <a:pt x="78" y="593"/>
                </a:lnTo>
                <a:lnTo>
                  <a:pt x="93" y="617"/>
                </a:lnTo>
                <a:lnTo>
                  <a:pt x="110" y="639"/>
                </a:lnTo>
                <a:lnTo>
                  <a:pt x="127" y="661"/>
                </a:lnTo>
                <a:lnTo>
                  <a:pt x="145" y="681"/>
                </a:lnTo>
                <a:lnTo>
                  <a:pt x="163" y="702"/>
                </a:lnTo>
                <a:lnTo>
                  <a:pt x="163" y="702"/>
                </a:lnTo>
                <a:lnTo>
                  <a:pt x="176" y="693"/>
                </a:lnTo>
                <a:lnTo>
                  <a:pt x="188" y="686"/>
                </a:lnTo>
                <a:lnTo>
                  <a:pt x="202" y="680"/>
                </a:lnTo>
                <a:lnTo>
                  <a:pt x="216" y="674"/>
                </a:lnTo>
                <a:lnTo>
                  <a:pt x="231" y="670"/>
                </a:lnTo>
                <a:lnTo>
                  <a:pt x="245" y="668"/>
                </a:lnTo>
                <a:lnTo>
                  <a:pt x="261" y="667"/>
                </a:lnTo>
                <a:lnTo>
                  <a:pt x="277" y="665"/>
                </a:lnTo>
                <a:lnTo>
                  <a:pt x="277" y="665"/>
                </a:lnTo>
                <a:lnTo>
                  <a:pt x="283" y="667"/>
                </a:lnTo>
                <a:lnTo>
                  <a:pt x="283" y="667"/>
                </a:lnTo>
                <a:close/>
              </a:path>
            </a:pathLst>
          </a:custGeom>
          <a:solidFill>
            <a:srgbClr val="071F65"/>
          </a:solidFill>
          <a:ln w="9525">
            <a:solidFill>
              <a:schemeClr val="bg1"/>
            </a:solidFill>
            <a:round/>
          </a:ln>
        </p:spPr>
        <p:txBody>
          <a:bodyPr/>
          <a:lstStyle/>
          <a:p>
            <a:pPr defTabSz="457200">
              <a:defRPr/>
            </a:pPr>
            <a:endParaRPr lang="fr-FR" sz="500">
              <a:solidFill>
                <a:srgbClr val="3D3F41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sp>
        <p:nvSpPr>
          <p:cNvPr id="13" name="Ellipse 28"/>
          <p:cNvSpPr/>
          <p:nvPr/>
        </p:nvSpPr>
        <p:spPr>
          <a:xfrm>
            <a:off x="4351344" y="3894139"/>
            <a:ext cx="1563687" cy="1562100"/>
          </a:xfrm>
          <a:prstGeom prst="ellipse">
            <a:avLst/>
          </a:prstGeom>
          <a:solidFill>
            <a:srgbClr val="F7F7F7"/>
          </a:solidFill>
          <a:ln w="76200">
            <a:solidFill>
              <a:schemeClr val="bg1">
                <a:lumMod val="50000"/>
              </a:schemeClr>
            </a:solidFill>
          </a:ln>
        </p:spPr>
        <p:txBody>
          <a:bodyPr anchor="ctr" anchorCtr="1"/>
          <a:lstStyle/>
          <a:p>
            <a:pPr algn="ctr" defTabSz="457200">
              <a:defRPr/>
            </a:pPr>
            <a:r>
              <a:rPr lang="en-US" altLang="zh-CN" sz="2400" dirty="0">
                <a:solidFill>
                  <a:srgbClr val="1C1C1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fr-FR" altLang="zh-CN" sz="2400" dirty="0">
              <a:solidFill>
                <a:srgbClr val="1C1C1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Freeform 95"/>
          <p:cNvSpPr/>
          <p:nvPr/>
        </p:nvSpPr>
        <p:spPr bwMode="auto">
          <a:xfrm flipH="1">
            <a:off x="4351341" y="3829055"/>
            <a:ext cx="487363" cy="490537"/>
          </a:xfrm>
          <a:custGeom>
            <a:avLst/>
            <a:gdLst>
              <a:gd name="T0" fmla="*/ 117 w 275"/>
              <a:gd name="T1" fmla="*/ 275 h 275"/>
              <a:gd name="T2" fmla="*/ 77 w 275"/>
              <a:gd name="T3" fmla="*/ 271 h 275"/>
              <a:gd name="T4" fmla="*/ 45 w 275"/>
              <a:gd name="T5" fmla="*/ 262 h 275"/>
              <a:gd name="T6" fmla="*/ 24 w 275"/>
              <a:gd name="T7" fmla="*/ 252 h 275"/>
              <a:gd name="T8" fmla="*/ 0 w 275"/>
              <a:gd name="T9" fmla="*/ 239 h 275"/>
              <a:gd name="T10" fmla="*/ 16 w 275"/>
              <a:gd name="T11" fmla="*/ 234 h 275"/>
              <a:gd name="T12" fmla="*/ 39 w 275"/>
              <a:gd name="T13" fmla="*/ 224 h 275"/>
              <a:gd name="T14" fmla="*/ 32 w 275"/>
              <a:gd name="T15" fmla="*/ 214 h 275"/>
              <a:gd name="T16" fmla="*/ 21 w 275"/>
              <a:gd name="T17" fmla="*/ 196 h 275"/>
              <a:gd name="T18" fmla="*/ 16 w 275"/>
              <a:gd name="T19" fmla="*/ 185 h 275"/>
              <a:gd name="T20" fmla="*/ 8 w 275"/>
              <a:gd name="T21" fmla="*/ 160 h 275"/>
              <a:gd name="T22" fmla="*/ 5 w 275"/>
              <a:gd name="T23" fmla="*/ 133 h 275"/>
              <a:gd name="T24" fmla="*/ 8 w 275"/>
              <a:gd name="T25" fmla="*/ 108 h 275"/>
              <a:gd name="T26" fmla="*/ 16 w 275"/>
              <a:gd name="T27" fmla="*/ 82 h 275"/>
              <a:gd name="T28" fmla="*/ 28 w 275"/>
              <a:gd name="T29" fmla="*/ 59 h 275"/>
              <a:gd name="T30" fmla="*/ 44 w 275"/>
              <a:gd name="T31" fmla="*/ 40 h 275"/>
              <a:gd name="T32" fmla="*/ 65 w 275"/>
              <a:gd name="T33" fmla="*/ 23 h 275"/>
              <a:gd name="T34" fmla="*/ 89 w 275"/>
              <a:gd name="T35" fmla="*/ 9 h 275"/>
              <a:gd name="T36" fmla="*/ 101 w 275"/>
              <a:gd name="T37" fmla="*/ 6 h 275"/>
              <a:gd name="T38" fmla="*/ 127 w 275"/>
              <a:gd name="T39" fmla="*/ 0 h 275"/>
              <a:gd name="T40" fmla="*/ 140 w 275"/>
              <a:gd name="T41" fmla="*/ 0 h 275"/>
              <a:gd name="T42" fmla="*/ 161 w 275"/>
              <a:gd name="T43" fmla="*/ 1 h 275"/>
              <a:gd name="T44" fmla="*/ 180 w 275"/>
              <a:gd name="T45" fmla="*/ 6 h 275"/>
              <a:gd name="T46" fmla="*/ 215 w 275"/>
              <a:gd name="T47" fmla="*/ 22 h 275"/>
              <a:gd name="T48" fmla="*/ 244 w 275"/>
              <a:gd name="T49" fmla="*/ 48 h 275"/>
              <a:gd name="T50" fmla="*/ 255 w 275"/>
              <a:gd name="T51" fmla="*/ 64 h 275"/>
              <a:gd name="T52" fmla="*/ 264 w 275"/>
              <a:gd name="T53" fmla="*/ 82 h 275"/>
              <a:gd name="T54" fmla="*/ 269 w 275"/>
              <a:gd name="T55" fmla="*/ 96 h 275"/>
              <a:gd name="T56" fmla="*/ 273 w 275"/>
              <a:gd name="T57" fmla="*/ 122 h 275"/>
              <a:gd name="T58" fmla="*/ 273 w 275"/>
              <a:gd name="T59" fmla="*/ 148 h 275"/>
              <a:gd name="T60" fmla="*/ 269 w 275"/>
              <a:gd name="T61" fmla="*/ 173 h 275"/>
              <a:gd name="T62" fmla="*/ 259 w 275"/>
              <a:gd name="T63" fmla="*/ 197 h 275"/>
              <a:gd name="T64" fmla="*/ 244 w 275"/>
              <a:gd name="T65" fmla="*/ 218 h 275"/>
              <a:gd name="T66" fmla="*/ 226 w 275"/>
              <a:gd name="T67" fmla="*/ 237 h 275"/>
              <a:gd name="T68" fmla="*/ 204 w 275"/>
              <a:gd name="T69" fmla="*/ 252 h 275"/>
              <a:gd name="T70" fmla="*/ 192 w 275"/>
              <a:gd name="T71" fmla="*/ 258 h 275"/>
              <a:gd name="T72" fmla="*/ 185 w 275"/>
              <a:gd name="T73" fmla="*/ 260 h 275"/>
              <a:gd name="T74" fmla="*/ 152 w 275"/>
              <a:gd name="T75" fmla="*/ 271 h 275"/>
              <a:gd name="T76" fmla="*/ 117 w 275"/>
              <a:gd name="T77" fmla="*/ 275 h 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275" h="275">
                <a:moveTo>
                  <a:pt x="117" y="275"/>
                </a:moveTo>
                <a:lnTo>
                  <a:pt x="117" y="275"/>
                </a:lnTo>
                <a:lnTo>
                  <a:pt x="96" y="274"/>
                </a:lnTo>
                <a:lnTo>
                  <a:pt x="77" y="271"/>
                </a:lnTo>
                <a:lnTo>
                  <a:pt x="60" y="267"/>
                </a:lnTo>
                <a:lnTo>
                  <a:pt x="45" y="262"/>
                </a:lnTo>
                <a:lnTo>
                  <a:pt x="32" y="257"/>
                </a:lnTo>
                <a:lnTo>
                  <a:pt x="24" y="252"/>
                </a:lnTo>
                <a:lnTo>
                  <a:pt x="14" y="247"/>
                </a:lnTo>
                <a:lnTo>
                  <a:pt x="0" y="239"/>
                </a:lnTo>
                <a:lnTo>
                  <a:pt x="16" y="234"/>
                </a:lnTo>
                <a:lnTo>
                  <a:pt x="16" y="234"/>
                </a:lnTo>
                <a:lnTo>
                  <a:pt x="28" y="229"/>
                </a:lnTo>
                <a:lnTo>
                  <a:pt x="39" y="224"/>
                </a:lnTo>
                <a:lnTo>
                  <a:pt x="39" y="224"/>
                </a:lnTo>
                <a:lnTo>
                  <a:pt x="32" y="214"/>
                </a:lnTo>
                <a:lnTo>
                  <a:pt x="26" y="206"/>
                </a:lnTo>
                <a:lnTo>
                  <a:pt x="21" y="196"/>
                </a:lnTo>
                <a:lnTo>
                  <a:pt x="16" y="185"/>
                </a:lnTo>
                <a:lnTo>
                  <a:pt x="16" y="185"/>
                </a:lnTo>
                <a:lnTo>
                  <a:pt x="11" y="172"/>
                </a:lnTo>
                <a:lnTo>
                  <a:pt x="8" y="160"/>
                </a:lnTo>
                <a:lnTo>
                  <a:pt x="7" y="146"/>
                </a:lnTo>
                <a:lnTo>
                  <a:pt x="5" y="133"/>
                </a:lnTo>
                <a:lnTo>
                  <a:pt x="7" y="120"/>
                </a:lnTo>
                <a:lnTo>
                  <a:pt x="8" y="108"/>
                </a:lnTo>
                <a:lnTo>
                  <a:pt x="11" y="94"/>
                </a:lnTo>
                <a:lnTo>
                  <a:pt x="16" y="82"/>
                </a:lnTo>
                <a:lnTo>
                  <a:pt x="21" y="71"/>
                </a:lnTo>
                <a:lnTo>
                  <a:pt x="28" y="59"/>
                </a:lnTo>
                <a:lnTo>
                  <a:pt x="36" y="49"/>
                </a:lnTo>
                <a:lnTo>
                  <a:pt x="44" y="40"/>
                </a:lnTo>
                <a:lnTo>
                  <a:pt x="54" y="30"/>
                </a:lnTo>
                <a:lnTo>
                  <a:pt x="65" y="23"/>
                </a:lnTo>
                <a:lnTo>
                  <a:pt x="76" y="15"/>
                </a:lnTo>
                <a:lnTo>
                  <a:pt x="89" y="9"/>
                </a:lnTo>
                <a:lnTo>
                  <a:pt x="89" y="9"/>
                </a:lnTo>
                <a:lnTo>
                  <a:pt x="101" y="6"/>
                </a:lnTo>
                <a:lnTo>
                  <a:pt x="113" y="2"/>
                </a:lnTo>
                <a:lnTo>
                  <a:pt x="127" y="0"/>
                </a:lnTo>
                <a:lnTo>
                  <a:pt x="140" y="0"/>
                </a:lnTo>
                <a:lnTo>
                  <a:pt x="140" y="0"/>
                </a:lnTo>
                <a:lnTo>
                  <a:pt x="150" y="0"/>
                </a:lnTo>
                <a:lnTo>
                  <a:pt x="161" y="1"/>
                </a:lnTo>
                <a:lnTo>
                  <a:pt x="170" y="3"/>
                </a:lnTo>
                <a:lnTo>
                  <a:pt x="180" y="6"/>
                </a:lnTo>
                <a:lnTo>
                  <a:pt x="198" y="12"/>
                </a:lnTo>
                <a:lnTo>
                  <a:pt x="215" y="22"/>
                </a:lnTo>
                <a:lnTo>
                  <a:pt x="230" y="34"/>
                </a:lnTo>
                <a:lnTo>
                  <a:pt x="244" y="48"/>
                </a:lnTo>
                <a:lnTo>
                  <a:pt x="249" y="56"/>
                </a:lnTo>
                <a:lnTo>
                  <a:pt x="255" y="64"/>
                </a:lnTo>
                <a:lnTo>
                  <a:pt x="260" y="74"/>
                </a:lnTo>
                <a:lnTo>
                  <a:pt x="264" y="82"/>
                </a:lnTo>
                <a:lnTo>
                  <a:pt x="264" y="82"/>
                </a:lnTo>
                <a:lnTo>
                  <a:pt x="269" y="96"/>
                </a:lnTo>
                <a:lnTo>
                  <a:pt x="272" y="109"/>
                </a:lnTo>
                <a:lnTo>
                  <a:pt x="273" y="122"/>
                </a:lnTo>
                <a:lnTo>
                  <a:pt x="275" y="134"/>
                </a:lnTo>
                <a:lnTo>
                  <a:pt x="273" y="148"/>
                </a:lnTo>
                <a:lnTo>
                  <a:pt x="272" y="161"/>
                </a:lnTo>
                <a:lnTo>
                  <a:pt x="269" y="173"/>
                </a:lnTo>
                <a:lnTo>
                  <a:pt x="264" y="185"/>
                </a:lnTo>
                <a:lnTo>
                  <a:pt x="259" y="197"/>
                </a:lnTo>
                <a:lnTo>
                  <a:pt x="252" y="208"/>
                </a:lnTo>
                <a:lnTo>
                  <a:pt x="244" y="218"/>
                </a:lnTo>
                <a:lnTo>
                  <a:pt x="236" y="229"/>
                </a:lnTo>
                <a:lnTo>
                  <a:pt x="226" y="237"/>
                </a:lnTo>
                <a:lnTo>
                  <a:pt x="215" y="245"/>
                </a:lnTo>
                <a:lnTo>
                  <a:pt x="204" y="252"/>
                </a:lnTo>
                <a:lnTo>
                  <a:pt x="192" y="258"/>
                </a:lnTo>
                <a:lnTo>
                  <a:pt x="192" y="258"/>
                </a:lnTo>
                <a:lnTo>
                  <a:pt x="185" y="260"/>
                </a:lnTo>
                <a:lnTo>
                  <a:pt x="185" y="260"/>
                </a:lnTo>
                <a:lnTo>
                  <a:pt x="168" y="267"/>
                </a:lnTo>
                <a:lnTo>
                  <a:pt x="152" y="271"/>
                </a:lnTo>
                <a:lnTo>
                  <a:pt x="134" y="274"/>
                </a:lnTo>
                <a:lnTo>
                  <a:pt x="117" y="275"/>
                </a:lnTo>
                <a:lnTo>
                  <a:pt x="117" y="275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38100">
            <a:solidFill>
              <a:srgbClr val="F7F7F7"/>
            </a:solidFill>
            <a:round/>
          </a:ln>
        </p:spPr>
        <p:txBody>
          <a:bodyPr anchor="ctr" anchorCtr="1"/>
          <a:lstStyle/>
          <a:p>
            <a:pPr defTabSz="457200">
              <a:defRPr/>
            </a:pPr>
            <a:r>
              <a:rPr lang="fr-FR" sz="2400" dirty="0">
                <a:solidFill>
                  <a:srgbClr val="071F65"/>
                </a:solidFill>
                <a:latin typeface="Arial Black" panose="020B0A04020102020204"/>
                <a:ea typeface="微软雅黑" panose="020B0503020204020204" pitchFamily="34" charset="-122"/>
              </a:rPr>
              <a:t>3</a:t>
            </a:r>
          </a:p>
        </p:txBody>
      </p:sp>
      <p:sp>
        <p:nvSpPr>
          <p:cNvPr id="15" name="Freeform 185"/>
          <p:cNvSpPr/>
          <p:nvPr/>
        </p:nvSpPr>
        <p:spPr bwMode="auto">
          <a:xfrm>
            <a:off x="4094166" y="4159255"/>
            <a:ext cx="501651" cy="1246187"/>
          </a:xfrm>
          <a:custGeom>
            <a:avLst/>
            <a:gdLst>
              <a:gd name="T0" fmla="*/ 283 w 283"/>
              <a:gd name="T1" fmla="*/ 667 h 702"/>
              <a:gd name="T2" fmla="*/ 242 w 283"/>
              <a:gd name="T3" fmla="*/ 633 h 702"/>
              <a:gd name="T4" fmla="*/ 205 w 283"/>
              <a:gd name="T5" fmla="*/ 594 h 702"/>
              <a:gd name="T6" fmla="*/ 174 w 283"/>
              <a:gd name="T7" fmla="*/ 551 h 702"/>
              <a:gd name="T8" fmla="*/ 147 w 283"/>
              <a:gd name="T9" fmla="*/ 505 h 702"/>
              <a:gd name="T10" fmla="*/ 125 w 283"/>
              <a:gd name="T11" fmla="*/ 456 h 702"/>
              <a:gd name="T12" fmla="*/ 111 w 283"/>
              <a:gd name="T13" fmla="*/ 403 h 702"/>
              <a:gd name="T14" fmla="*/ 102 w 283"/>
              <a:gd name="T15" fmla="*/ 349 h 702"/>
              <a:gd name="T16" fmla="*/ 101 w 283"/>
              <a:gd name="T17" fmla="*/ 292 h 702"/>
              <a:gd name="T18" fmla="*/ 102 w 283"/>
              <a:gd name="T19" fmla="*/ 268 h 702"/>
              <a:gd name="T20" fmla="*/ 108 w 283"/>
              <a:gd name="T21" fmla="*/ 220 h 702"/>
              <a:gd name="T22" fmla="*/ 120 w 283"/>
              <a:gd name="T23" fmla="*/ 174 h 702"/>
              <a:gd name="T24" fmla="*/ 136 w 283"/>
              <a:gd name="T25" fmla="*/ 131 h 702"/>
              <a:gd name="T26" fmla="*/ 146 w 283"/>
              <a:gd name="T27" fmla="*/ 110 h 702"/>
              <a:gd name="T28" fmla="*/ 127 w 283"/>
              <a:gd name="T29" fmla="*/ 87 h 702"/>
              <a:gd name="T30" fmla="*/ 111 w 283"/>
              <a:gd name="T31" fmla="*/ 60 h 702"/>
              <a:gd name="T32" fmla="*/ 101 w 283"/>
              <a:gd name="T33" fmla="*/ 31 h 702"/>
              <a:gd name="T34" fmla="*/ 97 w 283"/>
              <a:gd name="T35" fmla="*/ 0 h 702"/>
              <a:gd name="T36" fmla="*/ 77 w 283"/>
              <a:gd name="T37" fmla="*/ 32 h 702"/>
              <a:gd name="T38" fmla="*/ 43 w 283"/>
              <a:gd name="T39" fmla="*/ 100 h 702"/>
              <a:gd name="T40" fmla="*/ 17 w 283"/>
              <a:gd name="T41" fmla="*/ 174 h 702"/>
              <a:gd name="T42" fmla="*/ 9 w 283"/>
              <a:gd name="T43" fmla="*/ 213 h 702"/>
              <a:gd name="T44" fmla="*/ 3 w 283"/>
              <a:gd name="T45" fmla="*/ 253 h 702"/>
              <a:gd name="T46" fmla="*/ 0 w 283"/>
              <a:gd name="T47" fmla="*/ 294 h 702"/>
              <a:gd name="T48" fmla="*/ 0 w 283"/>
              <a:gd name="T49" fmla="*/ 323 h 702"/>
              <a:gd name="T50" fmla="*/ 4 w 283"/>
              <a:gd name="T51" fmla="*/ 382 h 702"/>
              <a:gd name="T52" fmla="*/ 15 w 283"/>
              <a:gd name="T53" fmla="*/ 439 h 702"/>
              <a:gd name="T54" fmla="*/ 31 w 283"/>
              <a:gd name="T55" fmla="*/ 492 h 702"/>
              <a:gd name="T56" fmla="*/ 51 w 283"/>
              <a:gd name="T57" fmla="*/ 544 h 702"/>
              <a:gd name="T58" fmla="*/ 78 w 283"/>
              <a:gd name="T59" fmla="*/ 593 h 702"/>
              <a:gd name="T60" fmla="*/ 110 w 283"/>
              <a:gd name="T61" fmla="*/ 639 h 702"/>
              <a:gd name="T62" fmla="*/ 145 w 283"/>
              <a:gd name="T63" fmla="*/ 681 h 702"/>
              <a:gd name="T64" fmla="*/ 163 w 283"/>
              <a:gd name="T65" fmla="*/ 702 h 702"/>
              <a:gd name="T66" fmla="*/ 188 w 283"/>
              <a:gd name="T67" fmla="*/ 686 h 702"/>
              <a:gd name="T68" fmla="*/ 216 w 283"/>
              <a:gd name="T69" fmla="*/ 674 h 702"/>
              <a:gd name="T70" fmla="*/ 245 w 283"/>
              <a:gd name="T71" fmla="*/ 668 h 702"/>
              <a:gd name="T72" fmla="*/ 277 w 283"/>
              <a:gd name="T73" fmla="*/ 665 h 702"/>
              <a:gd name="T74" fmla="*/ 283 w 283"/>
              <a:gd name="T75" fmla="*/ 667 h 7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83" h="702">
                <a:moveTo>
                  <a:pt x="283" y="667"/>
                </a:moveTo>
                <a:lnTo>
                  <a:pt x="283" y="667"/>
                </a:lnTo>
                <a:lnTo>
                  <a:pt x="261" y="650"/>
                </a:lnTo>
                <a:lnTo>
                  <a:pt x="242" y="633"/>
                </a:lnTo>
                <a:lnTo>
                  <a:pt x="222" y="613"/>
                </a:lnTo>
                <a:lnTo>
                  <a:pt x="205" y="594"/>
                </a:lnTo>
                <a:lnTo>
                  <a:pt x="188" y="573"/>
                </a:lnTo>
                <a:lnTo>
                  <a:pt x="174" y="551"/>
                </a:lnTo>
                <a:lnTo>
                  <a:pt x="159" y="528"/>
                </a:lnTo>
                <a:lnTo>
                  <a:pt x="147" y="505"/>
                </a:lnTo>
                <a:lnTo>
                  <a:pt x="135" y="480"/>
                </a:lnTo>
                <a:lnTo>
                  <a:pt x="125" y="456"/>
                </a:lnTo>
                <a:lnTo>
                  <a:pt x="118" y="429"/>
                </a:lnTo>
                <a:lnTo>
                  <a:pt x="111" y="403"/>
                </a:lnTo>
                <a:lnTo>
                  <a:pt x="106" y="376"/>
                </a:lnTo>
                <a:lnTo>
                  <a:pt x="102" y="349"/>
                </a:lnTo>
                <a:lnTo>
                  <a:pt x="101" y="320"/>
                </a:lnTo>
                <a:lnTo>
                  <a:pt x="101" y="292"/>
                </a:lnTo>
                <a:lnTo>
                  <a:pt x="101" y="292"/>
                </a:lnTo>
                <a:lnTo>
                  <a:pt x="102" y="268"/>
                </a:lnTo>
                <a:lnTo>
                  <a:pt x="105" y="243"/>
                </a:lnTo>
                <a:lnTo>
                  <a:pt x="108" y="220"/>
                </a:lnTo>
                <a:lnTo>
                  <a:pt x="114" y="197"/>
                </a:lnTo>
                <a:lnTo>
                  <a:pt x="120" y="174"/>
                </a:lnTo>
                <a:lnTo>
                  <a:pt x="128" y="152"/>
                </a:lnTo>
                <a:lnTo>
                  <a:pt x="136" y="131"/>
                </a:lnTo>
                <a:lnTo>
                  <a:pt x="146" y="110"/>
                </a:lnTo>
                <a:lnTo>
                  <a:pt x="146" y="110"/>
                </a:lnTo>
                <a:lnTo>
                  <a:pt x="135" y="99"/>
                </a:lnTo>
                <a:lnTo>
                  <a:pt x="127" y="87"/>
                </a:lnTo>
                <a:lnTo>
                  <a:pt x="118" y="74"/>
                </a:lnTo>
                <a:lnTo>
                  <a:pt x="111" y="60"/>
                </a:lnTo>
                <a:lnTo>
                  <a:pt x="106" y="46"/>
                </a:lnTo>
                <a:lnTo>
                  <a:pt x="101" y="31"/>
                </a:lnTo>
                <a:lnTo>
                  <a:pt x="99" y="15"/>
                </a:lnTo>
                <a:lnTo>
                  <a:pt x="97" y="0"/>
                </a:lnTo>
                <a:lnTo>
                  <a:pt x="97" y="0"/>
                </a:lnTo>
                <a:lnTo>
                  <a:pt x="77" y="32"/>
                </a:lnTo>
                <a:lnTo>
                  <a:pt x="59" y="65"/>
                </a:lnTo>
                <a:lnTo>
                  <a:pt x="43" y="100"/>
                </a:lnTo>
                <a:lnTo>
                  <a:pt x="28" y="137"/>
                </a:lnTo>
                <a:lnTo>
                  <a:pt x="17" y="174"/>
                </a:lnTo>
                <a:lnTo>
                  <a:pt x="12" y="194"/>
                </a:lnTo>
                <a:lnTo>
                  <a:pt x="9" y="213"/>
                </a:lnTo>
                <a:lnTo>
                  <a:pt x="5" y="234"/>
                </a:lnTo>
                <a:lnTo>
                  <a:pt x="3" y="253"/>
                </a:lnTo>
                <a:lnTo>
                  <a:pt x="2" y="274"/>
                </a:lnTo>
                <a:lnTo>
                  <a:pt x="0" y="294"/>
                </a:lnTo>
                <a:lnTo>
                  <a:pt x="0" y="294"/>
                </a:lnTo>
                <a:lnTo>
                  <a:pt x="0" y="323"/>
                </a:lnTo>
                <a:lnTo>
                  <a:pt x="2" y="353"/>
                </a:lnTo>
                <a:lnTo>
                  <a:pt x="4" y="382"/>
                </a:lnTo>
                <a:lnTo>
                  <a:pt x="9" y="411"/>
                </a:lnTo>
                <a:lnTo>
                  <a:pt x="15" y="439"/>
                </a:lnTo>
                <a:lnTo>
                  <a:pt x="22" y="465"/>
                </a:lnTo>
                <a:lnTo>
                  <a:pt x="31" y="492"/>
                </a:lnTo>
                <a:lnTo>
                  <a:pt x="40" y="519"/>
                </a:lnTo>
                <a:lnTo>
                  <a:pt x="51" y="544"/>
                </a:lnTo>
                <a:lnTo>
                  <a:pt x="65" y="570"/>
                </a:lnTo>
                <a:lnTo>
                  <a:pt x="78" y="593"/>
                </a:lnTo>
                <a:lnTo>
                  <a:pt x="93" y="617"/>
                </a:lnTo>
                <a:lnTo>
                  <a:pt x="110" y="639"/>
                </a:lnTo>
                <a:lnTo>
                  <a:pt x="127" y="661"/>
                </a:lnTo>
                <a:lnTo>
                  <a:pt x="145" y="681"/>
                </a:lnTo>
                <a:lnTo>
                  <a:pt x="163" y="702"/>
                </a:lnTo>
                <a:lnTo>
                  <a:pt x="163" y="702"/>
                </a:lnTo>
                <a:lnTo>
                  <a:pt x="176" y="693"/>
                </a:lnTo>
                <a:lnTo>
                  <a:pt x="188" y="686"/>
                </a:lnTo>
                <a:lnTo>
                  <a:pt x="202" y="680"/>
                </a:lnTo>
                <a:lnTo>
                  <a:pt x="216" y="674"/>
                </a:lnTo>
                <a:lnTo>
                  <a:pt x="231" y="670"/>
                </a:lnTo>
                <a:lnTo>
                  <a:pt x="245" y="668"/>
                </a:lnTo>
                <a:lnTo>
                  <a:pt x="261" y="667"/>
                </a:lnTo>
                <a:lnTo>
                  <a:pt x="277" y="665"/>
                </a:lnTo>
                <a:lnTo>
                  <a:pt x="277" y="665"/>
                </a:lnTo>
                <a:lnTo>
                  <a:pt x="283" y="667"/>
                </a:lnTo>
                <a:lnTo>
                  <a:pt x="283" y="667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9525">
            <a:solidFill>
              <a:schemeClr val="bg1"/>
            </a:solidFill>
            <a:round/>
          </a:ln>
        </p:spPr>
        <p:txBody>
          <a:bodyPr/>
          <a:lstStyle/>
          <a:p>
            <a:pPr defTabSz="457200">
              <a:defRPr/>
            </a:pPr>
            <a:endParaRPr lang="fr-FR" sz="500">
              <a:solidFill>
                <a:srgbClr val="3D3F41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4094165" y="3733801"/>
            <a:ext cx="3935412" cy="0"/>
          </a:xfrm>
          <a:prstGeom prst="line">
            <a:avLst/>
          </a:prstGeom>
          <a:ln>
            <a:solidFill>
              <a:srgbClr val="DEDED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6062664" y="1785939"/>
            <a:ext cx="0" cy="3911600"/>
          </a:xfrm>
          <a:prstGeom prst="line">
            <a:avLst/>
          </a:prstGeom>
          <a:ln>
            <a:solidFill>
              <a:srgbClr val="DEDED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69"/>
          <p:cNvSpPr txBox="1"/>
          <p:nvPr/>
        </p:nvSpPr>
        <p:spPr>
          <a:xfrm>
            <a:off x="8692356" y="1882778"/>
            <a:ext cx="266144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457200">
              <a:defRPr/>
            </a:pPr>
            <a:r>
              <a:rPr lang="en-US" altLang="zh-CN" sz="1400" b="1" dirty="0" err="1">
                <a:solidFill>
                  <a:srgbClr val="3D3F41"/>
                </a:solidFill>
                <a:latin typeface="Arial" panose="020B0604020202020204"/>
                <a:ea typeface="微软雅黑" panose="020B0503020204020204" pitchFamily="34" charset="-122"/>
              </a:rPr>
              <a:t>GetItemFromDefaultPlaylist</a:t>
            </a:r>
            <a:endParaRPr lang="en-US" altLang="zh-CN" sz="1400" b="1" dirty="0">
              <a:solidFill>
                <a:srgbClr val="3D3F41"/>
              </a:solidFill>
              <a:latin typeface="Arial" panose="020B0604020202020204"/>
              <a:ea typeface="微软雅黑" panose="020B0503020204020204" pitchFamily="34" charset="-122"/>
            </a:endParaRPr>
          </a:p>
          <a:p>
            <a:pPr defTabSz="457200">
              <a:defRPr/>
            </a:pPr>
            <a:r>
              <a:rPr lang="en-US" altLang="zh-CN" sz="1400" b="1" dirty="0" err="1">
                <a:solidFill>
                  <a:srgbClr val="3D3F41"/>
                </a:solidFill>
                <a:latin typeface="Arial" panose="020B0604020202020204"/>
                <a:ea typeface="微软雅黑" panose="020B0503020204020204" pitchFamily="34" charset="-122"/>
              </a:rPr>
              <a:t>GetDefaultPlaylistTotalItem</a:t>
            </a:r>
            <a:endParaRPr lang="en-US" altLang="zh-CN" sz="1200" b="1" dirty="0">
              <a:solidFill>
                <a:srgbClr val="3D3F41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sp>
        <p:nvSpPr>
          <p:cNvPr id="19" name="TextBox 69"/>
          <p:cNvSpPr txBox="1"/>
          <p:nvPr/>
        </p:nvSpPr>
        <p:spPr>
          <a:xfrm>
            <a:off x="8169278" y="4308937"/>
            <a:ext cx="2359025" cy="74135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defTabSz="457200">
              <a:lnSpc>
                <a:spcPct val="130000"/>
              </a:lnSpc>
              <a:defRPr/>
            </a:pPr>
            <a:r>
              <a:rPr lang="en-US" altLang="zh-CN" b="1" dirty="0" err="1">
                <a:solidFill>
                  <a:srgbClr val="3D3F41"/>
                </a:solidFill>
                <a:latin typeface="Arial" panose="020B0604020202020204"/>
                <a:ea typeface="微软雅黑" panose="020B0503020204020204" pitchFamily="34" charset="-122"/>
              </a:rPr>
              <a:t>BeginTimeEvent</a:t>
            </a:r>
            <a:r>
              <a:rPr lang="en-US" altLang="zh-CN" b="1" dirty="0">
                <a:solidFill>
                  <a:srgbClr val="3D3F41"/>
                </a:solidFill>
                <a:latin typeface="Arial" panose="020B0604020202020204"/>
                <a:ea typeface="微软雅黑" panose="020B0503020204020204" pitchFamily="34" charset="-122"/>
              </a:rPr>
              <a:t> </a:t>
            </a:r>
          </a:p>
          <a:p>
            <a:pPr algn="r" defTabSz="457200">
              <a:lnSpc>
                <a:spcPct val="130000"/>
              </a:lnSpc>
              <a:defRPr/>
            </a:pPr>
            <a:r>
              <a:rPr lang="en-US" altLang="zh-CN" sz="1600" b="1" kern="0" dirty="0" err="1">
                <a:solidFill>
                  <a:srgbClr val="3D3F4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EndTimeEvent</a:t>
            </a:r>
            <a:endParaRPr lang="en-US" altLang="zh-CN" sz="1600" kern="0" dirty="0">
              <a:solidFill>
                <a:srgbClr val="3D3F4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0" name="TextBox 69"/>
          <p:cNvSpPr txBox="1"/>
          <p:nvPr/>
        </p:nvSpPr>
        <p:spPr>
          <a:xfrm>
            <a:off x="876639" y="3554573"/>
            <a:ext cx="2919188" cy="24555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defTabSz="457200">
              <a:lnSpc>
                <a:spcPct val="130000"/>
              </a:lnSpc>
              <a:defRPr/>
            </a:pPr>
            <a:r>
              <a:rPr lang="en-US" altLang="zh-CN" sz="1600" b="1" dirty="0">
                <a:solidFill>
                  <a:srgbClr val="3D3F41"/>
                </a:solidFill>
                <a:latin typeface="Arial" panose="020B0604020202020204"/>
                <a:ea typeface="微软雅黑" panose="020B0503020204020204" pitchFamily="34" charset="-122"/>
              </a:rPr>
              <a:t> </a:t>
            </a:r>
            <a:r>
              <a:rPr lang="en-US" altLang="zh-CN" sz="1600" b="1" dirty="0" err="1">
                <a:solidFill>
                  <a:srgbClr val="3D3F41"/>
                </a:solidFill>
                <a:latin typeface="Arial" panose="020B0604020202020204"/>
                <a:ea typeface="微软雅黑" panose="020B0503020204020204" pitchFamily="34" charset="-122"/>
              </a:rPr>
              <a:t>GetItemFromDefaultPlayList</a:t>
            </a:r>
            <a:endParaRPr lang="en-US" altLang="zh-CN" sz="1600" b="1" dirty="0">
              <a:solidFill>
                <a:srgbClr val="3D3F41"/>
              </a:solidFill>
              <a:latin typeface="Arial" panose="020B0604020202020204"/>
              <a:ea typeface="微软雅黑" panose="020B0503020204020204" pitchFamily="34" charset="-122"/>
            </a:endParaRPr>
          </a:p>
          <a:p>
            <a:pPr algn="r" defTabSz="457200">
              <a:lnSpc>
                <a:spcPct val="130000"/>
              </a:lnSpc>
              <a:defRPr/>
            </a:pPr>
            <a:r>
              <a:rPr lang="en-US" altLang="zh-CN" sz="1600" b="1" dirty="0" err="1">
                <a:solidFill>
                  <a:srgbClr val="3D3F41"/>
                </a:solidFill>
                <a:latin typeface="Arial" panose="020B0604020202020204"/>
                <a:ea typeface="微软雅黑" panose="020B0503020204020204" pitchFamily="34" charset="-122"/>
              </a:rPr>
              <a:t>GetDefaultPlaylistTotalItem</a:t>
            </a:r>
            <a:endParaRPr lang="en-US" altLang="zh-CN" sz="1600" b="1" dirty="0">
              <a:solidFill>
                <a:srgbClr val="3D3F41"/>
              </a:solidFill>
              <a:latin typeface="Arial" panose="020B0604020202020204"/>
              <a:ea typeface="微软雅黑" panose="020B0503020204020204" pitchFamily="34" charset="-122"/>
            </a:endParaRPr>
          </a:p>
          <a:p>
            <a:pPr algn="r" defTabSz="457200">
              <a:lnSpc>
                <a:spcPct val="130000"/>
              </a:lnSpc>
              <a:defRPr/>
            </a:pPr>
            <a:r>
              <a:rPr lang="en-US" altLang="zh-CN" b="1" dirty="0" err="1">
                <a:solidFill>
                  <a:srgbClr val="3D3F41"/>
                </a:solidFill>
                <a:latin typeface="Arial" panose="020B0604020202020204"/>
                <a:ea typeface="微软雅黑" panose="020B0503020204020204" pitchFamily="34" charset="-122"/>
              </a:rPr>
              <a:t>g_playlistitemcount</a:t>
            </a:r>
            <a:r>
              <a:rPr lang="en-US" altLang="zh-CN" b="1" dirty="0">
                <a:solidFill>
                  <a:srgbClr val="3D3F41"/>
                </a:solidFill>
                <a:latin typeface="Arial" panose="020B0604020202020204"/>
                <a:ea typeface="微软雅黑" panose="020B0503020204020204" pitchFamily="34" charset="-122"/>
              </a:rPr>
              <a:t> </a:t>
            </a:r>
          </a:p>
          <a:p>
            <a:pPr algn="r" defTabSz="457200">
              <a:lnSpc>
                <a:spcPct val="130000"/>
              </a:lnSpc>
              <a:defRPr/>
            </a:pPr>
            <a:r>
              <a:rPr lang="en-US" altLang="zh-CN" b="1" dirty="0" err="1">
                <a:solidFill>
                  <a:srgbClr val="3D3F41"/>
                </a:solidFill>
                <a:latin typeface="Arial" panose="020B0604020202020204"/>
                <a:ea typeface="微软雅黑" panose="020B0503020204020204" pitchFamily="34" charset="-122"/>
              </a:rPr>
              <a:t>DefaultPlaylistAddItem</a:t>
            </a:r>
            <a:endParaRPr lang="en-US" altLang="zh-CN" b="1" dirty="0">
              <a:solidFill>
                <a:srgbClr val="3D3F41"/>
              </a:solidFill>
              <a:latin typeface="Arial" panose="020B0604020202020204"/>
              <a:ea typeface="微软雅黑" panose="020B0503020204020204" pitchFamily="34" charset="-122"/>
            </a:endParaRPr>
          </a:p>
          <a:p>
            <a:pPr algn="r" defTabSz="457200">
              <a:lnSpc>
                <a:spcPct val="130000"/>
              </a:lnSpc>
              <a:defRPr/>
            </a:pPr>
            <a:r>
              <a:rPr lang="en-US" altLang="zh-CN" b="1" dirty="0" err="1">
                <a:solidFill>
                  <a:srgbClr val="3D3F41"/>
                </a:solidFill>
                <a:latin typeface="Arial" panose="020B0604020202020204"/>
                <a:ea typeface="微软雅黑" panose="020B0503020204020204" pitchFamily="34" charset="-122"/>
              </a:rPr>
              <a:t>DefaultPlaylistDeleteItem</a:t>
            </a:r>
            <a:endParaRPr lang="en-US" altLang="zh-CN" b="1" dirty="0">
              <a:solidFill>
                <a:srgbClr val="3D3F41"/>
              </a:solidFill>
              <a:latin typeface="Arial" panose="020B0604020202020204"/>
              <a:ea typeface="微软雅黑" panose="020B0503020204020204" pitchFamily="34" charset="-122"/>
            </a:endParaRPr>
          </a:p>
          <a:p>
            <a:pPr algn="r" defTabSz="457200">
              <a:lnSpc>
                <a:spcPct val="130000"/>
              </a:lnSpc>
              <a:defRPr/>
            </a:pPr>
            <a:r>
              <a:rPr lang="en-US" altLang="zh-CN" b="1" dirty="0" err="1">
                <a:solidFill>
                  <a:srgbClr val="3D3F41"/>
                </a:solidFill>
                <a:latin typeface="Arial" panose="020B0604020202020204"/>
                <a:ea typeface="微软雅黑" panose="020B0503020204020204" pitchFamily="34" charset="-122"/>
              </a:rPr>
              <a:t>DefaultPlaylistSave</a:t>
            </a:r>
            <a:r>
              <a:rPr lang="en-US" altLang="zh-CN" sz="1600" b="1" dirty="0">
                <a:solidFill>
                  <a:srgbClr val="3D3F41"/>
                </a:solidFill>
                <a:latin typeface="Arial" panose="020B0604020202020204"/>
                <a:ea typeface="微软雅黑" panose="020B0503020204020204" pitchFamily="34" charset="-122"/>
              </a:rPr>
              <a:t>  </a:t>
            </a:r>
            <a:endParaRPr lang="en-US" altLang="zh-CN" sz="1400" kern="0" dirty="0">
              <a:solidFill>
                <a:srgbClr val="3D3F4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1" name="TextBox 69"/>
          <p:cNvSpPr txBox="1"/>
          <p:nvPr/>
        </p:nvSpPr>
        <p:spPr>
          <a:xfrm>
            <a:off x="738983" y="1785939"/>
            <a:ext cx="2743200" cy="12110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defTabSz="457200">
              <a:lnSpc>
                <a:spcPct val="130000"/>
              </a:lnSpc>
              <a:defRPr/>
            </a:pPr>
            <a:r>
              <a:rPr lang="en-US" altLang="zh-CN" sz="2000" b="1" dirty="0">
                <a:solidFill>
                  <a:srgbClr val="3D3F41"/>
                </a:solidFill>
                <a:latin typeface="Arial" panose="020B0604020202020204"/>
                <a:ea typeface="微软雅黑" panose="020B0503020204020204" pitchFamily="34" charset="-122"/>
              </a:rPr>
              <a:t> </a:t>
            </a:r>
            <a:r>
              <a:rPr lang="en-US" altLang="zh-CN" sz="2000" b="1" dirty="0" err="1">
                <a:solidFill>
                  <a:srgbClr val="3D3F41"/>
                </a:solidFill>
                <a:latin typeface="Arial" panose="020B0604020202020204"/>
                <a:ea typeface="微软雅黑" panose="020B0503020204020204" pitchFamily="34" charset="-122"/>
              </a:rPr>
              <a:t>PlaylistInit</a:t>
            </a:r>
            <a:endParaRPr lang="en-US" altLang="zh-CN" sz="2000" b="1" dirty="0">
              <a:solidFill>
                <a:srgbClr val="3D3F41"/>
              </a:solidFill>
              <a:latin typeface="Arial" panose="020B0604020202020204"/>
              <a:ea typeface="微软雅黑" panose="020B0503020204020204" pitchFamily="34" charset="-122"/>
            </a:endParaRPr>
          </a:p>
          <a:p>
            <a:pPr algn="r" defTabSz="457200">
              <a:lnSpc>
                <a:spcPct val="130000"/>
              </a:lnSpc>
              <a:defRPr/>
            </a:pPr>
            <a:r>
              <a:rPr lang="en-US" altLang="zh-CN" b="1" dirty="0" err="1">
                <a:solidFill>
                  <a:srgbClr val="3D3F41"/>
                </a:solidFill>
                <a:latin typeface="Arial" panose="020B0604020202020204"/>
                <a:ea typeface="微软雅黑" panose="020B0503020204020204" pitchFamily="34" charset="-122"/>
              </a:rPr>
              <a:t>PlayListDestroy</a:t>
            </a:r>
            <a:endParaRPr lang="en-US" altLang="zh-CN" sz="2000" b="1" dirty="0">
              <a:solidFill>
                <a:srgbClr val="3D3F41"/>
              </a:solidFill>
              <a:latin typeface="Arial" panose="020B0604020202020204"/>
              <a:ea typeface="微软雅黑" panose="020B0503020204020204" pitchFamily="34" charset="-122"/>
            </a:endParaRPr>
          </a:p>
          <a:p>
            <a:pPr algn="r" defTabSz="457200">
              <a:lnSpc>
                <a:spcPct val="130000"/>
              </a:lnSpc>
              <a:defRPr/>
            </a:pPr>
            <a:endParaRPr lang="en-US" altLang="zh-CN" sz="2000" b="1" dirty="0">
              <a:solidFill>
                <a:srgbClr val="3D3F41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sp>
        <p:nvSpPr>
          <p:cNvPr id="23" name="页脚占位符 1"/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</p:spPr>
        <p:txBody>
          <a:bodyPr/>
          <a:lstStyle/>
          <a:p>
            <a:pPr defTabSz="457200">
              <a:defRPr/>
            </a:pPr>
            <a:r>
              <a:rPr lang="en-US" altLang="zh-CN" dirty="0">
                <a:solidFill>
                  <a:srgbClr val="3D3F41">
                    <a:tint val="75000"/>
                  </a:srgbClr>
                </a:solidFill>
                <a:latin typeface="Arial" panose="020B0604020202020204"/>
                <a:ea typeface="微软雅黑" panose="020B0503020204020204" pitchFamily="34" charset="-122"/>
              </a:rPr>
              <a:t>Group11_gds music player</a:t>
            </a:r>
            <a:endParaRPr lang="zh-CN" altLang="en-US" dirty="0">
              <a:solidFill>
                <a:srgbClr val="3D3F41">
                  <a:tint val="75000"/>
                </a:srgbClr>
              </a:solidFill>
              <a:latin typeface="Arial" panose="020B0604020202020204"/>
              <a:ea typeface="微软雅黑" panose="020B0503020204020204" pitchFamily="34" charset="-122"/>
            </a:endParaRPr>
          </a:p>
          <a:p>
            <a:pPr defTabSz="457200">
              <a:defRPr/>
            </a:pPr>
            <a:endParaRPr lang="zh-CN" altLang="en-US" dirty="0">
              <a:solidFill>
                <a:srgbClr val="3D3F41">
                  <a:tint val="75000"/>
                </a:srgbClr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3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4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9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0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40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41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4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4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4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46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47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4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4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0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500"/>
                            </p:stCondLst>
                            <p:childTnLst>
                              <p:par>
                                <p:cTn id="5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0"/>
                            </p:stCondLst>
                            <p:childTnLst>
                              <p:par>
                                <p:cTn id="5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500"/>
                            </p:stCondLst>
                            <p:childTnLst>
                              <p:par>
                                <p:cTn id="6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6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6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6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7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1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3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74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7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7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6500"/>
                            </p:stCondLst>
                            <p:childTnLst>
                              <p:par>
                                <p:cTn id="7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7000"/>
                            </p:stCondLst>
                            <p:childTnLst>
                              <p:par>
                                <p:cTn id="8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7500"/>
                            </p:stCondLst>
                            <p:childTnLst>
                              <p:par>
                                <p:cTn id="8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8000"/>
                            </p:stCondLst>
                            <p:childTnLst>
                              <p:par>
                                <p:cTn id="92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94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95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9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8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00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01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0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9000"/>
                            </p:stCondLst>
                            <p:childTnLst>
                              <p:par>
                                <p:cTn id="10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9500"/>
                            </p:stCondLst>
                            <p:childTnLst>
                              <p:par>
                                <p:cTn id="10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build="allAtOnce" animBg="1"/>
      <p:bldP spid="6" grpId="0" animBg="1"/>
      <p:bldP spid="7" grpId="0" animBg="1"/>
      <p:bldP spid="8" grpId="0" build="allAtOnce" animBg="1"/>
      <p:bldP spid="9" grpId="0" animBg="1"/>
      <p:bldP spid="10" grpId="0" animBg="1"/>
      <p:bldP spid="11" grpId="0" build="allAtOnce" animBg="1"/>
      <p:bldP spid="12" grpId="0" animBg="1"/>
      <p:bldP spid="13" grpId="0" animBg="1"/>
      <p:bldP spid="14" grpId="0" build="allAtOnce" animBg="1"/>
      <p:bldP spid="15" grpId="0" animBg="1"/>
      <p:bldP spid="18" grpId="0"/>
      <p:bldP spid="19" grpId="0"/>
      <p:bldP spid="20" grpId="0"/>
      <p:bldP spid="2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4-2-2 Lyric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A680B-B80A-2545-AB30-B9870FE9052E}" type="slidenum">
              <a:rPr lang="zh-CN" altLang="en-US" smtClean="0"/>
              <a:t>13</a:t>
            </a:fld>
            <a:endParaRPr lang="zh-CN" altLang="en-US" dirty="0"/>
          </a:p>
        </p:txBody>
      </p:sp>
      <p:grpSp>
        <p:nvGrpSpPr>
          <p:cNvPr id="5" name="Group 11"/>
          <p:cNvGrpSpPr/>
          <p:nvPr/>
        </p:nvGrpSpPr>
        <p:grpSpPr bwMode="auto">
          <a:xfrm>
            <a:off x="8388350" y="2463800"/>
            <a:ext cx="1955800" cy="1955800"/>
            <a:chOff x="0" y="0"/>
            <a:chExt cx="1232" cy="1232"/>
          </a:xfrm>
        </p:grpSpPr>
        <p:sp>
          <p:nvSpPr>
            <p:cNvPr id="6" name="Freeform 3"/>
            <p:cNvSpPr>
              <a:spLocks noEditPoints="1" noChangeArrowheads="1"/>
            </p:cNvSpPr>
            <p:nvPr/>
          </p:nvSpPr>
          <p:spPr bwMode="auto">
            <a:xfrm>
              <a:off x="432" y="432"/>
              <a:ext cx="368" cy="368"/>
            </a:xfrm>
            <a:custGeom>
              <a:avLst/>
              <a:gdLst>
                <a:gd name="T0" fmla="*/ 0 w 368"/>
                <a:gd name="T1" fmla="*/ 184 h 368"/>
                <a:gd name="T2" fmla="*/ 4 w 368"/>
                <a:gd name="T3" fmla="*/ 222 h 368"/>
                <a:gd name="T4" fmla="*/ 14 w 368"/>
                <a:gd name="T5" fmla="*/ 256 h 368"/>
                <a:gd name="T6" fmla="*/ 32 w 368"/>
                <a:gd name="T7" fmla="*/ 286 h 368"/>
                <a:gd name="T8" fmla="*/ 54 w 368"/>
                <a:gd name="T9" fmla="*/ 314 h 368"/>
                <a:gd name="T10" fmla="*/ 82 w 368"/>
                <a:gd name="T11" fmla="*/ 336 h 368"/>
                <a:gd name="T12" fmla="*/ 112 w 368"/>
                <a:gd name="T13" fmla="*/ 354 h 368"/>
                <a:gd name="T14" fmla="*/ 146 w 368"/>
                <a:gd name="T15" fmla="*/ 364 h 368"/>
                <a:gd name="T16" fmla="*/ 184 w 368"/>
                <a:gd name="T17" fmla="*/ 368 h 368"/>
                <a:gd name="T18" fmla="*/ 222 w 368"/>
                <a:gd name="T19" fmla="*/ 364 h 368"/>
                <a:gd name="T20" fmla="*/ 256 w 368"/>
                <a:gd name="T21" fmla="*/ 354 h 368"/>
                <a:gd name="T22" fmla="*/ 286 w 368"/>
                <a:gd name="T23" fmla="*/ 336 h 368"/>
                <a:gd name="T24" fmla="*/ 314 w 368"/>
                <a:gd name="T25" fmla="*/ 314 h 368"/>
                <a:gd name="T26" fmla="*/ 336 w 368"/>
                <a:gd name="T27" fmla="*/ 286 h 368"/>
                <a:gd name="T28" fmla="*/ 354 w 368"/>
                <a:gd name="T29" fmla="*/ 256 h 368"/>
                <a:gd name="T30" fmla="*/ 364 w 368"/>
                <a:gd name="T31" fmla="*/ 222 h 368"/>
                <a:gd name="T32" fmla="*/ 368 w 368"/>
                <a:gd name="T33" fmla="*/ 184 h 368"/>
                <a:gd name="T34" fmla="*/ 364 w 368"/>
                <a:gd name="T35" fmla="*/ 146 h 368"/>
                <a:gd name="T36" fmla="*/ 354 w 368"/>
                <a:gd name="T37" fmla="*/ 112 h 368"/>
                <a:gd name="T38" fmla="*/ 336 w 368"/>
                <a:gd name="T39" fmla="*/ 82 h 368"/>
                <a:gd name="T40" fmla="*/ 314 w 368"/>
                <a:gd name="T41" fmla="*/ 54 h 368"/>
                <a:gd name="T42" fmla="*/ 286 w 368"/>
                <a:gd name="T43" fmla="*/ 32 h 368"/>
                <a:gd name="T44" fmla="*/ 256 w 368"/>
                <a:gd name="T45" fmla="*/ 14 h 368"/>
                <a:gd name="T46" fmla="*/ 222 w 368"/>
                <a:gd name="T47" fmla="*/ 4 h 368"/>
                <a:gd name="T48" fmla="*/ 184 w 368"/>
                <a:gd name="T49" fmla="*/ 0 h 368"/>
                <a:gd name="T50" fmla="*/ 146 w 368"/>
                <a:gd name="T51" fmla="*/ 4 h 368"/>
                <a:gd name="T52" fmla="*/ 112 w 368"/>
                <a:gd name="T53" fmla="*/ 14 h 368"/>
                <a:gd name="T54" fmla="*/ 82 w 368"/>
                <a:gd name="T55" fmla="*/ 32 h 368"/>
                <a:gd name="T56" fmla="*/ 54 w 368"/>
                <a:gd name="T57" fmla="*/ 54 h 368"/>
                <a:gd name="T58" fmla="*/ 32 w 368"/>
                <a:gd name="T59" fmla="*/ 82 h 368"/>
                <a:gd name="T60" fmla="*/ 14 w 368"/>
                <a:gd name="T61" fmla="*/ 112 h 368"/>
                <a:gd name="T62" fmla="*/ 4 w 368"/>
                <a:gd name="T63" fmla="*/ 146 h 368"/>
                <a:gd name="T64" fmla="*/ 0 w 368"/>
                <a:gd name="T65" fmla="*/ 184 h 368"/>
                <a:gd name="T66" fmla="*/ 80 w 368"/>
                <a:gd name="T67" fmla="*/ 184 h 368"/>
                <a:gd name="T68" fmla="*/ 88 w 368"/>
                <a:gd name="T69" fmla="*/ 144 h 368"/>
                <a:gd name="T70" fmla="*/ 110 w 368"/>
                <a:gd name="T71" fmla="*/ 110 h 368"/>
                <a:gd name="T72" fmla="*/ 144 w 368"/>
                <a:gd name="T73" fmla="*/ 88 h 368"/>
                <a:gd name="T74" fmla="*/ 184 w 368"/>
                <a:gd name="T75" fmla="*/ 80 h 368"/>
                <a:gd name="T76" fmla="*/ 224 w 368"/>
                <a:gd name="T77" fmla="*/ 88 h 368"/>
                <a:gd name="T78" fmla="*/ 258 w 368"/>
                <a:gd name="T79" fmla="*/ 110 h 368"/>
                <a:gd name="T80" fmla="*/ 280 w 368"/>
                <a:gd name="T81" fmla="*/ 144 h 368"/>
                <a:gd name="T82" fmla="*/ 288 w 368"/>
                <a:gd name="T83" fmla="*/ 184 h 368"/>
                <a:gd name="T84" fmla="*/ 280 w 368"/>
                <a:gd name="T85" fmla="*/ 224 h 368"/>
                <a:gd name="T86" fmla="*/ 258 w 368"/>
                <a:gd name="T87" fmla="*/ 258 h 368"/>
                <a:gd name="T88" fmla="*/ 224 w 368"/>
                <a:gd name="T89" fmla="*/ 280 h 368"/>
                <a:gd name="T90" fmla="*/ 184 w 368"/>
                <a:gd name="T91" fmla="*/ 288 h 368"/>
                <a:gd name="T92" fmla="*/ 144 w 368"/>
                <a:gd name="T93" fmla="*/ 280 h 368"/>
                <a:gd name="T94" fmla="*/ 110 w 368"/>
                <a:gd name="T95" fmla="*/ 258 h 368"/>
                <a:gd name="T96" fmla="*/ 88 w 368"/>
                <a:gd name="T97" fmla="*/ 224 h 368"/>
                <a:gd name="T98" fmla="*/ 80 w 368"/>
                <a:gd name="T99" fmla="*/ 184 h 368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368"/>
                <a:gd name="T151" fmla="*/ 0 h 368"/>
                <a:gd name="T152" fmla="*/ 368 w 368"/>
                <a:gd name="T153" fmla="*/ 368 h 368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368" h="368">
                  <a:moveTo>
                    <a:pt x="0" y="184"/>
                  </a:moveTo>
                  <a:lnTo>
                    <a:pt x="0" y="184"/>
                  </a:lnTo>
                  <a:lnTo>
                    <a:pt x="0" y="202"/>
                  </a:lnTo>
                  <a:lnTo>
                    <a:pt x="4" y="222"/>
                  </a:lnTo>
                  <a:lnTo>
                    <a:pt x="8" y="238"/>
                  </a:lnTo>
                  <a:lnTo>
                    <a:pt x="14" y="256"/>
                  </a:lnTo>
                  <a:lnTo>
                    <a:pt x="22" y="272"/>
                  </a:lnTo>
                  <a:lnTo>
                    <a:pt x="32" y="286"/>
                  </a:lnTo>
                  <a:lnTo>
                    <a:pt x="42" y="300"/>
                  </a:lnTo>
                  <a:lnTo>
                    <a:pt x="54" y="314"/>
                  </a:lnTo>
                  <a:lnTo>
                    <a:pt x="68" y="326"/>
                  </a:lnTo>
                  <a:lnTo>
                    <a:pt x="82" y="336"/>
                  </a:lnTo>
                  <a:lnTo>
                    <a:pt x="96" y="346"/>
                  </a:lnTo>
                  <a:lnTo>
                    <a:pt x="112" y="354"/>
                  </a:lnTo>
                  <a:lnTo>
                    <a:pt x="130" y="360"/>
                  </a:lnTo>
                  <a:lnTo>
                    <a:pt x="146" y="364"/>
                  </a:lnTo>
                  <a:lnTo>
                    <a:pt x="166" y="368"/>
                  </a:lnTo>
                  <a:lnTo>
                    <a:pt x="184" y="368"/>
                  </a:lnTo>
                  <a:lnTo>
                    <a:pt x="202" y="368"/>
                  </a:lnTo>
                  <a:lnTo>
                    <a:pt x="222" y="364"/>
                  </a:lnTo>
                  <a:lnTo>
                    <a:pt x="238" y="360"/>
                  </a:lnTo>
                  <a:lnTo>
                    <a:pt x="256" y="354"/>
                  </a:lnTo>
                  <a:lnTo>
                    <a:pt x="272" y="346"/>
                  </a:lnTo>
                  <a:lnTo>
                    <a:pt x="286" y="336"/>
                  </a:lnTo>
                  <a:lnTo>
                    <a:pt x="300" y="326"/>
                  </a:lnTo>
                  <a:lnTo>
                    <a:pt x="314" y="314"/>
                  </a:lnTo>
                  <a:lnTo>
                    <a:pt x="326" y="300"/>
                  </a:lnTo>
                  <a:lnTo>
                    <a:pt x="336" y="286"/>
                  </a:lnTo>
                  <a:lnTo>
                    <a:pt x="346" y="272"/>
                  </a:lnTo>
                  <a:lnTo>
                    <a:pt x="354" y="256"/>
                  </a:lnTo>
                  <a:lnTo>
                    <a:pt x="360" y="238"/>
                  </a:lnTo>
                  <a:lnTo>
                    <a:pt x="364" y="222"/>
                  </a:lnTo>
                  <a:lnTo>
                    <a:pt x="368" y="202"/>
                  </a:lnTo>
                  <a:lnTo>
                    <a:pt x="368" y="184"/>
                  </a:lnTo>
                  <a:lnTo>
                    <a:pt x="368" y="166"/>
                  </a:lnTo>
                  <a:lnTo>
                    <a:pt x="364" y="146"/>
                  </a:lnTo>
                  <a:lnTo>
                    <a:pt x="360" y="130"/>
                  </a:lnTo>
                  <a:lnTo>
                    <a:pt x="354" y="112"/>
                  </a:lnTo>
                  <a:lnTo>
                    <a:pt x="346" y="96"/>
                  </a:lnTo>
                  <a:lnTo>
                    <a:pt x="336" y="82"/>
                  </a:lnTo>
                  <a:lnTo>
                    <a:pt x="326" y="68"/>
                  </a:lnTo>
                  <a:lnTo>
                    <a:pt x="314" y="54"/>
                  </a:lnTo>
                  <a:lnTo>
                    <a:pt x="300" y="42"/>
                  </a:lnTo>
                  <a:lnTo>
                    <a:pt x="286" y="32"/>
                  </a:lnTo>
                  <a:lnTo>
                    <a:pt x="272" y="22"/>
                  </a:lnTo>
                  <a:lnTo>
                    <a:pt x="256" y="14"/>
                  </a:lnTo>
                  <a:lnTo>
                    <a:pt x="238" y="8"/>
                  </a:lnTo>
                  <a:lnTo>
                    <a:pt x="222" y="4"/>
                  </a:lnTo>
                  <a:lnTo>
                    <a:pt x="202" y="0"/>
                  </a:lnTo>
                  <a:lnTo>
                    <a:pt x="184" y="0"/>
                  </a:lnTo>
                  <a:lnTo>
                    <a:pt x="166" y="0"/>
                  </a:lnTo>
                  <a:lnTo>
                    <a:pt x="146" y="4"/>
                  </a:lnTo>
                  <a:lnTo>
                    <a:pt x="130" y="8"/>
                  </a:lnTo>
                  <a:lnTo>
                    <a:pt x="112" y="14"/>
                  </a:lnTo>
                  <a:lnTo>
                    <a:pt x="96" y="22"/>
                  </a:lnTo>
                  <a:lnTo>
                    <a:pt x="82" y="32"/>
                  </a:lnTo>
                  <a:lnTo>
                    <a:pt x="68" y="42"/>
                  </a:lnTo>
                  <a:lnTo>
                    <a:pt x="54" y="54"/>
                  </a:lnTo>
                  <a:lnTo>
                    <a:pt x="42" y="68"/>
                  </a:lnTo>
                  <a:lnTo>
                    <a:pt x="32" y="82"/>
                  </a:lnTo>
                  <a:lnTo>
                    <a:pt x="22" y="96"/>
                  </a:lnTo>
                  <a:lnTo>
                    <a:pt x="14" y="112"/>
                  </a:lnTo>
                  <a:lnTo>
                    <a:pt x="8" y="130"/>
                  </a:lnTo>
                  <a:lnTo>
                    <a:pt x="4" y="146"/>
                  </a:lnTo>
                  <a:lnTo>
                    <a:pt x="0" y="166"/>
                  </a:lnTo>
                  <a:lnTo>
                    <a:pt x="0" y="184"/>
                  </a:lnTo>
                  <a:close/>
                  <a:moveTo>
                    <a:pt x="80" y="184"/>
                  </a:moveTo>
                  <a:lnTo>
                    <a:pt x="80" y="184"/>
                  </a:lnTo>
                  <a:lnTo>
                    <a:pt x="82" y="164"/>
                  </a:lnTo>
                  <a:lnTo>
                    <a:pt x="88" y="144"/>
                  </a:lnTo>
                  <a:lnTo>
                    <a:pt x="98" y="126"/>
                  </a:lnTo>
                  <a:lnTo>
                    <a:pt x="110" y="110"/>
                  </a:lnTo>
                  <a:lnTo>
                    <a:pt x="126" y="98"/>
                  </a:lnTo>
                  <a:lnTo>
                    <a:pt x="144" y="88"/>
                  </a:lnTo>
                  <a:lnTo>
                    <a:pt x="164" y="82"/>
                  </a:lnTo>
                  <a:lnTo>
                    <a:pt x="184" y="80"/>
                  </a:lnTo>
                  <a:lnTo>
                    <a:pt x="204" y="82"/>
                  </a:lnTo>
                  <a:lnTo>
                    <a:pt x="224" y="88"/>
                  </a:lnTo>
                  <a:lnTo>
                    <a:pt x="242" y="98"/>
                  </a:lnTo>
                  <a:lnTo>
                    <a:pt x="258" y="110"/>
                  </a:lnTo>
                  <a:lnTo>
                    <a:pt x="270" y="126"/>
                  </a:lnTo>
                  <a:lnTo>
                    <a:pt x="280" y="144"/>
                  </a:lnTo>
                  <a:lnTo>
                    <a:pt x="286" y="164"/>
                  </a:lnTo>
                  <a:lnTo>
                    <a:pt x="288" y="184"/>
                  </a:lnTo>
                  <a:lnTo>
                    <a:pt x="286" y="204"/>
                  </a:lnTo>
                  <a:lnTo>
                    <a:pt x="280" y="224"/>
                  </a:lnTo>
                  <a:lnTo>
                    <a:pt x="270" y="242"/>
                  </a:lnTo>
                  <a:lnTo>
                    <a:pt x="258" y="258"/>
                  </a:lnTo>
                  <a:lnTo>
                    <a:pt x="242" y="270"/>
                  </a:lnTo>
                  <a:lnTo>
                    <a:pt x="224" y="280"/>
                  </a:lnTo>
                  <a:lnTo>
                    <a:pt x="204" y="286"/>
                  </a:lnTo>
                  <a:lnTo>
                    <a:pt x="184" y="288"/>
                  </a:lnTo>
                  <a:lnTo>
                    <a:pt x="164" y="286"/>
                  </a:lnTo>
                  <a:lnTo>
                    <a:pt x="144" y="280"/>
                  </a:lnTo>
                  <a:lnTo>
                    <a:pt x="126" y="270"/>
                  </a:lnTo>
                  <a:lnTo>
                    <a:pt x="110" y="258"/>
                  </a:lnTo>
                  <a:lnTo>
                    <a:pt x="98" y="242"/>
                  </a:lnTo>
                  <a:lnTo>
                    <a:pt x="88" y="224"/>
                  </a:lnTo>
                  <a:lnTo>
                    <a:pt x="82" y="204"/>
                  </a:lnTo>
                  <a:lnTo>
                    <a:pt x="80" y="184"/>
                  </a:lnTo>
                  <a:close/>
                </a:path>
              </a:pathLst>
            </a:custGeom>
            <a:solidFill>
              <a:srgbClr val="071F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7" name="Freeform 4"/>
            <p:cNvSpPr>
              <a:spLocks noEditPoints="1" noChangeArrowheads="1"/>
            </p:cNvSpPr>
            <p:nvPr/>
          </p:nvSpPr>
          <p:spPr bwMode="auto">
            <a:xfrm>
              <a:off x="288" y="288"/>
              <a:ext cx="656" cy="656"/>
            </a:xfrm>
            <a:custGeom>
              <a:avLst/>
              <a:gdLst>
                <a:gd name="T0" fmla="*/ 2 w 656"/>
                <a:gd name="T1" fmla="*/ 362 h 656"/>
                <a:gd name="T2" fmla="*/ 26 w 656"/>
                <a:gd name="T3" fmla="*/ 456 h 656"/>
                <a:gd name="T4" fmla="*/ 74 w 656"/>
                <a:gd name="T5" fmla="*/ 536 h 656"/>
                <a:gd name="T6" fmla="*/ 144 w 656"/>
                <a:gd name="T7" fmla="*/ 600 h 656"/>
                <a:gd name="T8" fmla="*/ 230 w 656"/>
                <a:gd name="T9" fmla="*/ 642 h 656"/>
                <a:gd name="T10" fmla="*/ 328 w 656"/>
                <a:gd name="T11" fmla="*/ 656 h 656"/>
                <a:gd name="T12" fmla="*/ 426 w 656"/>
                <a:gd name="T13" fmla="*/ 642 h 656"/>
                <a:gd name="T14" fmla="*/ 512 w 656"/>
                <a:gd name="T15" fmla="*/ 600 h 656"/>
                <a:gd name="T16" fmla="*/ 582 w 656"/>
                <a:gd name="T17" fmla="*/ 536 h 656"/>
                <a:gd name="T18" fmla="*/ 630 w 656"/>
                <a:gd name="T19" fmla="*/ 456 h 656"/>
                <a:gd name="T20" fmla="*/ 654 w 656"/>
                <a:gd name="T21" fmla="*/ 362 h 656"/>
                <a:gd name="T22" fmla="*/ 650 w 656"/>
                <a:gd name="T23" fmla="*/ 262 h 656"/>
                <a:gd name="T24" fmla="*/ 616 w 656"/>
                <a:gd name="T25" fmla="*/ 172 h 656"/>
                <a:gd name="T26" fmla="*/ 560 w 656"/>
                <a:gd name="T27" fmla="*/ 96 h 656"/>
                <a:gd name="T28" fmla="*/ 484 w 656"/>
                <a:gd name="T29" fmla="*/ 40 h 656"/>
                <a:gd name="T30" fmla="*/ 394 w 656"/>
                <a:gd name="T31" fmla="*/ 6 h 656"/>
                <a:gd name="T32" fmla="*/ 294 w 656"/>
                <a:gd name="T33" fmla="*/ 2 h 656"/>
                <a:gd name="T34" fmla="*/ 200 w 656"/>
                <a:gd name="T35" fmla="*/ 26 h 656"/>
                <a:gd name="T36" fmla="*/ 120 w 656"/>
                <a:gd name="T37" fmla="*/ 74 h 656"/>
                <a:gd name="T38" fmla="*/ 56 w 656"/>
                <a:gd name="T39" fmla="*/ 144 h 656"/>
                <a:gd name="T40" fmla="*/ 14 w 656"/>
                <a:gd name="T41" fmla="*/ 230 h 656"/>
                <a:gd name="T42" fmla="*/ 0 w 656"/>
                <a:gd name="T43" fmla="*/ 328 h 656"/>
                <a:gd name="T44" fmla="*/ 82 w 656"/>
                <a:gd name="T45" fmla="*/ 302 h 656"/>
                <a:gd name="T46" fmla="*/ 100 w 656"/>
                <a:gd name="T47" fmla="*/ 232 h 656"/>
                <a:gd name="T48" fmla="*/ 136 w 656"/>
                <a:gd name="T49" fmla="*/ 170 h 656"/>
                <a:gd name="T50" fmla="*/ 190 w 656"/>
                <a:gd name="T51" fmla="*/ 122 h 656"/>
                <a:gd name="T52" fmla="*/ 254 w 656"/>
                <a:gd name="T53" fmla="*/ 92 h 656"/>
                <a:gd name="T54" fmla="*/ 328 w 656"/>
                <a:gd name="T55" fmla="*/ 80 h 656"/>
                <a:gd name="T56" fmla="*/ 402 w 656"/>
                <a:gd name="T57" fmla="*/ 92 h 656"/>
                <a:gd name="T58" fmla="*/ 466 w 656"/>
                <a:gd name="T59" fmla="*/ 122 h 656"/>
                <a:gd name="T60" fmla="*/ 520 w 656"/>
                <a:gd name="T61" fmla="*/ 170 h 656"/>
                <a:gd name="T62" fmla="*/ 556 w 656"/>
                <a:gd name="T63" fmla="*/ 232 h 656"/>
                <a:gd name="T64" fmla="*/ 574 w 656"/>
                <a:gd name="T65" fmla="*/ 302 h 656"/>
                <a:gd name="T66" fmla="*/ 570 w 656"/>
                <a:gd name="T67" fmla="*/ 378 h 656"/>
                <a:gd name="T68" fmla="*/ 546 w 656"/>
                <a:gd name="T69" fmla="*/ 446 h 656"/>
                <a:gd name="T70" fmla="*/ 504 w 656"/>
                <a:gd name="T71" fmla="*/ 504 h 656"/>
                <a:gd name="T72" fmla="*/ 446 w 656"/>
                <a:gd name="T73" fmla="*/ 546 h 656"/>
                <a:gd name="T74" fmla="*/ 378 w 656"/>
                <a:gd name="T75" fmla="*/ 570 h 656"/>
                <a:gd name="T76" fmla="*/ 302 w 656"/>
                <a:gd name="T77" fmla="*/ 574 h 656"/>
                <a:gd name="T78" fmla="*/ 232 w 656"/>
                <a:gd name="T79" fmla="*/ 556 h 656"/>
                <a:gd name="T80" fmla="*/ 170 w 656"/>
                <a:gd name="T81" fmla="*/ 520 h 656"/>
                <a:gd name="T82" fmla="*/ 122 w 656"/>
                <a:gd name="T83" fmla="*/ 466 h 656"/>
                <a:gd name="T84" fmla="*/ 92 w 656"/>
                <a:gd name="T85" fmla="*/ 402 h 656"/>
                <a:gd name="T86" fmla="*/ 80 w 656"/>
                <a:gd name="T87" fmla="*/ 328 h 65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656"/>
                <a:gd name="T133" fmla="*/ 0 h 656"/>
                <a:gd name="T134" fmla="*/ 656 w 656"/>
                <a:gd name="T135" fmla="*/ 656 h 65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656" h="656">
                  <a:moveTo>
                    <a:pt x="0" y="328"/>
                  </a:moveTo>
                  <a:lnTo>
                    <a:pt x="0" y="328"/>
                  </a:lnTo>
                  <a:lnTo>
                    <a:pt x="2" y="362"/>
                  </a:lnTo>
                  <a:lnTo>
                    <a:pt x="6" y="394"/>
                  </a:lnTo>
                  <a:lnTo>
                    <a:pt x="14" y="426"/>
                  </a:lnTo>
                  <a:lnTo>
                    <a:pt x="26" y="456"/>
                  </a:lnTo>
                  <a:lnTo>
                    <a:pt x="40" y="484"/>
                  </a:lnTo>
                  <a:lnTo>
                    <a:pt x="56" y="512"/>
                  </a:lnTo>
                  <a:lnTo>
                    <a:pt x="74" y="536"/>
                  </a:lnTo>
                  <a:lnTo>
                    <a:pt x="96" y="560"/>
                  </a:lnTo>
                  <a:lnTo>
                    <a:pt x="120" y="582"/>
                  </a:lnTo>
                  <a:lnTo>
                    <a:pt x="144" y="600"/>
                  </a:lnTo>
                  <a:lnTo>
                    <a:pt x="172" y="616"/>
                  </a:lnTo>
                  <a:lnTo>
                    <a:pt x="200" y="630"/>
                  </a:lnTo>
                  <a:lnTo>
                    <a:pt x="230" y="642"/>
                  </a:lnTo>
                  <a:lnTo>
                    <a:pt x="262" y="650"/>
                  </a:lnTo>
                  <a:lnTo>
                    <a:pt x="294" y="654"/>
                  </a:lnTo>
                  <a:lnTo>
                    <a:pt x="328" y="656"/>
                  </a:lnTo>
                  <a:lnTo>
                    <a:pt x="362" y="654"/>
                  </a:lnTo>
                  <a:lnTo>
                    <a:pt x="394" y="650"/>
                  </a:lnTo>
                  <a:lnTo>
                    <a:pt x="426" y="642"/>
                  </a:lnTo>
                  <a:lnTo>
                    <a:pt x="456" y="630"/>
                  </a:lnTo>
                  <a:lnTo>
                    <a:pt x="484" y="616"/>
                  </a:lnTo>
                  <a:lnTo>
                    <a:pt x="512" y="600"/>
                  </a:lnTo>
                  <a:lnTo>
                    <a:pt x="536" y="582"/>
                  </a:lnTo>
                  <a:lnTo>
                    <a:pt x="560" y="560"/>
                  </a:lnTo>
                  <a:lnTo>
                    <a:pt x="582" y="536"/>
                  </a:lnTo>
                  <a:lnTo>
                    <a:pt x="600" y="512"/>
                  </a:lnTo>
                  <a:lnTo>
                    <a:pt x="616" y="484"/>
                  </a:lnTo>
                  <a:lnTo>
                    <a:pt x="630" y="456"/>
                  </a:lnTo>
                  <a:lnTo>
                    <a:pt x="642" y="426"/>
                  </a:lnTo>
                  <a:lnTo>
                    <a:pt x="650" y="394"/>
                  </a:lnTo>
                  <a:lnTo>
                    <a:pt x="654" y="362"/>
                  </a:lnTo>
                  <a:lnTo>
                    <a:pt x="656" y="328"/>
                  </a:lnTo>
                  <a:lnTo>
                    <a:pt x="654" y="294"/>
                  </a:lnTo>
                  <a:lnTo>
                    <a:pt x="650" y="262"/>
                  </a:lnTo>
                  <a:lnTo>
                    <a:pt x="642" y="230"/>
                  </a:lnTo>
                  <a:lnTo>
                    <a:pt x="630" y="200"/>
                  </a:lnTo>
                  <a:lnTo>
                    <a:pt x="616" y="172"/>
                  </a:lnTo>
                  <a:lnTo>
                    <a:pt x="600" y="144"/>
                  </a:lnTo>
                  <a:lnTo>
                    <a:pt x="582" y="120"/>
                  </a:lnTo>
                  <a:lnTo>
                    <a:pt x="560" y="96"/>
                  </a:lnTo>
                  <a:lnTo>
                    <a:pt x="536" y="74"/>
                  </a:lnTo>
                  <a:lnTo>
                    <a:pt x="512" y="56"/>
                  </a:lnTo>
                  <a:lnTo>
                    <a:pt x="484" y="40"/>
                  </a:lnTo>
                  <a:lnTo>
                    <a:pt x="456" y="26"/>
                  </a:lnTo>
                  <a:lnTo>
                    <a:pt x="426" y="14"/>
                  </a:lnTo>
                  <a:lnTo>
                    <a:pt x="394" y="6"/>
                  </a:lnTo>
                  <a:lnTo>
                    <a:pt x="362" y="2"/>
                  </a:lnTo>
                  <a:lnTo>
                    <a:pt x="328" y="0"/>
                  </a:lnTo>
                  <a:lnTo>
                    <a:pt x="294" y="2"/>
                  </a:lnTo>
                  <a:lnTo>
                    <a:pt x="262" y="6"/>
                  </a:lnTo>
                  <a:lnTo>
                    <a:pt x="230" y="14"/>
                  </a:lnTo>
                  <a:lnTo>
                    <a:pt x="200" y="26"/>
                  </a:lnTo>
                  <a:lnTo>
                    <a:pt x="172" y="40"/>
                  </a:lnTo>
                  <a:lnTo>
                    <a:pt x="144" y="56"/>
                  </a:lnTo>
                  <a:lnTo>
                    <a:pt x="120" y="74"/>
                  </a:lnTo>
                  <a:lnTo>
                    <a:pt x="96" y="96"/>
                  </a:lnTo>
                  <a:lnTo>
                    <a:pt x="74" y="120"/>
                  </a:lnTo>
                  <a:lnTo>
                    <a:pt x="56" y="144"/>
                  </a:lnTo>
                  <a:lnTo>
                    <a:pt x="40" y="172"/>
                  </a:lnTo>
                  <a:lnTo>
                    <a:pt x="26" y="200"/>
                  </a:lnTo>
                  <a:lnTo>
                    <a:pt x="14" y="230"/>
                  </a:lnTo>
                  <a:lnTo>
                    <a:pt x="6" y="262"/>
                  </a:lnTo>
                  <a:lnTo>
                    <a:pt x="2" y="294"/>
                  </a:lnTo>
                  <a:lnTo>
                    <a:pt x="0" y="328"/>
                  </a:lnTo>
                  <a:close/>
                  <a:moveTo>
                    <a:pt x="80" y="328"/>
                  </a:moveTo>
                  <a:lnTo>
                    <a:pt x="80" y="328"/>
                  </a:lnTo>
                  <a:lnTo>
                    <a:pt x="82" y="302"/>
                  </a:lnTo>
                  <a:lnTo>
                    <a:pt x="86" y="278"/>
                  </a:lnTo>
                  <a:lnTo>
                    <a:pt x="92" y="254"/>
                  </a:lnTo>
                  <a:lnTo>
                    <a:pt x="100" y="232"/>
                  </a:lnTo>
                  <a:lnTo>
                    <a:pt x="110" y="210"/>
                  </a:lnTo>
                  <a:lnTo>
                    <a:pt x="122" y="190"/>
                  </a:lnTo>
                  <a:lnTo>
                    <a:pt x="136" y="170"/>
                  </a:lnTo>
                  <a:lnTo>
                    <a:pt x="152" y="152"/>
                  </a:lnTo>
                  <a:lnTo>
                    <a:pt x="170" y="136"/>
                  </a:lnTo>
                  <a:lnTo>
                    <a:pt x="190" y="122"/>
                  </a:lnTo>
                  <a:lnTo>
                    <a:pt x="210" y="110"/>
                  </a:lnTo>
                  <a:lnTo>
                    <a:pt x="232" y="100"/>
                  </a:lnTo>
                  <a:lnTo>
                    <a:pt x="254" y="92"/>
                  </a:lnTo>
                  <a:lnTo>
                    <a:pt x="278" y="86"/>
                  </a:lnTo>
                  <a:lnTo>
                    <a:pt x="302" y="82"/>
                  </a:lnTo>
                  <a:lnTo>
                    <a:pt x="328" y="80"/>
                  </a:lnTo>
                  <a:lnTo>
                    <a:pt x="354" y="82"/>
                  </a:lnTo>
                  <a:lnTo>
                    <a:pt x="378" y="86"/>
                  </a:lnTo>
                  <a:lnTo>
                    <a:pt x="402" y="92"/>
                  </a:lnTo>
                  <a:lnTo>
                    <a:pt x="424" y="100"/>
                  </a:lnTo>
                  <a:lnTo>
                    <a:pt x="446" y="110"/>
                  </a:lnTo>
                  <a:lnTo>
                    <a:pt x="466" y="122"/>
                  </a:lnTo>
                  <a:lnTo>
                    <a:pt x="486" y="136"/>
                  </a:lnTo>
                  <a:lnTo>
                    <a:pt x="504" y="152"/>
                  </a:lnTo>
                  <a:lnTo>
                    <a:pt x="520" y="170"/>
                  </a:lnTo>
                  <a:lnTo>
                    <a:pt x="534" y="190"/>
                  </a:lnTo>
                  <a:lnTo>
                    <a:pt x="546" y="210"/>
                  </a:lnTo>
                  <a:lnTo>
                    <a:pt x="556" y="232"/>
                  </a:lnTo>
                  <a:lnTo>
                    <a:pt x="564" y="254"/>
                  </a:lnTo>
                  <a:lnTo>
                    <a:pt x="570" y="278"/>
                  </a:lnTo>
                  <a:lnTo>
                    <a:pt x="574" y="302"/>
                  </a:lnTo>
                  <a:lnTo>
                    <a:pt x="576" y="328"/>
                  </a:lnTo>
                  <a:lnTo>
                    <a:pt x="574" y="354"/>
                  </a:lnTo>
                  <a:lnTo>
                    <a:pt x="570" y="378"/>
                  </a:lnTo>
                  <a:lnTo>
                    <a:pt x="564" y="402"/>
                  </a:lnTo>
                  <a:lnTo>
                    <a:pt x="556" y="424"/>
                  </a:lnTo>
                  <a:lnTo>
                    <a:pt x="546" y="446"/>
                  </a:lnTo>
                  <a:lnTo>
                    <a:pt x="534" y="466"/>
                  </a:lnTo>
                  <a:lnTo>
                    <a:pt x="520" y="486"/>
                  </a:lnTo>
                  <a:lnTo>
                    <a:pt x="504" y="504"/>
                  </a:lnTo>
                  <a:lnTo>
                    <a:pt x="486" y="520"/>
                  </a:lnTo>
                  <a:lnTo>
                    <a:pt x="466" y="534"/>
                  </a:lnTo>
                  <a:lnTo>
                    <a:pt x="446" y="546"/>
                  </a:lnTo>
                  <a:lnTo>
                    <a:pt x="424" y="556"/>
                  </a:lnTo>
                  <a:lnTo>
                    <a:pt x="402" y="564"/>
                  </a:lnTo>
                  <a:lnTo>
                    <a:pt x="378" y="570"/>
                  </a:lnTo>
                  <a:lnTo>
                    <a:pt x="354" y="574"/>
                  </a:lnTo>
                  <a:lnTo>
                    <a:pt x="328" y="576"/>
                  </a:lnTo>
                  <a:lnTo>
                    <a:pt x="302" y="574"/>
                  </a:lnTo>
                  <a:lnTo>
                    <a:pt x="278" y="570"/>
                  </a:lnTo>
                  <a:lnTo>
                    <a:pt x="254" y="564"/>
                  </a:lnTo>
                  <a:lnTo>
                    <a:pt x="232" y="556"/>
                  </a:lnTo>
                  <a:lnTo>
                    <a:pt x="210" y="546"/>
                  </a:lnTo>
                  <a:lnTo>
                    <a:pt x="190" y="534"/>
                  </a:lnTo>
                  <a:lnTo>
                    <a:pt x="170" y="520"/>
                  </a:lnTo>
                  <a:lnTo>
                    <a:pt x="152" y="504"/>
                  </a:lnTo>
                  <a:lnTo>
                    <a:pt x="136" y="486"/>
                  </a:lnTo>
                  <a:lnTo>
                    <a:pt x="122" y="466"/>
                  </a:lnTo>
                  <a:lnTo>
                    <a:pt x="110" y="446"/>
                  </a:lnTo>
                  <a:lnTo>
                    <a:pt x="100" y="424"/>
                  </a:lnTo>
                  <a:lnTo>
                    <a:pt x="92" y="402"/>
                  </a:lnTo>
                  <a:lnTo>
                    <a:pt x="86" y="378"/>
                  </a:lnTo>
                  <a:lnTo>
                    <a:pt x="82" y="354"/>
                  </a:lnTo>
                  <a:lnTo>
                    <a:pt x="80" y="328"/>
                  </a:lnTo>
                  <a:close/>
                </a:path>
              </a:pathLst>
            </a:custGeom>
            <a:solidFill>
              <a:srgbClr val="404040">
                <a:alpha val="28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8" name="Freeform 5"/>
            <p:cNvSpPr>
              <a:spLocks noEditPoints="1" noChangeArrowheads="1"/>
            </p:cNvSpPr>
            <p:nvPr/>
          </p:nvSpPr>
          <p:spPr bwMode="auto">
            <a:xfrm>
              <a:off x="144" y="144"/>
              <a:ext cx="944" cy="944"/>
            </a:xfrm>
            <a:custGeom>
              <a:avLst/>
              <a:gdLst>
                <a:gd name="T0" fmla="*/ 0 w 944"/>
                <a:gd name="T1" fmla="*/ 496 h 944"/>
                <a:gd name="T2" fmla="*/ 10 w 944"/>
                <a:gd name="T3" fmla="*/ 568 h 944"/>
                <a:gd name="T4" fmla="*/ 58 w 944"/>
                <a:gd name="T5" fmla="*/ 696 h 944"/>
                <a:gd name="T6" fmla="*/ 138 w 944"/>
                <a:gd name="T7" fmla="*/ 806 h 944"/>
                <a:gd name="T8" fmla="*/ 248 w 944"/>
                <a:gd name="T9" fmla="*/ 886 h 944"/>
                <a:gd name="T10" fmla="*/ 376 w 944"/>
                <a:gd name="T11" fmla="*/ 934 h 944"/>
                <a:gd name="T12" fmla="*/ 448 w 944"/>
                <a:gd name="T13" fmla="*/ 944 h 944"/>
                <a:gd name="T14" fmla="*/ 520 w 944"/>
                <a:gd name="T15" fmla="*/ 942 h 944"/>
                <a:gd name="T16" fmla="*/ 612 w 944"/>
                <a:gd name="T17" fmla="*/ 922 h 944"/>
                <a:gd name="T18" fmla="*/ 736 w 944"/>
                <a:gd name="T19" fmla="*/ 864 h 944"/>
                <a:gd name="T20" fmla="*/ 836 w 944"/>
                <a:gd name="T21" fmla="*/ 772 h 944"/>
                <a:gd name="T22" fmla="*/ 906 w 944"/>
                <a:gd name="T23" fmla="*/ 656 h 944"/>
                <a:gd name="T24" fmla="*/ 938 w 944"/>
                <a:gd name="T25" fmla="*/ 544 h 944"/>
                <a:gd name="T26" fmla="*/ 944 w 944"/>
                <a:gd name="T27" fmla="*/ 472 h 944"/>
                <a:gd name="T28" fmla="*/ 938 w 944"/>
                <a:gd name="T29" fmla="*/ 400 h 944"/>
                <a:gd name="T30" fmla="*/ 906 w 944"/>
                <a:gd name="T31" fmla="*/ 288 h 944"/>
                <a:gd name="T32" fmla="*/ 836 w 944"/>
                <a:gd name="T33" fmla="*/ 172 h 944"/>
                <a:gd name="T34" fmla="*/ 736 w 944"/>
                <a:gd name="T35" fmla="*/ 80 h 944"/>
                <a:gd name="T36" fmla="*/ 612 w 944"/>
                <a:gd name="T37" fmla="*/ 22 h 944"/>
                <a:gd name="T38" fmla="*/ 520 w 944"/>
                <a:gd name="T39" fmla="*/ 2 h 944"/>
                <a:gd name="T40" fmla="*/ 448 w 944"/>
                <a:gd name="T41" fmla="*/ 0 h 944"/>
                <a:gd name="T42" fmla="*/ 376 w 944"/>
                <a:gd name="T43" fmla="*/ 10 h 944"/>
                <a:gd name="T44" fmla="*/ 248 w 944"/>
                <a:gd name="T45" fmla="*/ 58 h 944"/>
                <a:gd name="T46" fmla="*/ 138 w 944"/>
                <a:gd name="T47" fmla="*/ 138 h 944"/>
                <a:gd name="T48" fmla="*/ 58 w 944"/>
                <a:gd name="T49" fmla="*/ 248 h 944"/>
                <a:gd name="T50" fmla="*/ 10 w 944"/>
                <a:gd name="T51" fmla="*/ 376 h 944"/>
                <a:gd name="T52" fmla="*/ 0 w 944"/>
                <a:gd name="T53" fmla="*/ 448 h 944"/>
                <a:gd name="T54" fmla="*/ 80 w 944"/>
                <a:gd name="T55" fmla="*/ 472 h 944"/>
                <a:gd name="T56" fmla="*/ 98 w 944"/>
                <a:gd name="T57" fmla="*/ 356 h 944"/>
                <a:gd name="T58" fmla="*/ 148 w 944"/>
                <a:gd name="T59" fmla="*/ 252 h 944"/>
                <a:gd name="T60" fmla="*/ 222 w 944"/>
                <a:gd name="T61" fmla="*/ 170 h 944"/>
                <a:gd name="T62" fmla="*/ 320 w 944"/>
                <a:gd name="T63" fmla="*/ 110 h 944"/>
                <a:gd name="T64" fmla="*/ 432 w 944"/>
                <a:gd name="T65" fmla="*/ 82 h 944"/>
                <a:gd name="T66" fmla="*/ 550 w 944"/>
                <a:gd name="T67" fmla="*/ 88 h 944"/>
                <a:gd name="T68" fmla="*/ 658 w 944"/>
                <a:gd name="T69" fmla="*/ 128 h 944"/>
                <a:gd name="T70" fmla="*/ 750 w 944"/>
                <a:gd name="T71" fmla="*/ 194 h 944"/>
                <a:gd name="T72" fmla="*/ 816 w 944"/>
                <a:gd name="T73" fmla="*/ 286 h 944"/>
                <a:gd name="T74" fmla="*/ 856 w 944"/>
                <a:gd name="T75" fmla="*/ 394 h 944"/>
                <a:gd name="T76" fmla="*/ 862 w 944"/>
                <a:gd name="T77" fmla="*/ 512 h 944"/>
                <a:gd name="T78" fmla="*/ 834 w 944"/>
                <a:gd name="T79" fmla="*/ 624 h 944"/>
                <a:gd name="T80" fmla="*/ 774 w 944"/>
                <a:gd name="T81" fmla="*/ 722 h 944"/>
                <a:gd name="T82" fmla="*/ 692 w 944"/>
                <a:gd name="T83" fmla="*/ 796 h 944"/>
                <a:gd name="T84" fmla="*/ 588 w 944"/>
                <a:gd name="T85" fmla="*/ 846 h 944"/>
                <a:gd name="T86" fmla="*/ 472 w 944"/>
                <a:gd name="T87" fmla="*/ 864 h 944"/>
                <a:gd name="T88" fmla="*/ 356 w 944"/>
                <a:gd name="T89" fmla="*/ 846 h 944"/>
                <a:gd name="T90" fmla="*/ 252 w 944"/>
                <a:gd name="T91" fmla="*/ 796 h 944"/>
                <a:gd name="T92" fmla="*/ 170 w 944"/>
                <a:gd name="T93" fmla="*/ 722 h 944"/>
                <a:gd name="T94" fmla="*/ 110 w 944"/>
                <a:gd name="T95" fmla="*/ 624 h 944"/>
                <a:gd name="T96" fmla="*/ 82 w 944"/>
                <a:gd name="T97" fmla="*/ 512 h 944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944"/>
                <a:gd name="T148" fmla="*/ 0 h 944"/>
                <a:gd name="T149" fmla="*/ 944 w 944"/>
                <a:gd name="T150" fmla="*/ 944 h 944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944" h="944">
                  <a:moveTo>
                    <a:pt x="0" y="472"/>
                  </a:moveTo>
                  <a:lnTo>
                    <a:pt x="0" y="472"/>
                  </a:lnTo>
                  <a:lnTo>
                    <a:pt x="0" y="496"/>
                  </a:lnTo>
                  <a:lnTo>
                    <a:pt x="2" y="520"/>
                  </a:lnTo>
                  <a:lnTo>
                    <a:pt x="6" y="544"/>
                  </a:lnTo>
                  <a:lnTo>
                    <a:pt x="10" y="568"/>
                  </a:lnTo>
                  <a:lnTo>
                    <a:pt x="22" y="612"/>
                  </a:lnTo>
                  <a:lnTo>
                    <a:pt x="38" y="656"/>
                  </a:lnTo>
                  <a:lnTo>
                    <a:pt x="58" y="696"/>
                  </a:lnTo>
                  <a:lnTo>
                    <a:pt x="80" y="736"/>
                  </a:lnTo>
                  <a:lnTo>
                    <a:pt x="108" y="772"/>
                  </a:lnTo>
                  <a:lnTo>
                    <a:pt x="138" y="806"/>
                  </a:lnTo>
                  <a:lnTo>
                    <a:pt x="172" y="836"/>
                  </a:lnTo>
                  <a:lnTo>
                    <a:pt x="208" y="864"/>
                  </a:lnTo>
                  <a:lnTo>
                    <a:pt x="248" y="886"/>
                  </a:lnTo>
                  <a:lnTo>
                    <a:pt x="288" y="906"/>
                  </a:lnTo>
                  <a:lnTo>
                    <a:pt x="332" y="922"/>
                  </a:lnTo>
                  <a:lnTo>
                    <a:pt x="376" y="934"/>
                  </a:lnTo>
                  <a:lnTo>
                    <a:pt x="400" y="938"/>
                  </a:lnTo>
                  <a:lnTo>
                    <a:pt x="424" y="942"/>
                  </a:lnTo>
                  <a:lnTo>
                    <a:pt x="448" y="944"/>
                  </a:lnTo>
                  <a:lnTo>
                    <a:pt x="472" y="944"/>
                  </a:lnTo>
                  <a:lnTo>
                    <a:pt x="496" y="944"/>
                  </a:lnTo>
                  <a:lnTo>
                    <a:pt x="520" y="942"/>
                  </a:lnTo>
                  <a:lnTo>
                    <a:pt x="544" y="938"/>
                  </a:lnTo>
                  <a:lnTo>
                    <a:pt x="568" y="934"/>
                  </a:lnTo>
                  <a:lnTo>
                    <a:pt x="612" y="922"/>
                  </a:lnTo>
                  <a:lnTo>
                    <a:pt x="656" y="906"/>
                  </a:lnTo>
                  <a:lnTo>
                    <a:pt x="696" y="886"/>
                  </a:lnTo>
                  <a:lnTo>
                    <a:pt x="736" y="864"/>
                  </a:lnTo>
                  <a:lnTo>
                    <a:pt x="772" y="836"/>
                  </a:lnTo>
                  <a:lnTo>
                    <a:pt x="806" y="806"/>
                  </a:lnTo>
                  <a:lnTo>
                    <a:pt x="836" y="772"/>
                  </a:lnTo>
                  <a:lnTo>
                    <a:pt x="864" y="736"/>
                  </a:lnTo>
                  <a:lnTo>
                    <a:pt x="886" y="696"/>
                  </a:lnTo>
                  <a:lnTo>
                    <a:pt x="906" y="656"/>
                  </a:lnTo>
                  <a:lnTo>
                    <a:pt x="922" y="612"/>
                  </a:lnTo>
                  <a:lnTo>
                    <a:pt x="934" y="568"/>
                  </a:lnTo>
                  <a:lnTo>
                    <a:pt x="938" y="544"/>
                  </a:lnTo>
                  <a:lnTo>
                    <a:pt x="942" y="520"/>
                  </a:lnTo>
                  <a:lnTo>
                    <a:pt x="944" y="496"/>
                  </a:lnTo>
                  <a:lnTo>
                    <a:pt x="944" y="472"/>
                  </a:lnTo>
                  <a:lnTo>
                    <a:pt x="944" y="448"/>
                  </a:lnTo>
                  <a:lnTo>
                    <a:pt x="942" y="424"/>
                  </a:lnTo>
                  <a:lnTo>
                    <a:pt x="938" y="400"/>
                  </a:lnTo>
                  <a:lnTo>
                    <a:pt x="934" y="376"/>
                  </a:lnTo>
                  <a:lnTo>
                    <a:pt x="922" y="332"/>
                  </a:lnTo>
                  <a:lnTo>
                    <a:pt x="906" y="288"/>
                  </a:lnTo>
                  <a:lnTo>
                    <a:pt x="886" y="248"/>
                  </a:lnTo>
                  <a:lnTo>
                    <a:pt x="864" y="208"/>
                  </a:lnTo>
                  <a:lnTo>
                    <a:pt x="836" y="172"/>
                  </a:lnTo>
                  <a:lnTo>
                    <a:pt x="806" y="138"/>
                  </a:lnTo>
                  <a:lnTo>
                    <a:pt x="772" y="108"/>
                  </a:lnTo>
                  <a:lnTo>
                    <a:pt x="736" y="80"/>
                  </a:lnTo>
                  <a:lnTo>
                    <a:pt x="696" y="58"/>
                  </a:lnTo>
                  <a:lnTo>
                    <a:pt x="656" y="38"/>
                  </a:lnTo>
                  <a:lnTo>
                    <a:pt x="612" y="22"/>
                  </a:lnTo>
                  <a:lnTo>
                    <a:pt x="568" y="10"/>
                  </a:lnTo>
                  <a:lnTo>
                    <a:pt x="544" y="6"/>
                  </a:lnTo>
                  <a:lnTo>
                    <a:pt x="520" y="2"/>
                  </a:lnTo>
                  <a:lnTo>
                    <a:pt x="496" y="0"/>
                  </a:lnTo>
                  <a:lnTo>
                    <a:pt x="472" y="0"/>
                  </a:lnTo>
                  <a:lnTo>
                    <a:pt x="448" y="0"/>
                  </a:lnTo>
                  <a:lnTo>
                    <a:pt x="424" y="2"/>
                  </a:lnTo>
                  <a:lnTo>
                    <a:pt x="400" y="6"/>
                  </a:lnTo>
                  <a:lnTo>
                    <a:pt x="376" y="10"/>
                  </a:lnTo>
                  <a:lnTo>
                    <a:pt x="332" y="22"/>
                  </a:lnTo>
                  <a:lnTo>
                    <a:pt x="288" y="38"/>
                  </a:lnTo>
                  <a:lnTo>
                    <a:pt x="248" y="58"/>
                  </a:lnTo>
                  <a:lnTo>
                    <a:pt x="208" y="80"/>
                  </a:lnTo>
                  <a:lnTo>
                    <a:pt x="172" y="108"/>
                  </a:lnTo>
                  <a:lnTo>
                    <a:pt x="138" y="138"/>
                  </a:lnTo>
                  <a:lnTo>
                    <a:pt x="108" y="172"/>
                  </a:lnTo>
                  <a:lnTo>
                    <a:pt x="80" y="208"/>
                  </a:lnTo>
                  <a:lnTo>
                    <a:pt x="58" y="248"/>
                  </a:lnTo>
                  <a:lnTo>
                    <a:pt x="38" y="288"/>
                  </a:lnTo>
                  <a:lnTo>
                    <a:pt x="22" y="332"/>
                  </a:lnTo>
                  <a:lnTo>
                    <a:pt x="10" y="376"/>
                  </a:lnTo>
                  <a:lnTo>
                    <a:pt x="6" y="400"/>
                  </a:lnTo>
                  <a:lnTo>
                    <a:pt x="2" y="424"/>
                  </a:lnTo>
                  <a:lnTo>
                    <a:pt x="0" y="448"/>
                  </a:lnTo>
                  <a:lnTo>
                    <a:pt x="0" y="472"/>
                  </a:lnTo>
                  <a:close/>
                  <a:moveTo>
                    <a:pt x="80" y="472"/>
                  </a:moveTo>
                  <a:lnTo>
                    <a:pt x="80" y="472"/>
                  </a:lnTo>
                  <a:lnTo>
                    <a:pt x="82" y="432"/>
                  </a:lnTo>
                  <a:lnTo>
                    <a:pt x="88" y="394"/>
                  </a:lnTo>
                  <a:lnTo>
                    <a:pt x="98" y="356"/>
                  </a:lnTo>
                  <a:lnTo>
                    <a:pt x="110" y="320"/>
                  </a:lnTo>
                  <a:lnTo>
                    <a:pt x="128" y="286"/>
                  </a:lnTo>
                  <a:lnTo>
                    <a:pt x="148" y="252"/>
                  </a:lnTo>
                  <a:lnTo>
                    <a:pt x="170" y="222"/>
                  </a:lnTo>
                  <a:lnTo>
                    <a:pt x="194" y="194"/>
                  </a:lnTo>
                  <a:lnTo>
                    <a:pt x="222" y="170"/>
                  </a:lnTo>
                  <a:lnTo>
                    <a:pt x="252" y="148"/>
                  </a:lnTo>
                  <a:lnTo>
                    <a:pt x="286" y="128"/>
                  </a:lnTo>
                  <a:lnTo>
                    <a:pt x="320" y="110"/>
                  </a:lnTo>
                  <a:lnTo>
                    <a:pt x="356" y="98"/>
                  </a:lnTo>
                  <a:lnTo>
                    <a:pt x="394" y="88"/>
                  </a:lnTo>
                  <a:lnTo>
                    <a:pt x="432" y="82"/>
                  </a:lnTo>
                  <a:lnTo>
                    <a:pt x="472" y="80"/>
                  </a:lnTo>
                  <a:lnTo>
                    <a:pt x="512" y="82"/>
                  </a:lnTo>
                  <a:lnTo>
                    <a:pt x="550" y="88"/>
                  </a:lnTo>
                  <a:lnTo>
                    <a:pt x="588" y="98"/>
                  </a:lnTo>
                  <a:lnTo>
                    <a:pt x="624" y="110"/>
                  </a:lnTo>
                  <a:lnTo>
                    <a:pt x="658" y="128"/>
                  </a:lnTo>
                  <a:lnTo>
                    <a:pt x="692" y="148"/>
                  </a:lnTo>
                  <a:lnTo>
                    <a:pt x="722" y="170"/>
                  </a:lnTo>
                  <a:lnTo>
                    <a:pt x="750" y="194"/>
                  </a:lnTo>
                  <a:lnTo>
                    <a:pt x="774" y="222"/>
                  </a:lnTo>
                  <a:lnTo>
                    <a:pt x="796" y="252"/>
                  </a:lnTo>
                  <a:lnTo>
                    <a:pt x="816" y="286"/>
                  </a:lnTo>
                  <a:lnTo>
                    <a:pt x="834" y="320"/>
                  </a:lnTo>
                  <a:lnTo>
                    <a:pt x="846" y="356"/>
                  </a:lnTo>
                  <a:lnTo>
                    <a:pt x="856" y="394"/>
                  </a:lnTo>
                  <a:lnTo>
                    <a:pt x="862" y="432"/>
                  </a:lnTo>
                  <a:lnTo>
                    <a:pt x="864" y="472"/>
                  </a:lnTo>
                  <a:lnTo>
                    <a:pt x="862" y="512"/>
                  </a:lnTo>
                  <a:lnTo>
                    <a:pt x="856" y="550"/>
                  </a:lnTo>
                  <a:lnTo>
                    <a:pt x="846" y="588"/>
                  </a:lnTo>
                  <a:lnTo>
                    <a:pt x="834" y="624"/>
                  </a:lnTo>
                  <a:lnTo>
                    <a:pt x="816" y="658"/>
                  </a:lnTo>
                  <a:lnTo>
                    <a:pt x="796" y="692"/>
                  </a:lnTo>
                  <a:lnTo>
                    <a:pt x="774" y="722"/>
                  </a:lnTo>
                  <a:lnTo>
                    <a:pt x="750" y="750"/>
                  </a:lnTo>
                  <a:lnTo>
                    <a:pt x="722" y="774"/>
                  </a:lnTo>
                  <a:lnTo>
                    <a:pt x="692" y="796"/>
                  </a:lnTo>
                  <a:lnTo>
                    <a:pt x="658" y="816"/>
                  </a:lnTo>
                  <a:lnTo>
                    <a:pt x="624" y="834"/>
                  </a:lnTo>
                  <a:lnTo>
                    <a:pt x="588" y="846"/>
                  </a:lnTo>
                  <a:lnTo>
                    <a:pt x="550" y="856"/>
                  </a:lnTo>
                  <a:lnTo>
                    <a:pt x="512" y="862"/>
                  </a:lnTo>
                  <a:lnTo>
                    <a:pt x="472" y="864"/>
                  </a:lnTo>
                  <a:lnTo>
                    <a:pt x="432" y="862"/>
                  </a:lnTo>
                  <a:lnTo>
                    <a:pt x="394" y="856"/>
                  </a:lnTo>
                  <a:lnTo>
                    <a:pt x="356" y="846"/>
                  </a:lnTo>
                  <a:lnTo>
                    <a:pt x="320" y="834"/>
                  </a:lnTo>
                  <a:lnTo>
                    <a:pt x="286" y="816"/>
                  </a:lnTo>
                  <a:lnTo>
                    <a:pt x="252" y="796"/>
                  </a:lnTo>
                  <a:lnTo>
                    <a:pt x="222" y="774"/>
                  </a:lnTo>
                  <a:lnTo>
                    <a:pt x="194" y="750"/>
                  </a:lnTo>
                  <a:lnTo>
                    <a:pt x="170" y="722"/>
                  </a:lnTo>
                  <a:lnTo>
                    <a:pt x="148" y="692"/>
                  </a:lnTo>
                  <a:lnTo>
                    <a:pt x="128" y="658"/>
                  </a:lnTo>
                  <a:lnTo>
                    <a:pt x="110" y="624"/>
                  </a:lnTo>
                  <a:lnTo>
                    <a:pt x="98" y="588"/>
                  </a:lnTo>
                  <a:lnTo>
                    <a:pt x="88" y="550"/>
                  </a:lnTo>
                  <a:lnTo>
                    <a:pt x="82" y="512"/>
                  </a:lnTo>
                  <a:lnTo>
                    <a:pt x="80" y="472"/>
                  </a:lnTo>
                  <a:close/>
                </a:path>
              </a:pathLst>
            </a:custGeom>
            <a:solidFill>
              <a:srgbClr val="404040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9" name="Freeform 6"/>
            <p:cNvSpPr>
              <a:spLocks noEditPoints="1" noChangeArrowheads="1"/>
            </p:cNvSpPr>
            <p:nvPr/>
          </p:nvSpPr>
          <p:spPr bwMode="auto">
            <a:xfrm>
              <a:off x="0" y="0"/>
              <a:ext cx="1232" cy="1232"/>
            </a:xfrm>
            <a:custGeom>
              <a:avLst/>
              <a:gdLst>
                <a:gd name="T0" fmla="*/ 8 w 1232"/>
                <a:gd name="T1" fmla="*/ 710 h 1232"/>
                <a:gd name="T2" fmla="*/ 48 w 1232"/>
                <a:gd name="T3" fmla="*/ 856 h 1232"/>
                <a:gd name="T4" fmla="*/ 122 w 1232"/>
                <a:gd name="T5" fmla="*/ 984 h 1232"/>
                <a:gd name="T6" fmla="*/ 224 w 1232"/>
                <a:gd name="T7" fmla="*/ 1092 h 1232"/>
                <a:gd name="T8" fmla="*/ 350 w 1232"/>
                <a:gd name="T9" fmla="*/ 1172 h 1232"/>
                <a:gd name="T10" fmla="*/ 492 w 1232"/>
                <a:gd name="T11" fmla="*/ 1220 h 1232"/>
                <a:gd name="T12" fmla="*/ 648 w 1232"/>
                <a:gd name="T13" fmla="*/ 1232 h 1232"/>
                <a:gd name="T14" fmla="*/ 798 w 1232"/>
                <a:gd name="T15" fmla="*/ 1204 h 1232"/>
                <a:gd name="T16" fmla="*/ 936 w 1232"/>
                <a:gd name="T17" fmla="*/ 1142 h 1232"/>
                <a:gd name="T18" fmla="*/ 1052 w 1232"/>
                <a:gd name="T19" fmla="*/ 1052 h 1232"/>
                <a:gd name="T20" fmla="*/ 1142 w 1232"/>
                <a:gd name="T21" fmla="*/ 936 h 1232"/>
                <a:gd name="T22" fmla="*/ 1204 w 1232"/>
                <a:gd name="T23" fmla="*/ 798 h 1232"/>
                <a:gd name="T24" fmla="*/ 1232 w 1232"/>
                <a:gd name="T25" fmla="*/ 648 h 1232"/>
                <a:gd name="T26" fmla="*/ 1220 w 1232"/>
                <a:gd name="T27" fmla="*/ 492 h 1232"/>
                <a:gd name="T28" fmla="*/ 1172 w 1232"/>
                <a:gd name="T29" fmla="*/ 350 h 1232"/>
                <a:gd name="T30" fmla="*/ 1092 w 1232"/>
                <a:gd name="T31" fmla="*/ 224 h 1232"/>
                <a:gd name="T32" fmla="*/ 984 w 1232"/>
                <a:gd name="T33" fmla="*/ 122 h 1232"/>
                <a:gd name="T34" fmla="*/ 856 w 1232"/>
                <a:gd name="T35" fmla="*/ 48 h 1232"/>
                <a:gd name="T36" fmla="*/ 710 w 1232"/>
                <a:gd name="T37" fmla="*/ 8 h 1232"/>
                <a:gd name="T38" fmla="*/ 554 w 1232"/>
                <a:gd name="T39" fmla="*/ 4 h 1232"/>
                <a:gd name="T40" fmla="*/ 404 w 1232"/>
                <a:gd name="T41" fmla="*/ 38 h 1232"/>
                <a:gd name="T42" fmla="*/ 272 w 1232"/>
                <a:gd name="T43" fmla="*/ 106 h 1232"/>
                <a:gd name="T44" fmla="*/ 160 w 1232"/>
                <a:gd name="T45" fmla="*/ 202 h 1232"/>
                <a:gd name="T46" fmla="*/ 74 w 1232"/>
                <a:gd name="T47" fmla="*/ 322 h 1232"/>
                <a:gd name="T48" fmla="*/ 20 w 1232"/>
                <a:gd name="T49" fmla="*/ 462 h 1232"/>
                <a:gd name="T50" fmla="*/ 0 w 1232"/>
                <a:gd name="T51" fmla="*/ 616 h 1232"/>
                <a:gd name="T52" fmla="*/ 86 w 1232"/>
                <a:gd name="T53" fmla="*/ 534 h 1232"/>
                <a:gd name="T54" fmla="*/ 122 w 1232"/>
                <a:gd name="T55" fmla="*/ 408 h 1232"/>
                <a:gd name="T56" fmla="*/ 186 w 1232"/>
                <a:gd name="T57" fmla="*/ 296 h 1232"/>
                <a:gd name="T58" fmla="*/ 276 w 1232"/>
                <a:gd name="T59" fmla="*/ 202 h 1232"/>
                <a:gd name="T60" fmla="*/ 384 w 1232"/>
                <a:gd name="T61" fmla="*/ 132 h 1232"/>
                <a:gd name="T62" fmla="*/ 508 w 1232"/>
                <a:gd name="T63" fmla="*/ 90 h 1232"/>
                <a:gd name="T64" fmla="*/ 644 w 1232"/>
                <a:gd name="T65" fmla="*/ 80 h 1232"/>
                <a:gd name="T66" fmla="*/ 776 w 1232"/>
                <a:gd name="T67" fmla="*/ 104 h 1232"/>
                <a:gd name="T68" fmla="*/ 894 w 1232"/>
                <a:gd name="T69" fmla="*/ 158 h 1232"/>
                <a:gd name="T70" fmla="*/ 994 w 1232"/>
                <a:gd name="T71" fmla="*/ 238 h 1232"/>
                <a:gd name="T72" fmla="*/ 1074 w 1232"/>
                <a:gd name="T73" fmla="*/ 338 h 1232"/>
                <a:gd name="T74" fmla="*/ 1128 w 1232"/>
                <a:gd name="T75" fmla="*/ 456 h 1232"/>
                <a:gd name="T76" fmla="*/ 1152 w 1232"/>
                <a:gd name="T77" fmla="*/ 588 h 1232"/>
                <a:gd name="T78" fmla="*/ 1142 w 1232"/>
                <a:gd name="T79" fmla="*/ 724 h 1232"/>
                <a:gd name="T80" fmla="*/ 1100 w 1232"/>
                <a:gd name="T81" fmla="*/ 848 h 1232"/>
                <a:gd name="T82" fmla="*/ 1030 w 1232"/>
                <a:gd name="T83" fmla="*/ 956 h 1232"/>
                <a:gd name="T84" fmla="*/ 936 w 1232"/>
                <a:gd name="T85" fmla="*/ 1046 h 1232"/>
                <a:gd name="T86" fmla="*/ 824 w 1232"/>
                <a:gd name="T87" fmla="*/ 1110 h 1232"/>
                <a:gd name="T88" fmla="*/ 698 w 1232"/>
                <a:gd name="T89" fmla="*/ 1146 h 1232"/>
                <a:gd name="T90" fmla="*/ 562 w 1232"/>
                <a:gd name="T91" fmla="*/ 1150 h 1232"/>
                <a:gd name="T92" fmla="*/ 432 w 1232"/>
                <a:gd name="T93" fmla="*/ 1120 h 1232"/>
                <a:gd name="T94" fmla="*/ 316 w 1232"/>
                <a:gd name="T95" fmla="*/ 1060 h 1232"/>
                <a:gd name="T96" fmla="*/ 220 w 1232"/>
                <a:gd name="T97" fmla="*/ 976 h 1232"/>
                <a:gd name="T98" fmla="*/ 144 w 1232"/>
                <a:gd name="T99" fmla="*/ 872 h 1232"/>
                <a:gd name="T100" fmla="*/ 96 w 1232"/>
                <a:gd name="T101" fmla="*/ 750 h 1232"/>
                <a:gd name="T102" fmla="*/ 80 w 1232"/>
                <a:gd name="T103" fmla="*/ 616 h 1232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1232"/>
                <a:gd name="T157" fmla="*/ 0 h 1232"/>
                <a:gd name="T158" fmla="*/ 1232 w 1232"/>
                <a:gd name="T159" fmla="*/ 1232 h 1232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1232" h="1232">
                  <a:moveTo>
                    <a:pt x="0" y="616"/>
                  </a:moveTo>
                  <a:lnTo>
                    <a:pt x="0" y="616"/>
                  </a:lnTo>
                  <a:lnTo>
                    <a:pt x="0" y="648"/>
                  </a:lnTo>
                  <a:lnTo>
                    <a:pt x="4" y="678"/>
                  </a:lnTo>
                  <a:lnTo>
                    <a:pt x="8" y="710"/>
                  </a:lnTo>
                  <a:lnTo>
                    <a:pt x="12" y="740"/>
                  </a:lnTo>
                  <a:lnTo>
                    <a:pt x="20" y="770"/>
                  </a:lnTo>
                  <a:lnTo>
                    <a:pt x="28" y="798"/>
                  </a:lnTo>
                  <a:lnTo>
                    <a:pt x="38" y="828"/>
                  </a:lnTo>
                  <a:lnTo>
                    <a:pt x="48" y="856"/>
                  </a:lnTo>
                  <a:lnTo>
                    <a:pt x="60" y="882"/>
                  </a:lnTo>
                  <a:lnTo>
                    <a:pt x="74" y="910"/>
                  </a:lnTo>
                  <a:lnTo>
                    <a:pt x="90" y="936"/>
                  </a:lnTo>
                  <a:lnTo>
                    <a:pt x="106" y="960"/>
                  </a:lnTo>
                  <a:lnTo>
                    <a:pt x="122" y="984"/>
                  </a:lnTo>
                  <a:lnTo>
                    <a:pt x="140" y="1008"/>
                  </a:lnTo>
                  <a:lnTo>
                    <a:pt x="160" y="1030"/>
                  </a:lnTo>
                  <a:lnTo>
                    <a:pt x="180" y="1052"/>
                  </a:lnTo>
                  <a:lnTo>
                    <a:pt x="202" y="1072"/>
                  </a:lnTo>
                  <a:lnTo>
                    <a:pt x="224" y="1092"/>
                  </a:lnTo>
                  <a:lnTo>
                    <a:pt x="248" y="1110"/>
                  </a:lnTo>
                  <a:lnTo>
                    <a:pt x="272" y="1126"/>
                  </a:lnTo>
                  <a:lnTo>
                    <a:pt x="296" y="1142"/>
                  </a:lnTo>
                  <a:lnTo>
                    <a:pt x="322" y="1158"/>
                  </a:lnTo>
                  <a:lnTo>
                    <a:pt x="350" y="1172"/>
                  </a:lnTo>
                  <a:lnTo>
                    <a:pt x="376" y="1184"/>
                  </a:lnTo>
                  <a:lnTo>
                    <a:pt x="404" y="1194"/>
                  </a:lnTo>
                  <a:lnTo>
                    <a:pt x="434" y="1204"/>
                  </a:lnTo>
                  <a:lnTo>
                    <a:pt x="462" y="1212"/>
                  </a:lnTo>
                  <a:lnTo>
                    <a:pt x="492" y="1220"/>
                  </a:lnTo>
                  <a:lnTo>
                    <a:pt x="522" y="1224"/>
                  </a:lnTo>
                  <a:lnTo>
                    <a:pt x="554" y="1228"/>
                  </a:lnTo>
                  <a:lnTo>
                    <a:pt x="584" y="1232"/>
                  </a:lnTo>
                  <a:lnTo>
                    <a:pt x="616" y="1232"/>
                  </a:lnTo>
                  <a:lnTo>
                    <a:pt x="648" y="1232"/>
                  </a:lnTo>
                  <a:lnTo>
                    <a:pt x="678" y="1228"/>
                  </a:lnTo>
                  <a:lnTo>
                    <a:pt x="710" y="1224"/>
                  </a:lnTo>
                  <a:lnTo>
                    <a:pt x="740" y="1220"/>
                  </a:lnTo>
                  <a:lnTo>
                    <a:pt x="770" y="1212"/>
                  </a:lnTo>
                  <a:lnTo>
                    <a:pt x="798" y="1204"/>
                  </a:lnTo>
                  <a:lnTo>
                    <a:pt x="828" y="1194"/>
                  </a:lnTo>
                  <a:lnTo>
                    <a:pt x="856" y="1184"/>
                  </a:lnTo>
                  <a:lnTo>
                    <a:pt x="882" y="1172"/>
                  </a:lnTo>
                  <a:lnTo>
                    <a:pt x="910" y="1158"/>
                  </a:lnTo>
                  <a:lnTo>
                    <a:pt x="936" y="1142"/>
                  </a:lnTo>
                  <a:lnTo>
                    <a:pt x="960" y="1126"/>
                  </a:lnTo>
                  <a:lnTo>
                    <a:pt x="984" y="1110"/>
                  </a:lnTo>
                  <a:lnTo>
                    <a:pt x="1008" y="1092"/>
                  </a:lnTo>
                  <a:lnTo>
                    <a:pt x="1030" y="1072"/>
                  </a:lnTo>
                  <a:lnTo>
                    <a:pt x="1052" y="1052"/>
                  </a:lnTo>
                  <a:lnTo>
                    <a:pt x="1072" y="1030"/>
                  </a:lnTo>
                  <a:lnTo>
                    <a:pt x="1092" y="1008"/>
                  </a:lnTo>
                  <a:lnTo>
                    <a:pt x="1110" y="984"/>
                  </a:lnTo>
                  <a:lnTo>
                    <a:pt x="1126" y="960"/>
                  </a:lnTo>
                  <a:lnTo>
                    <a:pt x="1142" y="936"/>
                  </a:lnTo>
                  <a:lnTo>
                    <a:pt x="1158" y="910"/>
                  </a:lnTo>
                  <a:lnTo>
                    <a:pt x="1172" y="882"/>
                  </a:lnTo>
                  <a:lnTo>
                    <a:pt x="1184" y="856"/>
                  </a:lnTo>
                  <a:lnTo>
                    <a:pt x="1194" y="828"/>
                  </a:lnTo>
                  <a:lnTo>
                    <a:pt x="1204" y="798"/>
                  </a:lnTo>
                  <a:lnTo>
                    <a:pt x="1212" y="770"/>
                  </a:lnTo>
                  <a:lnTo>
                    <a:pt x="1220" y="740"/>
                  </a:lnTo>
                  <a:lnTo>
                    <a:pt x="1224" y="710"/>
                  </a:lnTo>
                  <a:lnTo>
                    <a:pt x="1228" y="678"/>
                  </a:lnTo>
                  <a:lnTo>
                    <a:pt x="1232" y="648"/>
                  </a:lnTo>
                  <a:lnTo>
                    <a:pt x="1232" y="616"/>
                  </a:lnTo>
                  <a:lnTo>
                    <a:pt x="1232" y="584"/>
                  </a:lnTo>
                  <a:lnTo>
                    <a:pt x="1228" y="554"/>
                  </a:lnTo>
                  <a:lnTo>
                    <a:pt x="1224" y="522"/>
                  </a:lnTo>
                  <a:lnTo>
                    <a:pt x="1220" y="492"/>
                  </a:lnTo>
                  <a:lnTo>
                    <a:pt x="1212" y="462"/>
                  </a:lnTo>
                  <a:lnTo>
                    <a:pt x="1204" y="434"/>
                  </a:lnTo>
                  <a:lnTo>
                    <a:pt x="1194" y="404"/>
                  </a:lnTo>
                  <a:lnTo>
                    <a:pt x="1184" y="376"/>
                  </a:lnTo>
                  <a:lnTo>
                    <a:pt x="1172" y="350"/>
                  </a:lnTo>
                  <a:lnTo>
                    <a:pt x="1158" y="322"/>
                  </a:lnTo>
                  <a:lnTo>
                    <a:pt x="1142" y="296"/>
                  </a:lnTo>
                  <a:lnTo>
                    <a:pt x="1126" y="272"/>
                  </a:lnTo>
                  <a:lnTo>
                    <a:pt x="1110" y="248"/>
                  </a:lnTo>
                  <a:lnTo>
                    <a:pt x="1092" y="224"/>
                  </a:lnTo>
                  <a:lnTo>
                    <a:pt x="1072" y="202"/>
                  </a:lnTo>
                  <a:lnTo>
                    <a:pt x="1052" y="180"/>
                  </a:lnTo>
                  <a:lnTo>
                    <a:pt x="1030" y="160"/>
                  </a:lnTo>
                  <a:lnTo>
                    <a:pt x="1008" y="140"/>
                  </a:lnTo>
                  <a:lnTo>
                    <a:pt x="984" y="122"/>
                  </a:lnTo>
                  <a:lnTo>
                    <a:pt x="960" y="106"/>
                  </a:lnTo>
                  <a:lnTo>
                    <a:pt x="936" y="90"/>
                  </a:lnTo>
                  <a:lnTo>
                    <a:pt x="910" y="74"/>
                  </a:lnTo>
                  <a:lnTo>
                    <a:pt x="882" y="60"/>
                  </a:lnTo>
                  <a:lnTo>
                    <a:pt x="856" y="48"/>
                  </a:lnTo>
                  <a:lnTo>
                    <a:pt x="828" y="38"/>
                  </a:lnTo>
                  <a:lnTo>
                    <a:pt x="798" y="28"/>
                  </a:lnTo>
                  <a:lnTo>
                    <a:pt x="770" y="20"/>
                  </a:lnTo>
                  <a:lnTo>
                    <a:pt x="740" y="12"/>
                  </a:lnTo>
                  <a:lnTo>
                    <a:pt x="710" y="8"/>
                  </a:lnTo>
                  <a:lnTo>
                    <a:pt x="678" y="4"/>
                  </a:lnTo>
                  <a:lnTo>
                    <a:pt x="648" y="0"/>
                  </a:lnTo>
                  <a:lnTo>
                    <a:pt x="616" y="0"/>
                  </a:lnTo>
                  <a:lnTo>
                    <a:pt x="584" y="0"/>
                  </a:lnTo>
                  <a:lnTo>
                    <a:pt x="554" y="4"/>
                  </a:lnTo>
                  <a:lnTo>
                    <a:pt x="522" y="8"/>
                  </a:lnTo>
                  <a:lnTo>
                    <a:pt x="492" y="12"/>
                  </a:lnTo>
                  <a:lnTo>
                    <a:pt x="462" y="20"/>
                  </a:lnTo>
                  <a:lnTo>
                    <a:pt x="434" y="28"/>
                  </a:lnTo>
                  <a:lnTo>
                    <a:pt x="404" y="38"/>
                  </a:lnTo>
                  <a:lnTo>
                    <a:pt x="376" y="48"/>
                  </a:lnTo>
                  <a:lnTo>
                    <a:pt x="350" y="60"/>
                  </a:lnTo>
                  <a:lnTo>
                    <a:pt x="322" y="74"/>
                  </a:lnTo>
                  <a:lnTo>
                    <a:pt x="296" y="90"/>
                  </a:lnTo>
                  <a:lnTo>
                    <a:pt x="272" y="106"/>
                  </a:lnTo>
                  <a:lnTo>
                    <a:pt x="248" y="122"/>
                  </a:lnTo>
                  <a:lnTo>
                    <a:pt x="224" y="140"/>
                  </a:lnTo>
                  <a:lnTo>
                    <a:pt x="202" y="160"/>
                  </a:lnTo>
                  <a:lnTo>
                    <a:pt x="180" y="180"/>
                  </a:lnTo>
                  <a:lnTo>
                    <a:pt x="160" y="202"/>
                  </a:lnTo>
                  <a:lnTo>
                    <a:pt x="140" y="224"/>
                  </a:lnTo>
                  <a:lnTo>
                    <a:pt x="122" y="248"/>
                  </a:lnTo>
                  <a:lnTo>
                    <a:pt x="106" y="272"/>
                  </a:lnTo>
                  <a:lnTo>
                    <a:pt x="90" y="296"/>
                  </a:lnTo>
                  <a:lnTo>
                    <a:pt x="74" y="322"/>
                  </a:lnTo>
                  <a:lnTo>
                    <a:pt x="60" y="350"/>
                  </a:lnTo>
                  <a:lnTo>
                    <a:pt x="48" y="376"/>
                  </a:lnTo>
                  <a:lnTo>
                    <a:pt x="38" y="404"/>
                  </a:lnTo>
                  <a:lnTo>
                    <a:pt x="28" y="434"/>
                  </a:lnTo>
                  <a:lnTo>
                    <a:pt x="20" y="462"/>
                  </a:lnTo>
                  <a:lnTo>
                    <a:pt x="12" y="492"/>
                  </a:lnTo>
                  <a:lnTo>
                    <a:pt x="8" y="522"/>
                  </a:lnTo>
                  <a:lnTo>
                    <a:pt x="4" y="554"/>
                  </a:lnTo>
                  <a:lnTo>
                    <a:pt x="0" y="584"/>
                  </a:lnTo>
                  <a:lnTo>
                    <a:pt x="0" y="616"/>
                  </a:lnTo>
                  <a:close/>
                  <a:moveTo>
                    <a:pt x="80" y="616"/>
                  </a:moveTo>
                  <a:lnTo>
                    <a:pt x="80" y="616"/>
                  </a:lnTo>
                  <a:lnTo>
                    <a:pt x="80" y="588"/>
                  </a:lnTo>
                  <a:lnTo>
                    <a:pt x="82" y="562"/>
                  </a:lnTo>
                  <a:lnTo>
                    <a:pt x="86" y="534"/>
                  </a:lnTo>
                  <a:lnTo>
                    <a:pt x="90" y="508"/>
                  </a:lnTo>
                  <a:lnTo>
                    <a:pt x="96" y="482"/>
                  </a:lnTo>
                  <a:lnTo>
                    <a:pt x="104" y="456"/>
                  </a:lnTo>
                  <a:lnTo>
                    <a:pt x="112" y="432"/>
                  </a:lnTo>
                  <a:lnTo>
                    <a:pt x="122" y="408"/>
                  </a:lnTo>
                  <a:lnTo>
                    <a:pt x="132" y="384"/>
                  </a:lnTo>
                  <a:lnTo>
                    <a:pt x="144" y="360"/>
                  </a:lnTo>
                  <a:lnTo>
                    <a:pt x="158" y="338"/>
                  </a:lnTo>
                  <a:lnTo>
                    <a:pt x="172" y="316"/>
                  </a:lnTo>
                  <a:lnTo>
                    <a:pt x="186" y="296"/>
                  </a:lnTo>
                  <a:lnTo>
                    <a:pt x="202" y="276"/>
                  </a:lnTo>
                  <a:lnTo>
                    <a:pt x="220" y="256"/>
                  </a:lnTo>
                  <a:lnTo>
                    <a:pt x="238" y="238"/>
                  </a:lnTo>
                  <a:lnTo>
                    <a:pt x="256" y="220"/>
                  </a:lnTo>
                  <a:lnTo>
                    <a:pt x="276" y="202"/>
                  </a:lnTo>
                  <a:lnTo>
                    <a:pt x="296" y="186"/>
                  </a:lnTo>
                  <a:lnTo>
                    <a:pt x="316" y="172"/>
                  </a:lnTo>
                  <a:lnTo>
                    <a:pt x="338" y="158"/>
                  </a:lnTo>
                  <a:lnTo>
                    <a:pt x="360" y="144"/>
                  </a:lnTo>
                  <a:lnTo>
                    <a:pt x="384" y="132"/>
                  </a:lnTo>
                  <a:lnTo>
                    <a:pt x="408" y="122"/>
                  </a:lnTo>
                  <a:lnTo>
                    <a:pt x="432" y="112"/>
                  </a:lnTo>
                  <a:lnTo>
                    <a:pt x="456" y="104"/>
                  </a:lnTo>
                  <a:lnTo>
                    <a:pt x="482" y="96"/>
                  </a:lnTo>
                  <a:lnTo>
                    <a:pt x="508" y="90"/>
                  </a:lnTo>
                  <a:lnTo>
                    <a:pt x="534" y="86"/>
                  </a:lnTo>
                  <a:lnTo>
                    <a:pt x="562" y="82"/>
                  </a:lnTo>
                  <a:lnTo>
                    <a:pt x="588" y="80"/>
                  </a:lnTo>
                  <a:lnTo>
                    <a:pt x="616" y="80"/>
                  </a:lnTo>
                  <a:lnTo>
                    <a:pt x="644" y="80"/>
                  </a:lnTo>
                  <a:lnTo>
                    <a:pt x="670" y="82"/>
                  </a:lnTo>
                  <a:lnTo>
                    <a:pt x="698" y="86"/>
                  </a:lnTo>
                  <a:lnTo>
                    <a:pt x="724" y="90"/>
                  </a:lnTo>
                  <a:lnTo>
                    <a:pt x="750" y="96"/>
                  </a:lnTo>
                  <a:lnTo>
                    <a:pt x="776" y="104"/>
                  </a:lnTo>
                  <a:lnTo>
                    <a:pt x="800" y="112"/>
                  </a:lnTo>
                  <a:lnTo>
                    <a:pt x="824" y="122"/>
                  </a:lnTo>
                  <a:lnTo>
                    <a:pt x="848" y="132"/>
                  </a:lnTo>
                  <a:lnTo>
                    <a:pt x="872" y="144"/>
                  </a:lnTo>
                  <a:lnTo>
                    <a:pt x="894" y="158"/>
                  </a:lnTo>
                  <a:lnTo>
                    <a:pt x="916" y="172"/>
                  </a:lnTo>
                  <a:lnTo>
                    <a:pt x="936" y="186"/>
                  </a:lnTo>
                  <a:lnTo>
                    <a:pt x="956" y="202"/>
                  </a:lnTo>
                  <a:lnTo>
                    <a:pt x="976" y="220"/>
                  </a:lnTo>
                  <a:lnTo>
                    <a:pt x="994" y="238"/>
                  </a:lnTo>
                  <a:lnTo>
                    <a:pt x="1012" y="256"/>
                  </a:lnTo>
                  <a:lnTo>
                    <a:pt x="1030" y="276"/>
                  </a:lnTo>
                  <a:lnTo>
                    <a:pt x="1046" y="296"/>
                  </a:lnTo>
                  <a:lnTo>
                    <a:pt x="1060" y="316"/>
                  </a:lnTo>
                  <a:lnTo>
                    <a:pt x="1074" y="338"/>
                  </a:lnTo>
                  <a:lnTo>
                    <a:pt x="1088" y="360"/>
                  </a:lnTo>
                  <a:lnTo>
                    <a:pt x="1100" y="384"/>
                  </a:lnTo>
                  <a:lnTo>
                    <a:pt x="1110" y="408"/>
                  </a:lnTo>
                  <a:lnTo>
                    <a:pt x="1120" y="432"/>
                  </a:lnTo>
                  <a:lnTo>
                    <a:pt x="1128" y="456"/>
                  </a:lnTo>
                  <a:lnTo>
                    <a:pt x="1136" y="482"/>
                  </a:lnTo>
                  <a:lnTo>
                    <a:pt x="1142" y="508"/>
                  </a:lnTo>
                  <a:lnTo>
                    <a:pt x="1146" y="534"/>
                  </a:lnTo>
                  <a:lnTo>
                    <a:pt x="1150" y="562"/>
                  </a:lnTo>
                  <a:lnTo>
                    <a:pt x="1152" y="588"/>
                  </a:lnTo>
                  <a:lnTo>
                    <a:pt x="1152" y="616"/>
                  </a:lnTo>
                  <a:lnTo>
                    <a:pt x="1152" y="644"/>
                  </a:lnTo>
                  <a:lnTo>
                    <a:pt x="1150" y="670"/>
                  </a:lnTo>
                  <a:lnTo>
                    <a:pt x="1146" y="698"/>
                  </a:lnTo>
                  <a:lnTo>
                    <a:pt x="1142" y="724"/>
                  </a:lnTo>
                  <a:lnTo>
                    <a:pt x="1136" y="750"/>
                  </a:lnTo>
                  <a:lnTo>
                    <a:pt x="1128" y="776"/>
                  </a:lnTo>
                  <a:lnTo>
                    <a:pt x="1120" y="800"/>
                  </a:lnTo>
                  <a:lnTo>
                    <a:pt x="1110" y="824"/>
                  </a:lnTo>
                  <a:lnTo>
                    <a:pt x="1100" y="848"/>
                  </a:lnTo>
                  <a:lnTo>
                    <a:pt x="1088" y="872"/>
                  </a:lnTo>
                  <a:lnTo>
                    <a:pt x="1074" y="894"/>
                  </a:lnTo>
                  <a:lnTo>
                    <a:pt x="1060" y="916"/>
                  </a:lnTo>
                  <a:lnTo>
                    <a:pt x="1046" y="936"/>
                  </a:lnTo>
                  <a:lnTo>
                    <a:pt x="1030" y="956"/>
                  </a:lnTo>
                  <a:lnTo>
                    <a:pt x="1012" y="976"/>
                  </a:lnTo>
                  <a:lnTo>
                    <a:pt x="994" y="994"/>
                  </a:lnTo>
                  <a:lnTo>
                    <a:pt x="976" y="1012"/>
                  </a:lnTo>
                  <a:lnTo>
                    <a:pt x="956" y="1030"/>
                  </a:lnTo>
                  <a:lnTo>
                    <a:pt x="936" y="1046"/>
                  </a:lnTo>
                  <a:lnTo>
                    <a:pt x="916" y="1060"/>
                  </a:lnTo>
                  <a:lnTo>
                    <a:pt x="894" y="1074"/>
                  </a:lnTo>
                  <a:lnTo>
                    <a:pt x="872" y="1088"/>
                  </a:lnTo>
                  <a:lnTo>
                    <a:pt x="848" y="1100"/>
                  </a:lnTo>
                  <a:lnTo>
                    <a:pt x="824" y="1110"/>
                  </a:lnTo>
                  <a:lnTo>
                    <a:pt x="800" y="1120"/>
                  </a:lnTo>
                  <a:lnTo>
                    <a:pt x="776" y="1128"/>
                  </a:lnTo>
                  <a:lnTo>
                    <a:pt x="750" y="1136"/>
                  </a:lnTo>
                  <a:lnTo>
                    <a:pt x="724" y="1142"/>
                  </a:lnTo>
                  <a:lnTo>
                    <a:pt x="698" y="1146"/>
                  </a:lnTo>
                  <a:lnTo>
                    <a:pt x="670" y="1150"/>
                  </a:lnTo>
                  <a:lnTo>
                    <a:pt x="644" y="1152"/>
                  </a:lnTo>
                  <a:lnTo>
                    <a:pt x="616" y="1152"/>
                  </a:lnTo>
                  <a:lnTo>
                    <a:pt x="588" y="1152"/>
                  </a:lnTo>
                  <a:lnTo>
                    <a:pt x="562" y="1150"/>
                  </a:lnTo>
                  <a:lnTo>
                    <a:pt x="534" y="1146"/>
                  </a:lnTo>
                  <a:lnTo>
                    <a:pt x="508" y="1142"/>
                  </a:lnTo>
                  <a:lnTo>
                    <a:pt x="482" y="1136"/>
                  </a:lnTo>
                  <a:lnTo>
                    <a:pt x="456" y="1128"/>
                  </a:lnTo>
                  <a:lnTo>
                    <a:pt x="432" y="1120"/>
                  </a:lnTo>
                  <a:lnTo>
                    <a:pt x="408" y="1110"/>
                  </a:lnTo>
                  <a:lnTo>
                    <a:pt x="384" y="1100"/>
                  </a:lnTo>
                  <a:lnTo>
                    <a:pt x="360" y="1088"/>
                  </a:lnTo>
                  <a:lnTo>
                    <a:pt x="338" y="1074"/>
                  </a:lnTo>
                  <a:lnTo>
                    <a:pt x="316" y="1060"/>
                  </a:lnTo>
                  <a:lnTo>
                    <a:pt x="296" y="1046"/>
                  </a:lnTo>
                  <a:lnTo>
                    <a:pt x="276" y="1030"/>
                  </a:lnTo>
                  <a:lnTo>
                    <a:pt x="256" y="1012"/>
                  </a:lnTo>
                  <a:lnTo>
                    <a:pt x="238" y="994"/>
                  </a:lnTo>
                  <a:lnTo>
                    <a:pt x="220" y="976"/>
                  </a:lnTo>
                  <a:lnTo>
                    <a:pt x="202" y="956"/>
                  </a:lnTo>
                  <a:lnTo>
                    <a:pt x="186" y="936"/>
                  </a:lnTo>
                  <a:lnTo>
                    <a:pt x="172" y="916"/>
                  </a:lnTo>
                  <a:lnTo>
                    <a:pt x="158" y="894"/>
                  </a:lnTo>
                  <a:lnTo>
                    <a:pt x="144" y="872"/>
                  </a:lnTo>
                  <a:lnTo>
                    <a:pt x="132" y="848"/>
                  </a:lnTo>
                  <a:lnTo>
                    <a:pt x="122" y="824"/>
                  </a:lnTo>
                  <a:lnTo>
                    <a:pt x="112" y="800"/>
                  </a:lnTo>
                  <a:lnTo>
                    <a:pt x="104" y="776"/>
                  </a:lnTo>
                  <a:lnTo>
                    <a:pt x="96" y="750"/>
                  </a:lnTo>
                  <a:lnTo>
                    <a:pt x="90" y="724"/>
                  </a:lnTo>
                  <a:lnTo>
                    <a:pt x="86" y="698"/>
                  </a:lnTo>
                  <a:lnTo>
                    <a:pt x="82" y="670"/>
                  </a:lnTo>
                  <a:lnTo>
                    <a:pt x="80" y="644"/>
                  </a:lnTo>
                  <a:lnTo>
                    <a:pt x="80" y="616"/>
                  </a:lnTo>
                  <a:close/>
                </a:path>
              </a:pathLst>
            </a:custGeom>
            <a:solidFill>
              <a:srgbClr val="404040">
                <a:alpha val="9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</p:grpSp>
      <p:sp>
        <p:nvSpPr>
          <p:cNvPr id="10" name="AutoShape 12"/>
          <p:cNvSpPr>
            <a:spLocks noChangeArrowheads="1"/>
          </p:cNvSpPr>
          <p:nvPr/>
        </p:nvSpPr>
        <p:spPr bwMode="auto">
          <a:xfrm>
            <a:off x="2241551" y="3232150"/>
            <a:ext cx="7129463" cy="431800"/>
          </a:xfrm>
          <a:prstGeom prst="rightArrow">
            <a:avLst>
              <a:gd name="adj1" fmla="val 38231"/>
              <a:gd name="adj2" fmla="val 63751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000000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Oval 13"/>
          <p:cNvSpPr>
            <a:spLocks noChangeArrowheads="1"/>
          </p:cNvSpPr>
          <p:nvPr/>
        </p:nvSpPr>
        <p:spPr bwMode="auto">
          <a:xfrm>
            <a:off x="2098675" y="3305176"/>
            <a:ext cx="287338" cy="284163"/>
          </a:xfrm>
          <a:prstGeom prst="ellipse">
            <a:avLst/>
          </a:prstGeom>
          <a:solidFill>
            <a:srgbClr val="071F6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000000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Oval 14"/>
          <p:cNvSpPr>
            <a:spLocks noChangeArrowheads="1"/>
          </p:cNvSpPr>
          <p:nvPr/>
        </p:nvSpPr>
        <p:spPr bwMode="auto">
          <a:xfrm>
            <a:off x="7715250" y="3305176"/>
            <a:ext cx="287338" cy="284163"/>
          </a:xfrm>
          <a:prstGeom prst="ellipse">
            <a:avLst/>
          </a:prstGeom>
          <a:solidFill>
            <a:srgbClr val="071F6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000000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Oval 15"/>
          <p:cNvSpPr>
            <a:spLocks noChangeArrowheads="1"/>
          </p:cNvSpPr>
          <p:nvPr/>
        </p:nvSpPr>
        <p:spPr bwMode="auto">
          <a:xfrm>
            <a:off x="4906964" y="3305176"/>
            <a:ext cx="287337" cy="284163"/>
          </a:xfrm>
          <a:prstGeom prst="ellipse">
            <a:avLst/>
          </a:prstGeom>
          <a:solidFill>
            <a:srgbClr val="071F6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000000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" name="Oval 16"/>
          <p:cNvSpPr>
            <a:spLocks noChangeArrowheads="1"/>
          </p:cNvSpPr>
          <p:nvPr/>
        </p:nvSpPr>
        <p:spPr bwMode="auto">
          <a:xfrm>
            <a:off x="3502025" y="3305176"/>
            <a:ext cx="287338" cy="284163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000000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5" name="Oval 17"/>
          <p:cNvSpPr>
            <a:spLocks noChangeArrowheads="1"/>
          </p:cNvSpPr>
          <p:nvPr/>
        </p:nvSpPr>
        <p:spPr bwMode="auto">
          <a:xfrm>
            <a:off x="6310314" y="3305176"/>
            <a:ext cx="287337" cy="284163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000000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" name="Text Box 18"/>
          <p:cNvSpPr>
            <a:spLocks noChangeArrowheads="1"/>
          </p:cNvSpPr>
          <p:nvPr/>
        </p:nvSpPr>
        <p:spPr bwMode="auto">
          <a:xfrm>
            <a:off x="1171576" y="3962401"/>
            <a:ext cx="2475864" cy="1692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Make a struct of </a:t>
            </a:r>
            <a:r>
              <a:rPr lang="en-US" altLang="zh-CN" sz="1600" b="1" dirty="0" err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LineLyric</a:t>
            </a:r>
            <a:endParaRPr lang="en-US" altLang="zh-CN" sz="1600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ym typeface="微软雅黑" panose="020B0503020204020204" pitchFamily="34" charset="-122"/>
              </a:rPr>
              <a:t>Use an </a:t>
            </a:r>
            <a:r>
              <a:rPr lang="en-US" altLang="zh-CN" dirty="0"/>
              <a:t>array</a:t>
            </a:r>
            <a:r>
              <a:rPr lang="en-US" altLang="zh-CN" dirty="0">
                <a:sym typeface="微软雅黑" panose="020B0503020204020204" pitchFamily="34" charset="-122"/>
              </a:rPr>
              <a:t> to save lyric’s information including time ,char, address </a:t>
            </a:r>
            <a:endParaRPr lang="zh-CN" altLang="en-US" dirty="0">
              <a:sym typeface="微软雅黑" panose="020B0503020204020204" pitchFamily="34" charset="-122"/>
            </a:endParaRPr>
          </a:p>
        </p:txBody>
      </p:sp>
      <p:sp>
        <p:nvSpPr>
          <p:cNvPr id="17" name="Text Box 19"/>
          <p:cNvSpPr>
            <a:spLocks noChangeArrowheads="1"/>
          </p:cNvSpPr>
          <p:nvPr/>
        </p:nvSpPr>
        <p:spPr bwMode="auto">
          <a:xfrm>
            <a:off x="2893892" y="1559875"/>
            <a:ext cx="1790942" cy="1692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Arrange the lyric by time</a:t>
            </a:r>
          </a:p>
          <a:p>
            <a:pPr eaLnBrk="1" hangingPunct="1"/>
            <a:r>
              <a:rPr lang="en-US" altLang="zh-CN" dirty="0">
                <a:sym typeface="微软雅黑" panose="020B0503020204020204" pitchFamily="34" charset="-122"/>
              </a:rPr>
              <a:t>Analyze the time tag before the line of lyric by comparation.</a:t>
            </a:r>
            <a:endParaRPr lang="zh-CN" altLang="en-US" dirty="0"/>
          </a:p>
        </p:txBody>
      </p:sp>
      <p:sp>
        <p:nvSpPr>
          <p:cNvPr id="18" name="Text Box 19"/>
          <p:cNvSpPr>
            <a:spLocks noChangeArrowheads="1"/>
          </p:cNvSpPr>
          <p:nvPr/>
        </p:nvSpPr>
        <p:spPr bwMode="auto">
          <a:xfrm>
            <a:off x="5586243" y="1386231"/>
            <a:ext cx="2330058" cy="22304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Free the </a:t>
            </a:r>
            <a:r>
              <a:rPr lang="en-US" altLang="zh-CN" sz="16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array </a:t>
            </a:r>
            <a:r>
              <a:rPr lang="en-US" altLang="zh-CN" sz="16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of lyric</a:t>
            </a:r>
          </a:p>
          <a:p>
            <a:r>
              <a:rPr lang="en-US" altLang="zh-CN" dirty="0">
                <a:sym typeface="微软雅黑" panose="020B0503020204020204" pitchFamily="34" charset="-122"/>
              </a:rPr>
              <a:t>Account the number of </a:t>
            </a:r>
            <a:r>
              <a:rPr lang="en-US" altLang="zh-CN" dirty="0"/>
              <a:t>Characters</a:t>
            </a:r>
            <a:r>
              <a:rPr lang="en-US" altLang="zh-CN" dirty="0">
                <a:sym typeface="微软雅黑" panose="020B0503020204020204" pitchFamily="34" charset="-122"/>
              </a:rPr>
              <a:t>  and  use the </a:t>
            </a:r>
            <a:r>
              <a:rPr lang="en-US" altLang="zh-CN" dirty="0" err="1"/>
              <a:t>memset</a:t>
            </a:r>
            <a:r>
              <a:rPr lang="en-US" altLang="zh-CN" dirty="0"/>
              <a:t> function to free the array</a:t>
            </a:r>
          </a:p>
          <a:p>
            <a:endParaRPr lang="zh-CN" altLang="en-US" sz="12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Text Box 18"/>
          <p:cNvSpPr>
            <a:spLocks noChangeArrowheads="1"/>
          </p:cNvSpPr>
          <p:nvPr/>
        </p:nvSpPr>
        <p:spPr bwMode="auto">
          <a:xfrm>
            <a:off x="4365627" y="3870707"/>
            <a:ext cx="1944687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Read the lyric</a:t>
            </a:r>
          </a:p>
          <a:p>
            <a:r>
              <a:rPr lang="en-US" altLang="zh-CN" dirty="0"/>
              <a:t>Delete the tag and write the lyric into the array.</a:t>
            </a:r>
            <a:endParaRPr lang="zh-CN" altLang="en-US" dirty="0"/>
          </a:p>
        </p:txBody>
      </p:sp>
      <p:sp>
        <p:nvSpPr>
          <p:cNvPr id="20" name="Text Box 18"/>
          <p:cNvSpPr>
            <a:spLocks noChangeArrowheads="1"/>
          </p:cNvSpPr>
          <p:nvPr/>
        </p:nvSpPr>
        <p:spPr bwMode="auto">
          <a:xfrm>
            <a:off x="6870700" y="3986688"/>
            <a:ext cx="1976438" cy="1164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Get the next one </a:t>
            </a:r>
            <a:endParaRPr lang="zh-CN" altLang="en-US" sz="1600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dirty="0">
                <a:sym typeface="微软雅黑" panose="020B0503020204020204" pitchFamily="34" charset="-122"/>
              </a:rPr>
              <a:t>Make the address to the next one </a:t>
            </a:r>
            <a:endParaRPr lang="zh-CN" altLang="en-US" dirty="0">
              <a:sym typeface="微软雅黑" panose="020B0503020204020204" pitchFamily="34" charset="-122"/>
            </a:endParaRPr>
          </a:p>
        </p:txBody>
      </p:sp>
      <p:sp>
        <p:nvSpPr>
          <p:cNvPr id="22" name="Text Box 19"/>
          <p:cNvSpPr>
            <a:spLocks noChangeArrowheads="1"/>
          </p:cNvSpPr>
          <p:nvPr/>
        </p:nvSpPr>
        <p:spPr bwMode="auto">
          <a:xfrm>
            <a:off x="10375024" y="2473205"/>
            <a:ext cx="1585740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Release it on the end</a:t>
            </a:r>
          </a:p>
          <a:p>
            <a:r>
              <a:rPr lang="en-US" altLang="zh-CN" dirty="0">
                <a:sym typeface="微软雅黑" panose="020B0503020204020204" pitchFamily="34" charset="-122"/>
              </a:rPr>
              <a:t>When not search the ‘[’,end up with the </a:t>
            </a:r>
            <a:r>
              <a:rPr lang="en-US" altLang="zh-CN" dirty="0" err="1">
                <a:sym typeface="微软雅黑" panose="020B0503020204020204" pitchFamily="34" charset="-122"/>
              </a:rPr>
              <a:t>struction</a:t>
            </a:r>
            <a:r>
              <a:rPr lang="en-US" altLang="zh-CN" dirty="0">
                <a:sym typeface="微软雅黑" panose="020B0503020204020204" pitchFamily="34" charset="-122"/>
              </a:rPr>
              <a:t> and release the line</a:t>
            </a:r>
          </a:p>
        </p:txBody>
      </p:sp>
      <p:sp>
        <p:nvSpPr>
          <p:cNvPr id="21" name="页脚占位符 1"/>
          <p:cNvSpPr>
            <a:spLocks noGrp="1"/>
          </p:cNvSpPr>
          <p:nvPr>
            <p:ph type="ftr" sz="quarter" idx="11"/>
          </p:nvPr>
        </p:nvSpPr>
        <p:spPr>
          <a:xfrm>
            <a:off x="4038600" y="6364446"/>
            <a:ext cx="4114800" cy="365125"/>
          </a:xfrm>
        </p:spPr>
        <p:txBody>
          <a:bodyPr/>
          <a:lstStyle/>
          <a:p>
            <a:pPr defTabSz="457200">
              <a:defRPr/>
            </a:pPr>
            <a:r>
              <a:rPr lang="en-US" altLang="zh-CN" dirty="0">
                <a:solidFill>
                  <a:srgbClr val="3D3F41">
                    <a:tint val="75000"/>
                  </a:srgbClr>
                </a:solidFill>
                <a:latin typeface="Arial" panose="020B0604020202020204"/>
                <a:ea typeface="微软雅黑" panose="020B0503020204020204" pitchFamily="34" charset="-122"/>
              </a:rPr>
              <a:t>Group11_gds music player</a:t>
            </a:r>
            <a:endParaRPr lang="zh-CN" altLang="en-US" dirty="0">
              <a:solidFill>
                <a:srgbClr val="3D3F41">
                  <a:tint val="75000"/>
                </a:srgbClr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3C1167D-86AF-4CB2-A089-0748494D2A04}"/>
              </a:ext>
            </a:extLst>
          </p:cNvPr>
          <p:cNvSpPr/>
          <p:nvPr/>
        </p:nvSpPr>
        <p:spPr>
          <a:xfrm>
            <a:off x="545324" y="5788197"/>
            <a:ext cx="34932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latin typeface="新宋体" panose="02010609030101010101" pitchFamily="49" charset="-122"/>
                <a:ea typeface="新宋体" panose="02010609030101010101" pitchFamily="49" charset="-122"/>
              </a:rPr>
              <a:t>LineLyric</a:t>
            </a:r>
            <a:r>
              <a:rPr lang="en-US" altLang="zh-CN" dirty="0">
                <a:latin typeface="新宋体" panose="02010609030101010101" pitchFamily="49" charset="-122"/>
                <a:ea typeface="新宋体" panose="02010609030101010101" pitchFamily="49" charset="-122"/>
              </a:rPr>
              <a:t> *</a:t>
            </a:r>
            <a:r>
              <a:rPr lang="en-US" altLang="zh-CN" dirty="0" err="1">
                <a:latin typeface="新宋体" panose="02010609030101010101" pitchFamily="49" charset="-122"/>
                <a:ea typeface="新宋体" panose="02010609030101010101" pitchFamily="49" charset="-122"/>
              </a:rPr>
              <a:t>g_lineLyricHead</a:t>
            </a:r>
            <a:r>
              <a:rPr lang="en-US" altLang="zh-CN" dirty="0"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</a:p>
          <a:p>
            <a:r>
              <a:rPr lang="en-US" altLang="zh-CN" dirty="0" err="1">
                <a:latin typeface="新宋体" panose="02010609030101010101" pitchFamily="49" charset="-122"/>
                <a:ea typeface="新宋体" panose="02010609030101010101" pitchFamily="49" charset="-122"/>
              </a:rPr>
              <a:t>LineLyric</a:t>
            </a:r>
            <a:r>
              <a:rPr lang="en-US" altLang="zh-CN" dirty="0">
                <a:latin typeface="新宋体" panose="02010609030101010101" pitchFamily="49" charset="-122"/>
                <a:ea typeface="新宋体" panose="02010609030101010101" pitchFamily="49" charset="-122"/>
              </a:rPr>
              <a:t> *</a:t>
            </a:r>
            <a:r>
              <a:rPr lang="en-US" altLang="zh-CN" dirty="0" err="1">
                <a:latin typeface="新宋体" panose="02010609030101010101" pitchFamily="49" charset="-122"/>
                <a:ea typeface="新宋体" panose="02010609030101010101" pitchFamily="49" charset="-122"/>
              </a:rPr>
              <a:t>g_lineLyricTail</a:t>
            </a:r>
            <a:endParaRPr lang="en-US" altLang="zh-CN" dirty="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695501DC-60F4-493C-A58A-51050B4677D6}"/>
              </a:ext>
            </a:extLst>
          </p:cNvPr>
          <p:cNvSpPr/>
          <p:nvPr/>
        </p:nvSpPr>
        <p:spPr>
          <a:xfrm>
            <a:off x="3033988" y="1016899"/>
            <a:ext cx="12234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latin typeface="新宋体" panose="02010609030101010101" pitchFamily="49" charset="-122"/>
                <a:ea typeface="新宋体" panose="02010609030101010101" pitchFamily="49" charset="-122"/>
              </a:rPr>
              <a:t>LyricInit</a:t>
            </a:r>
            <a:endParaRPr lang="en-US" altLang="zh-CN" dirty="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0B6C0220-38FB-469E-A0E0-F2D1709E463D}"/>
              </a:ext>
            </a:extLst>
          </p:cNvPr>
          <p:cNvSpPr/>
          <p:nvPr/>
        </p:nvSpPr>
        <p:spPr>
          <a:xfrm>
            <a:off x="4163572" y="5388372"/>
            <a:ext cx="21467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latin typeface="新宋体" panose="02010609030101010101" pitchFamily="49" charset="-122"/>
                <a:ea typeface="新宋体" panose="02010609030101010101" pitchFamily="49" charset="-122"/>
              </a:rPr>
              <a:t>LineLyric</a:t>
            </a:r>
            <a:r>
              <a:rPr lang="en-US" altLang="zh-CN" dirty="0">
                <a:latin typeface="新宋体" panose="02010609030101010101" pitchFamily="49" charset="-122"/>
                <a:ea typeface="新宋体" panose="02010609030101010101" pitchFamily="49" charset="-122"/>
              </a:rPr>
              <a:t> *</a:t>
            </a:r>
            <a:r>
              <a:rPr lang="en-US" altLang="zh-CN" dirty="0" err="1">
                <a:latin typeface="新宋体" panose="02010609030101010101" pitchFamily="49" charset="-122"/>
                <a:ea typeface="新宋体" panose="02010609030101010101" pitchFamily="49" charset="-122"/>
              </a:rPr>
              <a:t>llnode</a:t>
            </a:r>
            <a:endParaRPr lang="en-US" altLang="zh-CN" dirty="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93C07CF2-397C-45B2-B6D4-BC812C0292DC}"/>
              </a:ext>
            </a:extLst>
          </p:cNvPr>
          <p:cNvSpPr/>
          <p:nvPr/>
        </p:nvSpPr>
        <p:spPr>
          <a:xfrm>
            <a:off x="10228062" y="5053125"/>
            <a:ext cx="16850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latin typeface="新宋体" panose="02010609030101010101" pitchFamily="49" charset="-122"/>
                <a:ea typeface="新宋体" panose="02010609030101010101" pitchFamily="49" charset="-122"/>
              </a:rPr>
              <a:t>LyricDestroy</a:t>
            </a:r>
            <a:endParaRPr lang="en-US" altLang="zh-CN" dirty="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6667480B-9ABB-4113-ADE4-FCFC77F9EA2E}"/>
              </a:ext>
            </a:extLst>
          </p:cNvPr>
          <p:cNvSpPr/>
          <p:nvPr/>
        </p:nvSpPr>
        <p:spPr>
          <a:xfrm>
            <a:off x="3990448" y="5788197"/>
            <a:ext cx="2492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新宋体" panose="02010609030101010101" pitchFamily="49" charset="-122"/>
                <a:ea typeface="新宋体" panose="02010609030101010101" pitchFamily="49" charset="-122"/>
              </a:rPr>
              <a:t>*</a:t>
            </a:r>
            <a:r>
              <a:rPr lang="en-US" altLang="zh-CN" dirty="0" err="1">
                <a:latin typeface="新宋体" panose="02010609030101010101" pitchFamily="49" charset="-122"/>
                <a:ea typeface="新宋体" panose="02010609030101010101" pitchFamily="49" charset="-122"/>
              </a:rPr>
              <a:t>GetLyricByStartTime</a:t>
            </a:r>
            <a:endParaRPr lang="en-US" altLang="zh-CN" dirty="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622596B3-F3DD-4AC2-AD51-D1A440CF2D0F}"/>
              </a:ext>
            </a:extLst>
          </p:cNvPr>
          <p:cNvSpPr/>
          <p:nvPr/>
        </p:nvSpPr>
        <p:spPr>
          <a:xfrm>
            <a:off x="6770694" y="5132591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新宋体" panose="02010609030101010101" pitchFamily="49" charset="-122"/>
                <a:ea typeface="新宋体" panose="02010609030101010101" pitchFamily="49" charset="-122"/>
              </a:rPr>
              <a:t>*</a:t>
            </a:r>
            <a:r>
              <a:rPr lang="en-US" altLang="zh-CN" dirty="0" err="1">
                <a:latin typeface="新宋体" panose="02010609030101010101" pitchFamily="49" charset="-122"/>
                <a:ea typeface="新宋体" panose="02010609030101010101" pitchFamily="49" charset="-122"/>
              </a:rPr>
              <a:t>GetLyricByPos</a:t>
            </a:r>
            <a:endParaRPr lang="en-US" altLang="zh-CN" dirty="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A20AA7CA-55B5-4E15-A69E-36C1BF98DC82}"/>
              </a:ext>
            </a:extLst>
          </p:cNvPr>
          <p:cNvSpPr/>
          <p:nvPr/>
        </p:nvSpPr>
        <p:spPr>
          <a:xfrm>
            <a:off x="5657418" y="945784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latin typeface="新宋体" panose="02010609030101010101" pitchFamily="49" charset="-122"/>
                <a:ea typeface="新宋体" panose="02010609030101010101" pitchFamily="49" charset="-122"/>
              </a:rPr>
              <a:t>memset</a:t>
            </a:r>
            <a:endParaRPr lang="en-US" altLang="zh-CN" dirty="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80068243-8484-41F2-9E16-558D1171F4C1}"/>
              </a:ext>
            </a:extLst>
          </p:cNvPr>
          <p:cNvSpPr/>
          <p:nvPr/>
        </p:nvSpPr>
        <p:spPr>
          <a:xfrm>
            <a:off x="6577385" y="945784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latin typeface="新宋体" panose="02010609030101010101" pitchFamily="49" charset="-122"/>
                <a:ea typeface="新宋体" panose="02010609030101010101" pitchFamily="49" charset="-122"/>
              </a:rPr>
              <a:t>strcat</a:t>
            </a:r>
            <a:endParaRPr lang="en-US" altLang="zh-CN" dirty="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</p:spTree>
  </p:cSld>
  <p:clrMapOvr>
    <a:masterClrMapping/>
  </p:clrMapOvr>
  <p:transition spd="slow" advClick="0" advTm="10727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" presetClass="entr" presetSubtype="1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" presetClass="entr" presetSubtype="9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" presetClass="entr" presetSubtype="12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53" presetClass="entr" presetSubtype="16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" presetClass="entr" presetSubtype="9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6" presetClass="entr" presetSubtype="32" fill="hold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6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7000"/>
                            </p:stCondLst>
                            <p:childTnLst>
                              <p:par>
                                <p:cTn id="69" presetID="26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10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1" dur="50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2" presetID="2" presetClass="entr" presetSubtype="12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/>
      <p:bldP spid="17" grpId="0"/>
      <p:bldP spid="18" grpId="0"/>
      <p:bldP spid="19" grpId="0"/>
      <p:bldP spid="20" grpId="0"/>
      <p:bldP spid="2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4-3 UI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A680B-B80A-2545-AB30-B9870FE9052E}" type="slidenum">
              <a:rPr lang="zh-CN" altLang="en-US" smtClean="0"/>
              <a:t>14</a:t>
            </a:fld>
            <a:endParaRPr lang="zh-CN" altLang="en-US" dirty="0"/>
          </a:p>
        </p:txBody>
      </p:sp>
      <p:cxnSp>
        <p:nvCxnSpPr>
          <p:cNvPr id="5" name="直接连接符 4"/>
          <p:cNvCxnSpPr/>
          <p:nvPr/>
        </p:nvCxnSpPr>
        <p:spPr>
          <a:xfrm flipH="1">
            <a:off x="0" y="2249918"/>
            <a:ext cx="2995069" cy="0"/>
          </a:xfrm>
          <a:prstGeom prst="line">
            <a:avLst/>
          </a:prstGeom>
          <a:ln w="22225">
            <a:solidFill>
              <a:srgbClr val="071F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 flipH="1">
            <a:off x="2682621" y="2249918"/>
            <a:ext cx="312448" cy="1605706"/>
          </a:xfrm>
          <a:prstGeom prst="line">
            <a:avLst/>
          </a:prstGeom>
          <a:ln w="22225">
            <a:solidFill>
              <a:srgbClr val="071F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2741861" y="3855624"/>
            <a:ext cx="1589743" cy="506702"/>
          </a:xfrm>
          <a:prstGeom prst="line">
            <a:avLst/>
          </a:prstGeom>
          <a:ln w="22225">
            <a:solidFill>
              <a:srgbClr val="071F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4331604" y="4362326"/>
            <a:ext cx="3591384" cy="459524"/>
          </a:xfrm>
          <a:prstGeom prst="line">
            <a:avLst/>
          </a:prstGeom>
          <a:ln w="22225">
            <a:solidFill>
              <a:srgbClr val="071F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H="1">
            <a:off x="7922989" y="4821850"/>
            <a:ext cx="4269011" cy="0"/>
          </a:xfrm>
          <a:prstGeom prst="line">
            <a:avLst/>
          </a:prstGeom>
          <a:ln w="22225">
            <a:solidFill>
              <a:srgbClr val="071F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椭圆 9"/>
          <p:cNvSpPr/>
          <p:nvPr/>
        </p:nvSpPr>
        <p:spPr>
          <a:xfrm>
            <a:off x="2369593" y="1624443"/>
            <a:ext cx="1250950" cy="1252537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50"/>
          </a:p>
        </p:txBody>
      </p:sp>
      <p:sp>
        <p:nvSpPr>
          <p:cNvPr id="11" name="椭圆 10"/>
          <p:cNvSpPr/>
          <p:nvPr/>
        </p:nvSpPr>
        <p:spPr>
          <a:xfrm>
            <a:off x="2273582" y="3428025"/>
            <a:ext cx="757238" cy="758825"/>
          </a:xfrm>
          <a:prstGeom prst="ellipse">
            <a:avLst/>
          </a:prstGeom>
          <a:solidFill>
            <a:srgbClr val="071F6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50"/>
          </a:p>
        </p:txBody>
      </p:sp>
      <p:sp>
        <p:nvSpPr>
          <p:cNvPr id="12" name="椭圆 11"/>
          <p:cNvSpPr/>
          <p:nvPr/>
        </p:nvSpPr>
        <p:spPr>
          <a:xfrm>
            <a:off x="3825192" y="3807437"/>
            <a:ext cx="1012825" cy="1014413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50"/>
          </a:p>
        </p:txBody>
      </p:sp>
      <p:sp>
        <p:nvSpPr>
          <p:cNvPr id="13" name="椭圆 12"/>
          <p:cNvSpPr/>
          <p:nvPr/>
        </p:nvSpPr>
        <p:spPr>
          <a:xfrm>
            <a:off x="6987157" y="3855624"/>
            <a:ext cx="1871663" cy="187325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50"/>
          </a:p>
        </p:txBody>
      </p:sp>
      <p:grpSp>
        <p:nvGrpSpPr>
          <p:cNvPr id="14" name="组合 13"/>
          <p:cNvGrpSpPr/>
          <p:nvPr/>
        </p:nvGrpSpPr>
        <p:grpSpPr>
          <a:xfrm>
            <a:off x="3782938" y="1429875"/>
            <a:ext cx="2618987" cy="1292662"/>
            <a:chOff x="2257181" y="2448434"/>
            <a:chExt cx="2618987" cy="1292662"/>
          </a:xfrm>
        </p:grpSpPr>
        <p:sp>
          <p:nvSpPr>
            <p:cNvPr id="15" name="文本框 14"/>
            <p:cNvSpPr txBox="1"/>
            <p:nvPr/>
          </p:nvSpPr>
          <p:spPr>
            <a:xfrm>
              <a:off x="2272250" y="2448434"/>
              <a:ext cx="15905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 err="1">
                  <a:solidFill>
                    <a:srgbClr val="071F65"/>
                  </a:solidFill>
                  <a:latin typeface="+mj-ea"/>
                  <a:ea typeface="+mj-ea"/>
                </a:rPr>
                <a:t>WinMain</a:t>
              </a:r>
              <a:endParaRPr lang="en-US" altLang="zh-CN" sz="2400" b="1" dirty="0">
                <a:solidFill>
                  <a:srgbClr val="071F65"/>
                </a:solidFill>
                <a:latin typeface="+mj-ea"/>
                <a:ea typeface="+mj-ea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2257181" y="2910099"/>
              <a:ext cx="2618987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APIENTRY</a:t>
              </a:r>
            </a:p>
            <a:p>
              <a:r>
                <a:rPr lang="en-US" altLang="zh-CN" sz="16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WNDCLASSEX</a:t>
              </a:r>
            </a:p>
            <a:p>
              <a:r>
                <a:rPr lang="en-US" altLang="zh-CN" sz="1600" b="1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lpfnWndProc</a:t>
              </a:r>
              <a:r>
                <a:rPr lang="en-US" altLang="zh-CN" sz="16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  </a:t>
              </a:r>
              <a:r>
                <a:rPr lang="en-US" altLang="zh-CN" sz="1600" b="1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WndProc</a:t>
              </a:r>
              <a:endParaRPr lang="en-US" altLang="zh-CN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768283" y="3823072"/>
            <a:ext cx="1926040" cy="1538883"/>
            <a:chOff x="2257181" y="2448434"/>
            <a:chExt cx="1926040" cy="1538883"/>
          </a:xfrm>
        </p:grpSpPr>
        <p:sp>
          <p:nvSpPr>
            <p:cNvPr id="18" name="文本框 17"/>
            <p:cNvSpPr txBox="1"/>
            <p:nvPr/>
          </p:nvSpPr>
          <p:spPr>
            <a:xfrm>
              <a:off x="2272250" y="2448434"/>
              <a:ext cx="161146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 err="1">
                  <a:solidFill>
                    <a:srgbClr val="071F65"/>
                  </a:solidFill>
                  <a:latin typeface="+mj-ea"/>
                  <a:ea typeface="+mj-ea"/>
                </a:rPr>
                <a:t>WndProc</a:t>
              </a:r>
              <a:endParaRPr lang="zh-CN" altLang="en-US" sz="2400" b="1" dirty="0">
                <a:solidFill>
                  <a:srgbClr val="071F65"/>
                </a:solidFill>
                <a:latin typeface="+mj-ea"/>
                <a:ea typeface="+mj-ea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2257181" y="2910099"/>
              <a:ext cx="1926040" cy="107721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WM_PAINT</a:t>
              </a:r>
            </a:p>
            <a:p>
              <a:r>
                <a:rPr lang="en-US" altLang="zh-CN" sz="16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WM_CREATE</a:t>
              </a:r>
            </a:p>
            <a:p>
              <a:r>
                <a:rPr lang="en-US" altLang="zh-CN" sz="16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WM_COMMAND</a:t>
              </a:r>
            </a:p>
            <a:p>
              <a:r>
                <a:rPr lang="en-US" altLang="zh-CN" sz="16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WM_DESTROY</a:t>
              </a: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4506119" y="4724723"/>
            <a:ext cx="2163734" cy="1292662"/>
            <a:chOff x="2257181" y="2448434"/>
            <a:chExt cx="2163734" cy="1292662"/>
          </a:xfrm>
        </p:grpSpPr>
        <p:sp>
          <p:nvSpPr>
            <p:cNvPr id="21" name="文本框 20"/>
            <p:cNvSpPr txBox="1"/>
            <p:nvPr/>
          </p:nvSpPr>
          <p:spPr>
            <a:xfrm>
              <a:off x="2272250" y="2448434"/>
              <a:ext cx="214866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>
                  <a:solidFill>
                    <a:srgbClr val="071F65"/>
                  </a:solidFill>
                  <a:latin typeface="+mj-ea"/>
                  <a:ea typeface="+mj-ea"/>
                </a:rPr>
                <a:t>WM_CREATE</a:t>
              </a:r>
            </a:p>
          </p:txBody>
        </p:sp>
        <p:sp>
          <p:nvSpPr>
            <p:cNvPr id="22" name="矩形 21"/>
            <p:cNvSpPr/>
            <p:nvPr/>
          </p:nvSpPr>
          <p:spPr>
            <a:xfrm>
              <a:off x="2257181" y="2910099"/>
              <a:ext cx="1530291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WC_STATIC</a:t>
              </a:r>
            </a:p>
            <a:p>
              <a:r>
                <a:rPr lang="en-US" altLang="zh-CN" sz="16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WC_LISTBOX</a:t>
              </a:r>
            </a:p>
            <a:p>
              <a:r>
                <a:rPr lang="en-US" altLang="zh-CN" sz="16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WC_BUTTON</a:t>
              </a: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8755420" y="3037995"/>
            <a:ext cx="2806987" cy="1292662"/>
            <a:chOff x="2257181" y="2448434"/>
            <a:chExt cx="2806987" cy="1292662"/>
          </a:xfrm>
        </p:grpSpPr>
        <p:sp>
          <p:nvSpPr>
            <p:cNvPr id="24" name="文本框 23"/>
            <p:cNvSpPr txBox="1"/>
            <p:nvPr/>
          </p:nvSpPr>
          <p:spPr>
            <a:xfrm>
              <a:off x="2272250" y="2448434"/>
              <a:ext cx="27919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>
                  <a:solidFill>
                    <a:srgbClr val="071F65"/>
                  </a:solidFill>
                  <a:latin typeface="+mj-ea"/>
                  <a:ea typeface="+mj-ea"/>
                </a:rPr>
                <a:t>WM_COMMAND</a:t>
              </a:r>
            </a:p>
          </p:txBody>
        </p:sp>
        <p:sp>
          <p:nvSpPr>
            <p:cNvPr id="25" name="矩形 24"/>
            <p:cNvSpPr/>
            <p:nvPr/>
          </p:nvSpPr>
          <p:spPr>
            <a:xfrm>
              <a:off x="2257181" y="2910099"/>
              <a:ext cx="2143344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LOWORD(</a:t>
              </a:r>
              <a:r>
                <a:rPr lang="en-US" altLang="zh-CN" sz="1600" b="1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wParam</a:t>
              </a:r>
              <a:r>
                <a:rPr lang="en-US" altLang="zh-CN" sz="16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)</a:t>
              </a:r>
            </a:p>
            <a:p>
              <a:r>
                <a:rPr lang="en-US" altLang="zh-CN" sz="16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HIWORD(</a:t>
              </a:r>
              <a:r>
                <a:rPr lang="en-US" altLang="zh-CN" sz="1600" b="1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wParam</a:t>
              </a:r>
              <a:r>
                <a:rPr lang="en-US" altLang="zh-CN" sz="16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)</a:t>
              </a:r>
            </a:p>
            <a:p>
              <a:r>
                <a:rPr lang="en-US" altLang="zh-CN" sz="16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LBN_DBLCLK</a:t>
              </a:r>
            </a:p>
          </p:txBody>
        </p:sp>
      </p:grpSp>
      <p:sp>
        <p:nvSpPr>
          <p:cNvPr id="27" name="页脚占位符 1"/>
          <p:cNvSpPr>
            <a:spLocks noGrp="1"/>
          </p:cNvSpPr>
          <p:nvPr>
            <p:ph type="ftr" sz="quarter" idx="11"/>
          </p:nvPr>
        </p:nvSpPr>
        <p:spPr>
          <a:xfrm>
            <a:off x="4038600" y="6364446"/>
            <a:ext cx="4114800" cy="365125"/>
          </a:xfrm>
        </p:spPr>
        <p:txBody>
          <a:bodyPr/>
          <a:lstStyle/>
          <a:p>
            <a:pPr defTabSz="457200">
              <a:defRPr/>
            </a:pPr>
            <a:r>
              <a:rPr lang="en-US" altLang="zh-CN" dirty="0">
                <a:solidFill>
                  <a:srgbClr val="3D3F41">
                    <a:tint val="75000"/>
                  </a:srgbClr>
                </a:solidFill>
                <a:latin typeface="Arial" panose="020B0604020202020204"/>
                <a:ea typeface="微软雅黑" panose="020B0503020204020204" pitchFamily="34" charset="-122"/>
              </a:rPr>
              <a:t>Group11_gds music player</a:t>
            </a:r>
            <a:endParaRPr lang="zh-CN" altLang="en-US" dirty="0">
              <a:solidFill>
                <a:srgbClr val="3D3F41">
                  <a:tint val="75000"/>
                </a:srgbClr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3640" y="57150"/>
            <a:ext cx="2633345" cy="2980690"/>
          </a:xfrm>
          <a:prstGeom prst="rect">
            <a:avLst/>
          </a:prstGeom>
        </p:spPr>
      </p:pic>
    </p:spTree>
  </p:cSld>
  <p:clrMapOvr>
    <a:masterClrMapping/>
  </p:clrMapOvr>
  <p:transition spd="slow" advClick="0" advTm="10727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500"/>
                            </p:stCondLst>
                            <p:childTnLst>
                              <p:par>
                                <p:cTn id="3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0"/>
                            </p:stCondLst>
                            <p:childTnLst>
                              <p:par>
                                <p:cTn id="4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500"/>
                            </p:stCondLst>
                            <p:childTnLst>
                              <p:par>
                                <p:cTn id="4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5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7000"/>
                            </p:stCondLst>
                            <p:childTnLst>
                              <p:par>
                                <p:cTn id="5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7500"/>
                            </p:stCondLst>
                            <p:childTnLst>
                              <p:par>
                                <p:cTn id="6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50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9000"/>
                            </p:stCondLst>
                            <p:childTnLst>
                              <p:par>
                                <p:cTn id="7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729079" y="2578845"/>
            <a:ext cx="11464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Part</a:t>
            </a:r>
            <a:r>
              <a:rPr lang="en-US" altLang="zh-CN" sz="7200" b="1" dirty="0">
                <a:solidFill>
                  <a:schemeClr val="bg1"/>
                </a:solidFill>
              </a:rPr>
              <a:t>5</a:t>
            </a:r>
            <a:endParaRPr lang="zh-CN" altLang="en-US" sz="7200" b="1" dirty="0">
              <a:solidFill>
                <a:schemeClr val="bg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5667984" y="2763512"/>
            <a:ext cx="133280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800" dirty="0">
                <a:solidFill>
                  <a:schemeClr val="bg1"/>
                </a:solidFill>
                <a:latin typeface="+mj-ea"/>
              </a:rPr>
              <a:t>Test</a:t>
            </a:r>
            <a:endParaRPr lang="zh-CN" altLang="en-US" sz="4800" dirty="0">
              <a:solidFill>
                <a:schemeClr val="bg1"/>
              </a:solidFill>
              <a:latin typeface="+mj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clrChange>
              <a:clrFrom>
                <a:srgbClr val="008080"/>
              </a:clrFrom>
              <a:clrTo>
                <a:srgbClr val="00808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95459" y="2105480"/>
            <a:ext cx="2053387" cy="2053387"/>
          </a:xfrm>
          <a:prstGeom prst="rect">
            <a:avLst/>
          </a:prstGeom>
        </p:spPr>
      </p:pic>
      <p:sp>
        <p:nvSpPr>
          <p:cNvPr id="8" name="任意多边形 26"/>
          <p:cNvSpPr/>
          <p:nvPr/>
        </p:nvSpPr>
        <p:spPr>
          <a:xfrm>
            <a:off x="3244218" y="2366840"/>
            <a:ext cx="1483349" cy="1530669"/>
          </a:xfrm>
          <a:custGeom>
            <a:avLst/>
            <a:gdLst>
              <a:gd name="connsiteX0" fmla="*/ 0 w 1144274"/>
              <a:gd name="connsiteY0" fmla="*/ 0 h 1181102"/>
              <a:gd name="connsiteX1" fmla="*/ 1144274 w 1144274"/>
              <a:gd name="connsiteY1" fmla="*/ 0 h 1181102"/>
              <a:gd name="connsiteX2" fmla="*/ 1144274 w 1144274"/>
              <a:gd name="connsiteY2" fmla="*/ 1 h 1181102"/>
              <a:gd name="connsiteX3" fmla="*/ 306849 w 1144274"/>
              <a:gd name="connsiteY3" fmla="*/ 128588 h 1181102"/>
              <a:gd name="connsiteX4" fmla="*/ 1144274 w 1144274"/>
              <a:gd name="connsiteY4" fmla="*/ 128588 h 1181102"/>
              <a:gd name="connsiteX5" fmla="*/ 1144274 w 1144274"/>
              <a:gd name="connsiteY5" fmla="*/ 129542 h 1181102"/>
              <a:gd name="connsiteX6" fmla="*/ 306846 w 1144274"/>
              <a:gd name="connsiteY6" fmla="*/ 129542 h 1181102"/>
              <a:gd name="connsiteX7" fmla="*/ 417370 w 1144274"/>
              <a:gd name="connsiteY7" fmla="*/ 1181102 h 1181102"/>
              <a:gd name="connsiteX8" fmla="*/ 103333 w 1144274"/>
              <a:gd name="connsiteY8" fmla="*/ 1181102 h 1181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44274" h="1181102">
                <a:moveTo>
                  <a:pt x="0" y="0"/>
                </a:moveTo>
                <a:lnTo>
                  <a:pt x="1144274" y="0"/>
                </a:lnTo>
                <a:lnTo>
                  <a:pt x="1144274" y="1"/>
                </a:lnTo>
                <a:lnTo>
                  <a:pt x="306849" y="128588"/>
                </a:lnTo>
                <a:lnTo>
                  <a:pt x="1144274" y="128588"/>
                </a:lnTo>
                <a:lnTo>
                  <a:pt x="1144274" y="129542"/>
                </a:lnTo>
                <a:lnTo>
                  <a:pt x="306846" y="129542"/>
                </a:lnTo>
                <a:lnTo>
                  <a:pt x="417370" y="1181102"/>
                </a:lnTo>
                <a:lnTo>
                  <a:pt x="103333" y="1181102"/>
                </a:lnTo>
                <a:close/>
              </a:path>
            </a:pathLst>
          </a:custGeom>
          <a:solidFill>
            <a:srgbClr val="071F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任意多边形 18"/>
          <p:cNvSpPr/>
          <p:nvPr/>
        </p:nvSpPr>
        <p:spPr>
          <a:xfrm>
            <a:off x="6918634" y="3047872"/>
            <a:ext cx="2382411" cy="1415457"/>
          </a:xfrm>
          <a:custGeom>
            <a:avLst/>
            <a:gdLst>
              <a:gd name="connsiteX0" fmla="*/ 1462558 w 1838466"/>
              <a:gd name="connsiteY0" fmla="*/ 0 h 1091717"/>
              <a:gd name="connsiteX1" fmla="*/ 1838466 w 1838466"/>
              <a:gd name="connsiteY1" fmla="*/ 1091717 h 1091717"/>
              <a:gd name="connsiteX2" fmla="*/ 0 w 1838466"/>
              <a:gd name="connsiteY2" fmla="*/ 1091717 h 1091717"/>
              <a:gd name="connsiteX3" fmla="*/ 0 w 1838466"/>
              <a:gd name="connsiteY3" fmla="*/ 1091716 h 1091717"/>
              <a:gd name="connsiteX4" fmla="*/ 1445521 w 1838466"/>
              <a:gd name="connsiteY4" fmla="*/ 931697 h 1091717"/>
              <a:gd name="connsiteX5" fmla="*/ 1445531 w 1838466"/>
              <a:gd name="connsiteY5" fmla="*/ 931697 h 1091717"/>
              <a:gd name="connsiteX6" fmla="*/ 1154068 w 1838466"/>
              <a:gd name="connsiteY6" fmla="*/ 34664 h 109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38466" h="1091717">
                <a:moveTo>
                  <a:pt x="1462558" y="0"/>
                </a:moveTo>
                <a:lnTo>
                  <a:pt x="1838466" y="1091717"/>
                </a:lnTo>
                <a:lnTo>
                  <a:pt x="0" y="1091717"/>
                </a:lnTo>
                <a:lnTo>
                  <a:pt x="0" y="1091716"/>
                </a:lnTo>
                <a:lnTo>
                  <a:pt x="1445521" y="931697"/>
                </a:lnTo>
                <a:lnTo>
                  <a:pt x="1445531" y="931697"/>
                </a:lnTo>
                <a:lnTo>
                  <a:pt x="1154068" y="34664"/>
                </a:lnTo>
                <a:close/>
              </a:path>
            </a:pathLst>
          </a:custGeom>
          <a:solidFill>
            <a:srgbClr val="071F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" name="直角三角形 9"/>
          <p:cNvSpPr/>
          <p:nvPr/>
        </p:nvSpPr>
        <p:spPr>
          <a:xfrm rot="16200000">
            <a:off x="4101104" y="1929703"/>
            <a:ext cx="166645" cy="1086281"/>
          </a:xfrm>
          <a:prstGeom prst="rt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1" name="直角三角形 10"/>
          <p:cNvSpPr/>
          <p:nvPr/>
        </p:nvSpPr>
        <p:spPr>
          <a:xfrm rot="16200000" flipH="1" flipV="1">
            <a:off x="7763188" y="3423338"/>
            <a:ext cx="207793" cy="1872189"/>
          </a:xfrm>
          <a:prstGeom prst="rt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2" name="任意多边形 23"/>
          <p:cNvSpPr/>
          <p:nvPr/>
        </p:nvSpPr>
        <p:spPr>
          <a:xfrm>
            <a:off x="3244217" y="1932740"/>
            <a:ext cx="1080108" cy="434103"/>
          </a:xfrm>
          <a:custGeom>
            <a:avLst/>
            <a:gdLst>
              <a:gd name="connsiteX0" fmla="*/ 833801 w 833801"/>
              <a:gd name="connsiteY0" fmla="*/ 0 h 335236"/>
              <a:gd name="connsiteX1" fmla="*/ 498565 w 833801"/>
              <a:gd name="connsiteY1" fmla="*/ 335236 h 335236"/>
              <a:gd name="connsiteX2" fmla="*/ 0 w 833801"/>
              <a:gd name="connsiteY2" fmla="*/ 335236 h 335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33801" h="335236">
                <a:moveTo>
                  <a:pt x="833801" y="0"/>
                </a:moveTo>
                <a:lnTo>
                  <a:pt x="498565" y="335236"/>
                </a:lnTo>
                <a:lnTo>
                  <a:pt x="0" y="335236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3" name="任意多边形 30"/>
          <p:cNvSpPr/>
          <p:nvPr/>
        </p:nvSpPr>
        <p:spPr>
          <a:xfrm>
            <a:off x="7758044" y="4463331"/>
            <a:ext cx="1555357" cy="627491"/>
          </a:xfrm>
          <a:custGeom>
            <a:avLst/>
            <a:gdLst>
              <a:gd name="connsiteX0" fmla="*/ 667403 w 1200162"/>
              <a:gd name="connsiteY0" fmla="*/ 0 h 484897"/>
              <a:gd name="connsiteX1" fmla="*/ 1200162 w 1200162"/>
              <a:gd name="connsiteY1" fmla="*/ 0 h 484897"/>
              <a:gd name="connsiteX2" fmla="*/ 0 w 1200162"/>
              <a:gd name="connsiteY2" fmla="*/ 484897 h 484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00162" h="484897">
                <a:moveTo>
                  <a:pt x="667403" y="0"/>
                </a:moveTo>
                <a:lnTo>
                  <a:pt x="1200162" y="0"/>
                </a:lnTo>
                <a:lnTo>
                  <a:pt x="0" y="484897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grpSp>
        <p:nvGrpSpPr>
          <p:cNvPr id="14" name="组合 13"/>
          <p:cNvGrpSpPr/>
          <p:nvPr/>
        </p:nvGrpSpPr>
        <p:grpSpPr>
          <a:xfrm>
            <a:off x="3641283" y="2556166"/>
            <a:ext cx="5161892" cy="1699371"/>
            <a:chOff x="4060825" y="2682876"/>
            <a:chExt cx="3983038" cy="1311275"/>
          </a:xfrm>
        </p:grpSpPr>
        <p:sp>
          <p:nvSpPr>
            <p:cNvPr id="15" name="任意多边形 5"/>
            <p:cNvSpPr/>
            <p:nvPr/>
          </p:nvSpPr>
          <p:spPr>
            <a:xfrm>
              <a:off x="4060825" y="2682876"/>
              <a:ext cx="3983038" cy="1311275"/>
            </a:xfrm>
            <a:custGeom>
              <a:avLst/>
              <a:gdLst>
                <a:gd name="connsiteX0" fmla="*/ 0 w 3982993"/>
                <a:gd name="connsiteY0" fmla="*/ 0 h 1310640"/>
                <a:gd name="connsiteX1" fmla="*/ 3557141 w 3982993"/>
                <a:gd name="connsiteY1" fmla="*/ 0 h 1310640"/>
                <a:gd name="connsiteX2" fmla="*/ 3982993 w 3982993"/>
                <a:gd name="connsiteY2" fmla="*/ 1310640 h 1310640"/>
                <a:gd name="connsiteX3" fmla="*/ 137754 w 3982993"/>
                <a:gd name="connsiteY3" fmla="*/ 1310640 h 1310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82993" h="1310640">
                  <a:moveTo>
                    <a:pt x="0" y="0"/>
                  </a:moveTo>
                  <a:lnTo>
                    <a:pt x="3557141" y="0"/>
                  </a:lnTo>
                  <a:lnTo>
                    <a:pt x="3982993" y="1310640"/>
                  </a:lnTo>
                  <a:lnTo>
                    <a:pt x="137754" y="1310640"/>
                  </a:lnTo>
                  <a:close/>
                </a:path>
              </a:pathLst>
            </a:custGeom>
            <a:solidFill>
              <a:srgbClr val="071F65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252000" anchor="ctr"/>
            <a:lstStyle/>
            <a:p>
              <a:pPr algn="ctr">
                <a:defRPr/>
              </a:pPr>
              <a:r>
                <a:rPr lang="en-US" altLang="zh-CN" sz="2400" b="1" dirty="0">
                  <a:latin typeface="微软雅黑" panose="020B0503020204020204" pitchFamily="34" charset="-122"/>
                  <a:cs typeface="微软雅黑" panose="020B0503020204020204" pitchFamily="34" charset="-122"/>
                </a:rPr>
                <a:t>IT’S TIME TO SHOW OUR PLAYER!</a:t>
              </a:r>
              <a:endParaRPr lang="zh-CN" altLang="en-US" sz="2400" b="1" dirty="0">
                <a:latin typeface="微软雅黑" panose="020B0503020204020204" pitchFamily="34" charset="-122"/>
                <a:cs typeface="微软雅黑" panose="020B0503020204020204" pitchFamily="34" charset="-122"/>
              </a:endParaRPr>
            </a:p>
            <a:p>
              <a:pPr algn="ctr">
                <a:defRPr/>
              </a:pPr>
              <a:endParaRPr lang="zh-CN" altLang="en-US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7" name="直接连接符 16"/>
            <p:cNvCxnSpPr/>
            <p:nvPr/>
          </p:nvCxnSpPr>
          <p:spPr>
            <a:xfrm>
              <a:off x="4460636" y="3626579"/>
              <a:ext cx="3276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8" name="图片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58044" y="571496"/>
            <a:ext cx="3572567" cy="1353429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Contents</a:t>
            </a:r>
            <a:endParaRPr lang="zh-CN" altLang="en-US" dirty="0">
              <a:solidFill>
                <a:srgbClr val="071F65"/>
              </a:solidFill>
            </a:endParaRPr>
          </a:p>
        </p:txBody>
      </p:sp>
      <p:grpSp>
        <p:nvGrpSpPr>
          <p:cNvPr id="39" name="Group 4"/>
          <p:cNvGrpSpPr/>
          <p:nvPr/>
        </p:nvGrpSpPr>
        <p:grpSpPr bwMode="auto">
          <a:xfrm>
            <a:off x="2737584" y="1172119"/>
            <a:ext cx="6911975" cy="1092200"/>
            <a:chOff x="0" y="0"/>
            <a:chExt cx="4354" cy="688"/>
          </a:xfrm>
        </p:grpSpPr>
        <p:sp>
          <p:nvSpPr>
            <p:cNvPr id="40" name="Rectangle 5"/>
            <p:cNvSpPr>
              <a:spLocks noChangeArrowheads="1"/>
            </p:cNvSpPr>
            <p:nvPr/>
          </p:nvSpPr>
          <p:spPr bwMode="auto">
            <a:xfrm>
              <a:off x="0" y="54"/>
              <a:ext cx="4354" cy="45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i="1" kern="0"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endParaRPr>
            </a:p>
          </p:txBody>
        </p:sp>
        <p:sp>
          <p:nvSpPr>
            <p:cNvPr id="41" name="Rectangle 6"/>
            <p:cNvSpPr>
              <a:spLocks noChangeArrowheads="1"/>
            </p:cNvSpPr>
            <p:nvPr/>
          </p:nvSpPr>
          <p:spPr bwMode="auto">
            <a:xfrm>
              <a:off x="181" y="0"/>
              <a:ext cx="1497" cy="326"/>
            </a:xfrm>
            <a:prstGeom prst="rect">
              <a:avLst/>
            </a:prstGeom>
            <a:solidFill>
              <a:srgbClr val="071F6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i="1" kern="0"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endParaRPr>
            </a:p>
          </p:txBody>
        </p:sp>
        <p:sp>
          <p:nvSpPr>
            <p:cNvPr id="42" name="AutoShape 9"/>
            <p:cNvSpPr>
              <a:spLocks noChangeArrowheads="1"/>
            </p:cNvSpPr>
            <p:nvPr/>
          </p:nvSpPr>
          <p:spPr bwMode="auto">
            <a:xfrm>
              <a:off x="0" y="507"/>
              <a:ext cx="4354" cy="18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337 w 21600"/>
                <a:gd name="T13" fmla="*/ 2387 h 21600"/>
                <a:gd name="T14" fmla="*/ 19263 w 21600"/>
                <a:gd name="T15" fmla="*/ 19213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1072" y="21600"/>
                  </a:lnTo>
                  <a:lnTo>
                    <a:pt x="20528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FFFFFF">
                    <a:alpha val="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kern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3" name="AutoShape 10"/>
            <p:cNvSpPr>
              <a:spLocks noChangeArrowheads="1"/>
            </p:cNvSpPr>
            <p:nvPr/>
          </p:nvSpPr>
          <p:spPr bwMode="auto">
            <a:xfrm>
              <a:off x="181" y="320"/>
              <a:ext cx="1497" cy="18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337 w 21600"/>
                <a:gd name="T13" fmla="*/ 2387 h 21600"/>
                <a:gd name="T14" fmla="*/ 19263 w 21600"/>
                <a:gd name="T15" fmla="*/ 19213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1072" y="21600"/>
                  </a:lnTo>
                  <a:lnTo>
                    <a:pt x="20528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BBE0E3">
                    <a:alpha val="5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kern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49" name="Group 11"/>
          <p:cNvGrpSpPr/>
          <p:nvPr/>
        </p:nvGrpSpPr>
        <p:grpSpPr bwMode="auto">
          <a:xfrm>
            <a:off x="2737584" y="2237331"/>
            <a:ext cx="6911975" cy="1092200"/>
            <a:chOff x="0" y="0"/>
            <a:chExt cx="4354" cy="688"/>
          </a:xfrm>
        </p:grpSpPr>
        <p:sp>
          <p:nvSpPr>
            <p:cNvPr id="60" name="Rectangle 12"/>
            <p:cNvSpPr>
              <a:spLocks noChangeArrowheads="1"/>
            </p:cNvSpPr>
            <p:nvPr/>
          </p:nvSpPr>
          <p:spPr bwMode="auto">
            <a:xfrm>
              <a:off x="0" y="54"/>
              <a:ext cx="4354" cy="45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i="1" kern="0"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endParaRPr>
            </a:p>
          </p:txBody>
        </p:sp>
        <p:sp>
          <p:nvSpPr>
            <p:cNvPr id="61" name="Rectangle 13"/>
            <p:cNvSpPr>
              <a:spLocks noChangeArrowheads="1"/>
            </p:cNvSpPr>
            <p:nvPr/>
          </p:nvSpPr>
          <p:spPr bwMode="auto">
            <a:xfrm>
              <a:off x="181" y="0"/>
              <a:ext cx="1497" cy="326"/>
            </a:xfrm>
            <a:prstGeom prst="rect">
              <a:avLst/>
            </a:prstGeom>
            <a:solidFill>
              <a:srgbClr val="071F6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i="1" kern="0"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endParaRPr>
            </a:p>
          </p:txBody>
        </p:sp>
        <p:sp>
          <p:nvSpPr>
            <p:cNvPr id="64" name="AutoShape 16"/>
            <p:cNvSpPr>
              <a:spLocks noChangeArrowheads="1"/>
            </p:cNvSpPr>
            <p:nvPr/>
          </p:nvSpPr>
          <p:spPr bwMode="auto">
            <a:xfrm>
              <a:off x="0" y="507"/>
              <a:ext cx="4354" cy="18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337 w 21600"/>
                <a:gd name="T13" fmla="*/ 2387 h 21600"/>
                <a:gd name="T14" fmla="*/ 19263 w 21600"/>
                <a:gd name="T15" fmla="*/ 19213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1072" y="21600"/>
                  </a:lnTo>
                  <a:lnTo>
                    <a:pt x="20528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FFFFFF">
                    <a:alpha val="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kern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65" name="AutoShape 17"/>
            <p:cNvSpPr>
              <a:spLocks noChangeArrowheads="1"/>
            </p:cNvSpPr>
            <p:nvPr/>
          </p:nvSpPr>
          <p:spPr bwMode="auto">
            <a:xfrm>
              <a:off x="181" y="320"/>
              <a:ext cx="1497" cy="18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337 w 21600"/>
                <a:gd name="T13" fmla="*/ 2387 h 21600"/>
                <a:gd name="T14" fmla="*/ 19263 w 21600"/>
                <a:gd name="T15" fmla="*/ 19213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1072" y="21600"/>
                  </a:lnTo>
                  <a:lnTo>
                    <a:pt x="20528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BBE0E3">
                    <a:alpha val="5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kern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66" name="Group 18"/>
          <p:cNvGrpSpPr/>
          <p:nvPr/>
        </p:nvGrpSpPr>
        <p:grpSpPr bwMode="auto">
          <a:xfrm>
            <a:off x="2737584" y="3275555"/>
            <a:ext cx="6911975" cy="1092200"/>
            <a:chOff x="0" y="0"/>
            <a:chExt cx="4354" cy="688"/>
          </a:xfrm>
        </p:grpSpPr>
        <p:sp>
          <p:nvSpPr>
            <p:cNvPr id="67" name="Rectangle 19"/>
            <p:cNvSpPr>
              <a:spLocks noChangeArrowheads="1"/>
            </p:cNvSpPr>
            <p:nvPr/>
          </p:nvSpPr>
          <p:spPr bwMode="auto">
            <a:xfrm>
              <a:off x="0" y="54"/>
              <a:ext cx="4354" cy="45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i="1" kern="0"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endParaRPr>
            </a:p>
          </p:txBody>
        </p:sp>
        <p:sp>
          <p:nvSpPr>
            <p:cNvPr id="68" name="Rectangle 20"/>
            <p:cNvSpPr>
              <a:spLocks noChangeArrowheads="1"/>
            </p:cNvSpPr>
            <p:nvPr/>
          </p:nvSpPr>
          <p:spPr bwMode="auto">
            <a:xfrm>
              <a:off x="181" y="0"/>
              <a:ext cx="1497" cy="326"/>
            </a:xfrm>
            <a:prstGeom prst="rect">
              <a:avLst/>
            </a:prstGeom>
            <a:solidFill>
              <a:srgbClr val="071F6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i="1" kern="0"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endParaRPr>
            </a:p>
          </p:txBody>
        </p:sp>
        <p:sp>
          <p:nvSpPr>
            <p:cNvPr id="69" name="AutoShape 23"/>
            <p:cNvSpPr>
              <a:spLocks noChangeArrowheads="1"/>
            </p:cNvSpPr>
            <p:nvPr/>
          </p:nvSpPr>
          <p:spPr bwMode="auto">
            <a:xfrm>
              <a:off x="0" y="507"/>
              <a:ext cx="4354" cy="18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337 w 21600"/>
                <a:gd name="T13" fmla="*/ 2387 h 21600"/>
                <a:gd name="T14" fmla="*/ 19263 w 21600"/>
                <a:gd name="T15" fmla="*/ 19213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1072" y="21600"/>
                  </a:lnTo>
                  <a:lnTo>
                    <a:pt x="20528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FFFFFF">
                    <a:alpha val="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kern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70" name="AutoShape 24"/>
            <p:cNvSpPr>
              <a:spLocks noChangeArrowheads="1"/>
            </p:cNvSpPr>
            <p:nvPr/>
          </p:nvSpPr>
          <p:spPr bwMode="auto">
            <a:xfrm>
              <a:off x="181" y="320"/>
              <a:ext cx="1497" cy="18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337 w 21600"/>
                <a:gd name="T13" fmla="*/ 2387 h 21600"/>
                <a:gd name="T14" fmla="*/ 19263 w 21600"/>
                <a:gd name="T15" fmla="*/ 19213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1072" y="21600"/>
                  </a:lnTo>
                  <a:lnTo>
                    <a:pt x="20528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BBE0E3">
                    <a:alpha val="5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kern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71" name="Group 25"/>
          <p:cNvGrpSpPr/>
          <p:nvPr/>
        </p:nvGrpSpPr>
        <p:grpSpPr bwMode="auto">
          <a:xfrm>
            <a:off x="2737584" y="4340768"/>
            <a:ext cx="6911975" cy="1092200"/>
            <a:chOff x="0" y="0"/>
            <a:chExt cx="4354" cy="688"/>
          </a:xfrm>
        </p:grpSpPr>
        <p:sp>
          <p:nvSpPr>
            <p:cNvPr id="72" name="Rectangle 26"/>
            <p:cNvSpPr>
              <a:spLocks noChangeArrowheads="1"/>
            </p:cNvSpPr>
            <p:nvPr/>
          </p:nvSpPr>
          <p:spPr bwMode="auto">
            <a:xfrm>
              <a:off x="0" y="54"/>
              <a:ext cx="4354" cy="45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i="1" kern="0"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endParaRPr>
            </a:p>
          </p:txBody>
        </p:sp>
        <p:sp>
          <p:nvSpPr>
            <p:cNvPr id="73" name="Rectangle 27"/>
            <p:cNvSpPr>
              <a:spLocks noChangeArrowheads="1"/>
            </p:cNvSpPr>
            <p:nvPr/>
          </p:nvSpPr>
          <p:spPr bwMode="auto">
            <a:xfrm>
              <a:off x="181" y="0"/>
              <a:ext cx="1497" cy="326"/>
            </a:xfrm>
            <a:prstGeom prst="rect">
              <a:avLst/>
            </a:prstGeom>
            <a:solidFill>
              <a:srgbClr val="071F6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i="1" kern="0"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endParaRPr>
            </a:p>
          </p:txBody>
        </p:sp>
        <p:sp>
          <p:nvSpPr>
            <p:cNvPr id="74" name="AutoShape 30"/>
            <p:cNvSpPr>
              <a:spLocks noChangeArrowheads="1"/>
            </p:cNvSpPr>
            <p:nvPr/>
          </p:nvSpPr>
          <p:spPr bwMode="auto">
            <a:xfrm>
              <a:off x="0" y="507"/>
              <a:ext cx="4354" cy="18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337 w 21600"/>
                <a:gd name="T13" fmla="*/ 2387 h 21600"/>
                <a:gd name="T14" fmla="*/ 19263 w 21600"/>
                <a:gd name="T15" fmla="*/ 19213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1072" y="21600"/>
                  </a:lnTo>
                  <a:lnTo>
                    <a:pt x="20528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FFFFFF">
                    <a:alpha val="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kern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75" name="AutoShape 31"/>
            <p:cNvSpPr>
              <a:spLocks noChangeArrowheads="1"/>
            </p:cNvSpPr>
            <p:nvPr/>
          </p:nvSpPr>
          <p:spPr bwMode="auto">
            <a:xfrm>
              <a:off x="181" y="320"/>
              <a:ext cx="1497" cy="18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337 w 21600"/>
                <a:gd name="T13" fmla="*/ 2387 h 21600"/>
                <a:gd name="T14" fmla="*/ 19263 w 21600"/>
                <a:gd name="T15" fmla="*/ 19213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1072" y="21600"/>
                  </a:lnTo>
                  <a:lnTo>
                    <a:pt x="20528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BBE0E3">
                    <a:alpha val="5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kern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76" name="TextBox 1"/>
          <p:cNvSpPr txBox="1"/>
          <p:nvPr/>
        </p:nvSpPr>
        <p:spPr>
          <a:xfrm>
            <a:off x="3291954" y="1185227"/>
            <a:ext cx="1728787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Part1</a:t>
            </a:r>
            <a:endParaRPr lang="zh-CN" alt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7" name="TextBox 65"/>
          <p:cNvSpPr txBox="1"/>
          <p:nvPr/>
        </p:nvSpPr>
        <p:spPr>
          <a:xfrm>
            <a:off x="3301479" y="2255202"/>
            <a:ext cx="1728787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Part2</a:t>
            </a:r>
            <a:endParaRPr lang="zh-CN" alt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" name="TextBox 66"/>
          <p:cNvSpPr txBox="1"/>
          <p:nvPr/>
        </p:nvSpPr>
        <p:spPr>
          <a:xfrm>
            <a:off x="3301479" y="3302952"/>
            <a:ext cx="1728787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Part3</a:t>
            </a:r>
            <a:endParaRPr lang="zh-CN" alt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9" name="TextBox 67"/>
          <p:cNvSpPr txBox="1"/>
          <p:nvPr/>
        </p:nvSpPr>
        <p:spPr>
          <a:xfrm>
            <a:off x="3301479" y="4363402"/>
            <a:ext cx="1728787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Part4</a:t>
            </a:r>
            <a:endParaRPr lang="zh-CN" alt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0" name="TextBox 64"/>
          <p:cNvSpPr txBox="1"/>
          <p:nvPr/>
        </p:nvSpPr>
        <p:spPr>
          <a:xfrm>
            <a:off x="5880833" y="1389605"/>
            <a:ext cx="3457575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Problem Statement 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" name="TextBox 69"/>
          <p:cNvSpPr txBox="1"/>
          <p:nvPr/>
        </p:nvSpPr>
        <p:spPr>
          <a:xfrm>
            <a:off x="5895121" y="2454819"/>
            <a:ext cx="3457575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Analysis</a:t>
            </a:r>
          </a:p>
        </p:txBody>
      </p:sp>
      <p:sp>
        <p:nvSpPr>
          <p:cNvPr id="82" name="TextBox 70"/>
          <p:cNvSpPr txBox="1"/>
          <p:nvPr/>
        </p:nvSpPr>
        <p:spPr>
          <a:xfrm>
            <a:off x="5880831" y="3521619"/>
            <a:ext cx="374491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Design and Assignments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3" name="TextBox 71"/>
          <p:cNvSpPr txBox="1"/>
          <p:nvPr/>
        </p:nvSpPr>
        <p:spPr>
          <a:xfrm>
            <a:off x="5895121" y="4569368"/>
            <a:ext cx="3455987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Implementation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5" name="Group 25"/>
          <p:cNvGrpSpPr/>
          <p:nvPr/>
        </p:nvGrpSpPr>
        <p:grpSpPr bwMode="auto">
          <a:xfrm>
            <a:off x="2734336" y="5388144"/>
            <a:ext cx="6911975" cy="1092200"/>
            <a:chOff x="0" y="0"/>
            <a:chExt cx="4354" cy="688"/>
          </a:xfrm>
        </p:grpSpPr>
        <p:sp>
          <p:nvSpPr>
            <p:cNvPr id="86" name="Rectangle 26"/>
            <p:cNvSpPr>
              <a:spLocks noChangeArrowheads="1"/>
            </p:cNvSpPr>
            <p:nvPr/>
          </p:nvSpPr>
          <p:spPr bwMode="auto">
            <a:xfrm>
              <a:off x="0" y="54"/>
              <a:ext cx="4354" cy="45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i="1" kern="0"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endParaRPr>
            </a:p>
          </p:txBody>
        </p:sp>
        <p:sp>
          <p:nvSpPr>
            <p:cNvPr id="87" name="Rectangle 27"/>
            <p:cNvSpPr>
              <a:spLocks noChangeArrowheads="1"/>
            </p:cNvSpPr>
            <p:nvPr/>
          </p:nvSpPr>
          <p:spPr bwMode="auto">
            <a:xfrm>
              <a:off x="181" y="0"/>
              <a:ext cx="1497" cy="326"/>
            </a:xfrm>
            <a:prstGeom prst="rect">
              <a:avLst/>
            </a:prstGeom>
            <a:solidFill>
              <a:srgbClr val="071F6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i="1" kern="0"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endParaRPr>
            </a:p>
          </p:txBody>
        </p:sp>
        <p:sp>
          <p:nvSpPr>
            <p:cNvPr id="88" name="AutoShape 30"/>
            <p:cNvSpPr>
              <a:spLocks noChangeArrowheads="1"/>
            </p:cNvSpPr>
            <p:nvPr/>
          </p:nvSpPr>
          <p:spPr bwMode="auto">
            <a:xfrm>
              <a:off x="0" y="507"/>
              <a:ext cx="4354" cy="18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337 w 21600"/>
                <a:gd name="T13" fmla="*/ 2387 h 21600"/>
                <a:gd name="T14" fmla="*/ 19263 w 21600"/>
                <a:gd name="T15" fmla="*/ 19213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1072" y="21600"/>
                  </a:lnTo>
                  <a:lnTo>
                    <a:pt x="20528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FFFFFF">
                    <a:alpha val="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kern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9" name="AutoShape 31"/>
            <p:cNvSpPr>
              <a:spLocks noChangeArrowheads="1"/>
            </p:cNvSpPr>
            <p:nvPr/>
          </p:nvSpPr>
          <p:spPr bwMode="auto">
            <a:xfrm>
              <a:off x="181" y="320"/>
              <a:ext cx="1497" cy="18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337 w 21600"/>
                <a:gd name="T13" fmla="*/ 2387 h 21600"/>
                <a:gd name="T14" fmla="*/ 19263 w 21600"/>
                <a:gd name="T15" fmla="*/ 19213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1072" y="21600"/>
                  </a:lnTo>
                  <a:lnTo>
                    <a:pt x="20528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BBE0E3">
                    <a:alpha val="5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kern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90" name="TextBox 67"/>
          <p:cNvSpPr txBox="1"/>
          <p:nvPr/>
        </p:nvSpPr>
        <p:spPr>
          <a:xfrm>
            <a:off x="3298231" y="5410778"/>
            <a:ext cx="1728787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Part5</a:t>
            </a:r>
            <a:endParaRPr lang="zh-CN" alt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1" name="TextBox 71"/>
          <p:cNvSpPr txBox="1"/>
          <p:nvPr/>
        </p:nvSpPr>
        <p:spPr>
          <a:xfrm>
            <a:off x="5891873" y="5616744"/>
            <a:ext cx="3455987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Test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/>
      <p:bldP spid="77" grpId="0"/>
      <p:bldP spid="78" grpId="0"/>
      <p:bldP spid="79" grpId="0"/>
      <p:bldP spid="80" grpId="0"/>
      <p:bldP spid="81" grpId="0"/>
      <p:bldP spid="82" grpId="0"/>
      <p:bldP spid="83" grpId="0"/>
      <p:bldP spid="90" grpId="0"/>
      <p:bldP spid="9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729079" y="2556165"/>
            <a:ext cx="11464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Part</a:t>
            </a:r>
            <a:r>
              <a:rPr lang="en-US" altLang="zh-CN" sz="7200" b="1" dirty="0">
                <a:solidFill>
                  <a:schemeClr val="bg1"/>
                </a:solidFill>
              </a:rPr>
              <a:t>1</a:t>
            </a:r>
            <a:endParaRPr lang="zh-CN" altLang="en-US" sz="7200" b="1" dirty="0">
              <a:solidFill>
                <a:schemeClr val="bg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5638797" y="2692405"/>
            <a:ext cx="535266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400" dirty="0">
                <a:solidFill>
                  <a:schemeClr val="bg1"/>
                </a:solidFill>
                <a:latin typeface="+mj-ea"/>
              </a:rPr>
              <a:t>Problem Statement</a:t>
            </a:r>
            <a:endParaRPr lang="zh-CN" altLang="en-US" sz="4400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>
            <a:clrChange>
              <a:clrFrom>
                <a:srgbClr val="008080"/>
              </a:clrFrom>
              <a:clrTo>
                <a:srgbClr val="00808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23019" y="2131222"/>
            <a:ext cx="2242810" cy="2242812"/>
          </a:xfrm>
          <a:prstGeom prst="rect">
            <a:avLst/>
          </a:prstGeom>
        </p:spPr>
      </p:pic>
    </p:spTree>
  </p:cSld>
  <p:clrMapOvr>
    <a:masterClrMapping/>
  </p:clrMapOvr>
  <p:transition spd="slow" advClick="0" advTm="5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标题 18"/>
          <p:cNvSpPr>
            <a:spLocks noGrp="1"/>
          </p:cNvSpPr>
          <p:nvPr>
            <p:ph type="title"/>
          </p:nvPr>
        </p:nvSpPr>
        <p:spPr>
          <a:xfrm>
            <a:off x="1049355" y="83558"/>
            <a:ext cx="11056060" cy="699594"/>
          </a:xfrm>
        </p:spPr>
        <p:txBody>
          <a:bodyPr>
            <a:normAutofit/>
          </a:bodyPr>
          <a:lstStyle/>
          <a:p>
            <a:r>
              <a:rPr lang="en-US" altLang="zh-CN" dirty="0"/>
              <a:t>Problem Statement</a:t>
            </a:r>
            <a:endParaRPr lang="zh-CN" altLang="en-US" dirty="0">
              <a:solidFill>
                <a:srgbClr val="071F65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8610600" y="6356356"/>
            <a:ext cx="2743200" cy="365125"/>
          </a:xfrm>
        </p:spPr>
        <p:txBody>
          <a:bodyPr/>
          <a:lstStyle/>
          <a:p>
            <a:fld id="{23DA680B-B80A-2545-AB30-B9870FE9052E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4" name="任意多边形 3"/>
          <p:cNvSpPr/>
          <p:nvPr/>
        </p:nvSpPr>
        <p:spPr>
          <a:xfrm>
            <a:off x="4701108" y="2329294"/>
            <a:ext cx="2688854" cy="2650299"/>
          </a:xfrm>
          <a:custGeom>
            <a:avLst/>
            <a:gdLst>
              <a:gd name="connsiteX0" fmla="*/ 1586555 w 2235200"/>
              <a:gd name="connsiteY0" fmla="*/ 356377 h 2235200"/>
              <a:gd name="connsiteX1" fmla="*/ 1760418 w 2235200"/>
              <a:gd name="connsiteY1" fmla="*/ 210481 h 2235200"/>
              <a:gd name="connsiteX2" fmla="*/ 1899314 w 2235200"/>
              <a:gd name="connsiteY2" fmla="*/ 327029 h 2235200"/>
              <a:gd name="connsiteX3" fmla="*/ 1785825 w 2235200"/>
              <a:gd name="connsiteY3" fmla="*/ 523585 h 2235200"/>
              <a:gd name="connsiteX4" fmla="*/ 1966144 w 2235200"/>
              <a:gd name="connsiteY4" fmla="*/ 835907 h 2235200"/>
              <a:gd name="connsiteX5" fmla="*/ 2193112 w 2235200"/>
              <a:gd name="connsiteY5" fmla="*/ 835901 h 2235200"/>
              <a:gd name="connsiteX6" fmla="*/ 2224597 w 2235200"/>
              <a:gd name="connsiteY6" fmla="*/ 1014463 h 2235200"/>
              <a:gd name="connsiteX7" fmla="*/ 2011316 w 2235200"/>
              <a:gd name="connsiteY7" fmla="*/ 1092085 h 2235200"/>
              <a:gd name="connsiteX8" fmla="*/ 1948692 w 2235200"/>
              <a:gd name="connsiteY8" fmla="*/ 1447245 h 2235200"/>
              <a:gd name="connsiteX9" fmla="*/ 2122562 w 2235200"/>
              <a:gd name="connsiteY9" fmla="*/ 1593132 h 2235200"/>
              <a:gd name="connsiteX10" fmla="*/ 2031904 w 2235200"/>
              <a:gd name="connsiteY10" fmla="*/ 1750157 h 2235200"/>
              <a:gd name="connsiteX11" fmla="*/ 1818627 w 2235200"/>
              <a:gd name="connsiteY11" fmla="*/ 1672524 h 2235200"/>
              <a:gd name="connsiteX12" fmla="*/ 1542362 w 2235200"/>
              <a:gd name="connsiteY12" fmla="*/ 1904338 h 2235200"/>
              <a:gd name="connsiteX13" fmla="*/ 1581780 w 2235200"/>
              <a:gd name="connsiteY13" fmla="*/ 2127856 h 2235200"/>
              <a:gd name="connsiteX14" fmla="*/ 1411398 w 2235200"/>
              <a:gd name="connsiteY14" fmla="*/ 2189870 h 2235200"/>
              <a:gd name="connsiteX15" fmla="*/ 1297919 w 2235200"/>
              <a:gd name="connsiteY15" fmla="*/ 1993308 h 2235200"/>
              <a:gd name="connsiteX16" fmla="*/ 937280 w 2235200"/>
              <a:gd name="connsiteY16" fmla="*/ 1993308 h 2235200"/>
              <a:gd name="connsiteX17" fmla="*/ 823802 w 2235200"/>
              <a:gd name="connsiteY17" fmla="*/ 2189870 h 2235200"/>
              <a:gd name="connsiteX18" fmla="*/ 653420 w 2235200"/>
              <a:gd name="connsiteY18" fmla="*/ 2127856 h 2235200"/>
              <a:gd name="connsiteX19" fmla="*/ 692839 w 2235200"/>
              <a:gd name="connsiteY19" fmla="*/ 1904338 h 2235200"/>
              <a:gd name="connsiteX20" fmla="*/ 416574 w 2235200"/>
              <a:gd name="connsiteY20" fmla="*/ 1672524 h 2235200"/>
              <a:gd name="connsiteX21" fmla="*/ 203296 w 2235200"/>
              <a:gd name="connsiteY21" fmla="*/ 1750157 h 2235200"/>
              <a:gd name="connsiteX22" fmla="*/ 112638 w 2235200"/>
              <a:gd name="connsiteY22" fmla="*/ 1593132 h 2235200"/>
              <a:gd name="connsiteX23" fmla="*/ 286508 w 2235200"/>
              <a:gd name="connsiteY23" fmla="*/ 1447245 h 2235200"/>
              <a:gd name="connsiteX24" fmla="*/ 223884 w 2235200"/>
              <a:gd name="connsiteY24" fmla="*/ 1092085 h 2235200"/>
              <a:gd name="connsiteX25" fmla="*/ 10603 w 2235200"/>
              <a:gd name="connsiteY25" fmla="*/ 1014463 h 2235200"/>
              <a:gd name="connsiteX26" fmla="*/ 42088 w 2235200"/>
              <a:gd name="connsiteY26" fmla="*/ 835901 h 2235200"/>
              <a:gd name="connsiteX27" fmla="*/ 269055 w 2235200"/>
              <a:gd name="connsiteY27" fmla="*/ 835907 h 2235200"/>
              <a:gd name="connsiteX28" fmla="*/ 449374 w 2235200"/>
              <a:gd name="connsiteY28" fmla="*/ 523585 h 2235200"/>
              <a:gd name="connsiteX29" fmla="*/ 335886 w 2235200"/>
              <a:gd name="connsiteY29" fmla="*/ 327029 h 2235200"/>
              <a:gd name="connsiteX30" fmla="*/ 474782 w 2235200"/>
              <a:gd name="connsiteY30" fmla="*/ 210481 h 2235200"/>
              <a:gd name="connsiteX31" fmla="*/ 648645 w 2235200"/>
              <a:gd name="connsiteY31" fmla="*/ 356377 h 2235200"/>
              <a:gd name="connsiteX32" fmla="*/ 987535 w 2235200"/>
              <a:gd name="connsiteY32" fmla="*/ 233031 h 2235200"/>
              <a:gd name="connsiteX33" fmla="*/ 1026942 w 2235200"/>
              <a:gd name="connsiteY33" fmla="*/ 9511 h 2235200"/>
              <a:gd name="connsiteX34" fmla="*/ 1208258 w 2235200"/>
              <a:gd name="connsiteY34" fmla="*/ 9511 h 2235200"/>
              <a:gd name="connsiteX35" fmla="*/ 1247665 w 2235200"/>
              <a:gd name="connsiteY35" fmla="*/ 233031 h 2235200"/>
              <a:gd name="connsiteX36" fmla="*/ 1586555 w 2235200"/>
              <a:gd name="connsiteY36" fmla="*/ 356377 h 223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2235200" h="2235200">
                <a:moveTo>
                  <a:pt x="1586555" y="356377"/>
                </a:moveTo>
                <a:lnTo>
                  <a:pt x="1760418" y="210481"/>
                </a:lnTo>
                <a:lnTo>
                  <a:pt x="1899314" y="327029"/>
                </a:lnTo>
                <a:lnTo>
                  <a:pt x="1785825" y="523585"/>
                </a:lnTo>
                <a:cubicBezTo>
                  <a:pt x="1866522" y="614364"/>
                  <a:pt x="1927876" y="720632"/>
                  <a:pt x="1966144" y="835907"/>
                </a:cubicBezTo>
                <a:lnTo>
                  <a:pt x="2193112" y="835901"/>
                </a:lnTo>
                <a:lnTo>
                  <a:pt x="2224597" y="1014463"/>
                </a:lnTo>
                <a:lnTo>
                  <a:pt x="2011316" y="1092085"/>
                </a:lnTo>
                <a:cubicBezTo>
                  <a:pt x="2014782" y="1213496"/>
                  <a:pt x="1993474" y="1334341"/>
                  <a:pt x="1948692" y="1447245"/>
                </a:cubicBezTo>
                <a:lnTo>
                  <a:pt x="2122562" y="1593132"/>
                </a:lnTo>
                <a:lnTo>
                  <a:pt x="2031904" y="1750157"/>
                </a:lnTo>
                <a:lnTo>
                  <a:pt x="1818627" y="1672524"/>
                </a:lnTo>
                <a:cubicBezTo>
                  <a:pt x="1743241" y="1767759"/>
                  <a:pt x="1649240" y="1846634"/>
                  <a:pt x="1542362" y="1904338"/>
                </a:cubicBezTo>
                <a:lnTo>
                  <a:pt x="1581780" y="2127856"/>
                </a:lnTo>
                <a:lnTo>
                  <a:pt x="1411398" y="2189870"/>
                </a:lnTo>
                <a:lnTo>
                  <a:pt x="1297919" y="1993308"/>
                </a:lnTo>
                <a:cubicBezTo>
                  <a:pt x="1178954" y="2017804"/>
                  <a:pt x="1056245" y="2017804"/>
                  <a:pt x="937280" y="1993308"/>
                </a:cubicBezTo>
                <a:lnTo>
                  <a:pt x="823802" y="2189870"/>
                </a:lnTo>
                <a:lnTo>
                  <a:pt x="653420" y="2127856"/>
                </a:lnTo>
                <a:lnTo>
                  <a:pt x="692839" y="1904338"/>
                </a:lnTo>
                <a:cubicBezTo>
                  <a:pt x="585961" y="1846634"/>
                  <a:pt x="491960" y="1767758"/>
                  <a:pt x="416574" y="1672524"/>
                </a:cubicBezTo>
                <a:lnTo>
                  <a:pt x="203296" y="1750157"/>
                </a:lnTo>
                <a:lnTo>
                  <a:pt x="112638" y="1593132"/>
                </a:lnTo>
                <a:lnTo>
                  <a:pt x="286508" y="1447245"/>
                </a:lnTo>
                <a:cubicBezTo>
                  <a:pt x="241726" y="1334341"/>
                  <a:pt x="220417" y="1213496"/>
                  <a:pt x="223884" y="1092085"/>
                </a:cubicBezTo>
                <a:lnTo>
                  <a:pt x="10603" y="1014463"/>
                </a:lnTo>
                <a:lnTo>
                  <a:pt x="42088" y="835901"/>
                </a:lnTo>
                <a:lnTo>
                  <a:pt x="269055" y="835907"/>
                </a:lnTo>
                <a:cubicBezTo>
                  <a:pt x="307323" y="720632"/>
                  <a:pt x="368677" y="614363"/>
                  <a:pt x="449374" y="523585"/>
                </a:cubicBezTo>
                <a:lnTo>
                  <a:pt x="335886" y="327029"/>
                </a:lnTo>
                <a:lnTo>
                  <a:pt x="474782" y="210481"/>
                </a:lnTo>
                <a:lnTo>
                  <a:pt x="648645" y="356377"/>
                </a:lnTo>
                <a:cubicBezTo>
                  <a:pt x="752057" y="292669"/>
                  <a:pt x="867366" y="250701"/>
                  <a:pt x="987535" y="233031"/>
                </a:cubicBezTo>
                <a:lnTo>
                  <a:pt x="1026942" y="9511"/>
                </a:lnTo>
                <a:lnTo>
                  <a:pt x="1208258" y="9511"/>
                </a:lnTo>
                <a:lnTo>
                  <a:pt x="1247665" y="233031"/>
                </a:lnTo>
                <a:cubicBezTo>
                  <a:pt x="1367834" y="250700"/>
                  <a:pt x="1483142" y="292669"/>
                  <a:pt x="1586555" y="356377"/>
                </a:cubicBezTo>
                <a:close/>
              </a:path>
            </a:pathLst>
          </a:custGeom>
          <a:solidFill>
            <a:schemeClr val="tx1"/>
          </a:solidFill>
          <a:ln w="38100" cap="flat" cmpd="sng" algn="ctr">
            <a:noFill/>
            <a:prstDash val="solid"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19050"/>
          </a:sp3d>
        </p:spPr>
        <p:txBody>
          <a:bodyPr spcFirstLastPara="0" vert="horz" wrap="square" lIns="501445" tIns="575655" rIns="501445" bIns="614746" numCol="1" spcCol="1270" anchor="ctr" anchorCtr="0">
            <a:noAutofit/>
          </a:bodyPr>
          <a:lstStyle/>
          <a:p>
            <a:pPr algn="ctr" defTabSz="1822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4100" dirty="0">
              <a:solidFill>
                <a:sysClr val="window" lastClr="FFFFFF"/>
              </a:solidFill>
              <a:latin typeface="Calibri" panose="020F0502020204030204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5302456" y="2922873"/>
            <a:ext cx="1486158" cy="1463141"/>
          </a:xfrm>
          <a:prstGeom prst="ellipse">
            <a:avLst/>
          </a:prstGeom>
          <a:solidFill>
            <a:srgbClr val="FAFAFA"/>
          </a:solidFill>
          <a:ln w="12065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1600" b="1" kern="0" dirty="0">
                <a:ln w="18415" cmpd="sng">
                  <a:noFill/>
                  <a:prstDash val="solid"/>
                </a:ln>
                <a:solidFill>
                  <a:schemeClr val="tx1">
                    <a:lumMod val="50000"/>
                  </a:schemeClr>
                </a:solidFill>
                <a:latin typeface="Arial Rounded MT Bold" panose="020F070403050403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MUSIC PLAYER</a:t>
            </a:r>
          </a:p>
        </p:txBody>
      </p:sp>
      <p:sp>
        <p:nvSpPr>
          <p:cNvPr id="6" name="任意多边形 5"/>
          <p:cNvSpPr/>
          <p:nvPr/>
        </p:nvSpPr>
        <p:spPr>
          <a:xfrm rot="453073">
            <a:off x="3529413" y="4131105"/>
            <a:ext cx="1967391" cy="1936920"/>
          </a:xfrm>
          <a:custGeom>
            <a:avLst/>
            <a:gdLst>
              <a:gd name="connsiteX0" fmla="*/ 1586555 w 2235200"/>
              <a:gd name="connsiteY0" fmla="*/ 356377 h 2235200"/>
              <a:gd name="connsiteX1" fmla="*/ 1760418 w 2235200"/>
              <a:gd name="connsiteY1" fmla="*/ 210481 h 2235200"/>
              <a:gd name="connsiteX2" fmla="*/ 1899314 w 2235200"/>
              <a:gd name="connsiteY2" fmla="*/ 327029 h 2235200"/>
              <a:gd name="connsiteX3" fmla="*/ 1785825 w 2235200"/>
              <a:gd name="connsiteY3" fmla="*/ 523585 h 2235200"/>
              <a:gd name="connsiteX4" fmla="*/ 1966144 w 2235200"/>
              <a:gd name="connsiteY4" fmla="*/ 835907 h 2235200"/>
              <a:gd name="connsiteX5" fmla="*/ 2193112 w 2235200"/>
              <a:gd name="connsiteY5" fmla="*/ 835901 h 2235200"/>
              <a:gd name="connsiteX6" fmla="*/ 2224597 w 2235200"/>
              <a:gd name="connsiteY6" fmla="*/ 1014463 h 2235200"/>
              <a:gd name="connsiteX7" fmla="*/ 2011316 w 2235200"/>
              <a:gd name="connsiteY7" fmla="*/ 1092085 h 2235200"/>
              <a:gd name="connsiteX8" fmla="*/ 1948692 w 2235200"/>
              <a:gd name="connsiteY8" fmla="*/ 1447245 h 2235200"/>
              <a:gd name="connsiteX9" fmla="*/ 2122562 w 2235200"/>
              <a:gd name="connsiteY9" fmla="*/ 1593132 h 2235200"/>
              <a:gd name="connsiteX10" fmla="*/ 2031904 w 2235200"/>
              <a:gd name="connsiteY10" fmla="*/ 1750157 h 2235200"/>
              <a:gd name="connsiteX11" fmla="*/ 1818627 w 2235200"/>
              <a:gd name="connsiteY11" fmla="*/ 1672524 h 2235200"/>
              <a:gd name="connsiteX12" fmla="*/ 1542362 w 2235200"/>
              <a:gd name="connsiteY12" fmla="*/ 1904338 h 2235200"/>
              <a:gd name="connsiteX13" fmla="*/ 1581780 w 2235200"/>
              <a:gd name="connsiteY13" fmla="*/ 2127856 h 2235200"/>
              <a:gd name="connsiteX14" fmla="*/ 1411398 w 2235200"/>
              <a:gd name="connsiteY14" fmla="*/ 2189870 h 2235200"/>
              <a:gd name="connsiteX15" fmla="*/ 1297919 w 2235200"/>
              <a:gd name="connsiteY15" fmla="*/ 1993308 h 2235200"/>
              <a:gd name="connsiteX16" fmla="*/ 937280 w 2235200"/>
              <a:gd name="connsiteY16" fmla="*/ 1993308 h 2235200"/>
              <a:gd name="connsiteX17" fmla="*/ 823802 w 2235200"/>
              <a:gd name="connsiteY17" fmla="*/ 2189870 h 2235200"/>
              <a:gd name="connsiteX18" fmla="*/ 653420 w 2235200"/>
              <a:gd name="connsiteY18" fmla="*/ 2127856 h 2235200"/>
              <a:gd name="connsiteX19" fmla="*/ 692839 w 2235200"/>
              <a:gd name="connsiteY19" fmla="*/ 1904338 h 2235200"/>
              <a:gd name="connsiteX20" fmla="*/ 416574 w 2235200"/>
              <a:gd name="connsiteY20" fmla="*/ 1672524 h 2235200"/>
              <a:gd name="connsiteX21" fmla="*/ 203296 w 2235200"/>
              <a:gd name="connsiteY21" fmla="*/ 1750157 h 2235200"/>
              <a:gd name="connsiteX22" fmla="*/ 112638 w 2235200"/>
              <a:gd name="connsiteY22" fmla="*/ 1593132 h 2235200"/>
              <a:gd name="connsiteX23" fmla="*/ 286508 w 2235200"/>
              <a:gd name="connsiteY23" fmla="*/ 1447245 h 2235200"/>
              <a:gd name="connsiteX24" fmla="*/ 223884 w 2235200"/>
              <a:gd name="connsiteY24" fmla="*/ 1092085 h 2235200"/>
              <a:gd name="connsiteX25" fmla="*/ 10603 w 2235200"/>
              <a:gd name="connsiteY25" fmla="*/ 1014463 h 2235200"/>
              <a:gd name="connsiteX26" fmla="*/ 42088 w 2235200"/>
              <a:gd name="connsiteY26" fmla="*/ 835901 h 2235200"/>
              <a:gd name="connsiteX27" fmla="*/ 269055 w 2235200"/>
              <a:gd name="connsiteY27" fmla="*/ 835907 h 2235200"/>
              <a:gd name="connsiteX28" fmla="*/ 449374 w 2235200"/>
              <a:gd name="connsiteY28" fmla="*/ 523585 h 2235200"/>
              <a:gd name="connsiteX29" fmla="*/ 335886 w 2235200"/>
              <a:gd name="connsiteY29" fmla="*/ 327029 h 2235200"/>
              <a:gd name="connsiteX30" fmla="*/ 474782 w 2235200"/>
              <a:gd name="connsiteY30" fmla="*/ 210481 h 2235200"/>
              <a:gd name="connsiteX31" fmla="*/ 648645 w 2235200"/>
              <a:gd name="connsiteY31" fmla="*/ 356377 h 2235200"/>
              <a:gd name="connsiteX32" fmla="*/ 987535 w 2235200"/>
              <a:gd name="connsiteY32" fmla="*/ 233031 h 2235200"/>
              <a:gd name="connsiteX33" fmla="*/ 1026942 w 2235200"/>
              <a:gd name="connsiteY33" fmla="*/ 9511 h 2235200"/>
              <a:gd name="connsiteX34" fmla="*/ 1208258 w 2235200"/>
              <a:gd name="connsiteY34" fmla="*/ 9511 h 2235200"/>
              <a:gd name="connsiteX35" fmla="*/ 1247665 w 2235200"/>
              <a:gd name="connsiteY35" fmla="*/ 233031 h 2235200"/>
              <a:gd name="connsiteX36" fmla="*/ 1586555 w 2235200"/>
              <a:gd name="connsiteY36" fmla="*/ 356377 h 223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2235200" h="2235200">
                <a:moveTo>
                  <a:pt x="1586555" y="356377"/>
                </a:moveTo>
                <a:lnTo>
                  <a:pt x="1760418" y="210481"/>
                </a:lnTo>
                <a:lnTo>
                  <a:pt x="1899314" y="327029"/>
                </a:lnTo>
                <a:lnTo>
                  <a:pt x="1785825" y="523585"/>
                </a:lnTo>
                <a:cubicBezTo>
                  <a:pt x="1866522" y="614364"/>
                  <a:pt x="1927876" y="720632"/>
                  <a:pt x="1966144" y="835907"/>
                </a:cubicBezTo>
                <a:lnTo>
                  <a:pt x="2193112" y="835901"/>
                </a:lnTo>
                <a:lnTo>
                  <a:pt x="2224597" y="1014463"/>
                </a:lnTo>
                <a:lnTo>
                  <a:pt x="2011316" y="1092085"/>
                </a:lnTo>
                <a:cubicBezTo>
                  <a:pt x="2014782" y="1213496"/>
                  <a:pt x="1993474" y="1334341"/>
                  <a:pt x="1948692" y="1447245"/>
                </a:cubicBezTo>
                <a:lnTo>
                  <a:pt x="2122562" y="1593132"/>
                </a:lnTo>
                <a:lnTo>
                  <a:pt x="2031904" y="1750157"/>
                </a:lnTo>
                <a:lnTo>
                  <a:pt x="1818627" y="1672524"/>
                </a:lnTo>
                <a:cubicBezTo>
                  <a:pt x="1743241" y="1767759"/>
                  <a:pt x="1649240" y="1846634"/>
                  <a:pt x="1542362" y="1904338"/>
                </a:cubicBezTo>
                <a:lnTo>
                  <a:pt x="1581780" y="2127856"/>
                </a:lnTo>
                <a:lnTo>
                  <a:pt x="1411398" y="2189870"/>
                </a:lnTo>
                <a:lnTo>
                  <a:pt x="1297919" y="1993308"/>
                </a:lnTo>
                <a:cubicBezTo>
                  <a:pt x="1178954" y="2017804"/>
                  <a:pt x="1056245" y="2017804"/>
                  <a:pt x="937280" y="1993308"/>
                </a:cubicBezTo>
                <a:lnTo>
                  <a:pt x="823802" y="2189870"/>
                </a:lnTo>
                <a:lnTo>
                  <a:pt x="653420" y="2127856"/>
                </a:lnTo>
                <a:lnTo>
                  <a:pt x="692839" y="1904338"/>
                </a:lnTo>
                <a:cubicBezTo>
                  <a:pt x="585961" y="1846634"/>
                  <a:pt x="491960" y="1767758"/>
                  <a:pt x="416574" y="1672524"/>
                </a:cubicBezTo>
                <a:lnTo>
                  <a:pt x="203296" y="1750157"/>
                </a:lnTo>
                <a:lnTo>
                  <a:pt x="112638" y="1593132"/>
                </a:lnTo>
                <a:lnTo>
                  <a:pt x="286508" y="1447245"/>
                </a:lnTo>
                <a:cubicBezTo>
                  <a:pt x="241726" y="1334341"/>
                  <a:pt x="220417" y="1213496"/>
                  <a:pt x="223884" y="1092085"/>
                </a:cubicBezTo>
                <a:lnTo>
                  <a:pt x="10603" y="1014463"/>
                </a:lnTo>
                <a:lnTo>
                  <a:pt x="42088" y="835901"/>
                </a:lnTo>
                <a:lnTo>
                  <a:pt x="269055" y="835907"/>
                </a:lnTo>
                <a:cubicBezTo>
                  <a:pt x="307323" y="720632"/>
                  <a:pt x="368677" y="614363"/>
                  <a:pt x="449374" y="523585"/>
                </a:cubicBezTo>
                <a:lnTo>
                  <a:pt x="335886" y="327029"/>
                </a:lnTo>
                <a:lnTo>
                  <a:pt x="474782" y="210481"/>
                </a:lnTo>
                <a:lnTo>
                  <a:pt x="648645" y="356377"/>
                </a:lnTo>
                <a:cubicBezTo>
                  <a:pt x="752057" y="292669"/>
                  <a:pt x="867366" y="250701"/>
                  <a:pt x="987535" y="233031"/>
                </a:cubicBezTo>
                <a:lnTo>
                  <a:pt x="1026942" y="9511"/>
                </a:lnTo>
                <a:lnTo>
                  <a:pt x="1208258" y="9511"/>
                </a:lnTo>
                <a:lnTo>
                  <a:pt x="1247665" y="233031"/>
                </a:lnTo>
                <a:cubicBezTo>
                  <a:pt x="1367834" y="250700"/>
                  <a:pt x="1483142" y="292669"/>
                  <a:pt x="1586555" y="356377"/>
                </a:cubicBezTo>
                <a:close/>
              </a:path>
            </a:pathLst>
          </a:custGeom>
          <a:solidFill>
            <a:schemeClr val="tx1"/>
          </a:solidFill>
          <a:ln w="38100" cap="flat" cmpd="sng" algn="ctr">
            <a:noFill/>
            <a:prstDash val="solid"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19050"/>
          </a:sp3d>
        </p:spPr>
        <p:txBody>
          <a:bodyPr spcFirstLastPara="0" vert="horz" wrap="square" lIns="501445" tIns="575655" rIns="501445" bIns="614746" numCol="1" spcCol="1270" anchor="ctr" anchorCtr="0">
            <a:noAutofit/>
          </a:bodyPr>
          <a:lstStyle/>
          <a:p>
            <a:pPr algn="ctr" defTabSz="1822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endParaRPr lang="en-US" sz="4100" dirty="0">
              <a:solidFill>
                <a:sysClr val="window" lastClr="FFFFFF"/>
              </a:solidFill>
              <a:latin typeface="Calibri" panose="020F0502020204030204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3949189" y="4550847"/>
            <a:ext cx="1127837" cy="1110369"/>
          </a:xfrm>
          <a:prstGeom prst="ellipse">
            <a:avLst/>
          </a:prstGeom>
          <a:solidFill>
            <a:srgbClr val="FAFAFA"/>
          </a:solidFill>
          <a:ln w="10160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normAutofit/>
          </a:bodyPr>
          <a:lstStyle/>
          <a:p>
            <a:pPr algn="ctr">
              <a:defRPr/>
            </a:pPr>
            <a:r>
              <a:rPr lang="en-US" altLang="zh-CN" sz="1400" kern="0" dirty="0">
                <a:ln w="18415" cmpd="sng">
                  <a:noFill/>
                  <a:prstDash val="solid"/>
                </a:ln>
                <a:solidFill>
                  <a:schemeClr val="tx1">
                    <a:lumMod val="50000"/>
                  </a:schemeClr>
                </a:solidFill>
                <a:latin typeface="Arial Rounded MT Bold" panose="020F070403050403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Custom List</a:t>
            </a:r>
          </a:p>
        </p:txBody>
      </p:sp>
      <p:sp>
        <p:nvSpPr>
          <p:cNvPr id="8" name="任意多边形 7"/>
          <p:cNvSpPr/>
          <p:nvPr/>
        </p:nvSpPr>
        <p:spPr>
          <a:xfrm rot="2431848">
            <a:off x="3140721" y="2378287"/>
            <a:ext cx="1745361" cy="1718330"/>
          </a:xfrm>
          <a:custGeom>
            <a:avLst/>
            <a:gdLst>
              <a:gd name="connsiteX0" fmla="*/ 1586555 w 2235200"/>
              <a:gd name="connsiteY0" fmla="*/ 356377 h 2235200"/>
              <a:gd name="connsiteX1" fmla="*/ 1760418 w 2235200"/>
              <a:gd name="connsiteY1" fmla="*/ 210481 h 2235200"/>
              <a:gd name="connsiteX2" fmla="*/ 1899314 w 2235200"/>
              <a:gd name="connsiteY2" fmla="*/ 327029 h 2235200"/>
              <a:gd name="connsiteX3" fmla="*/ 1785825 w 2235200"/>
              <a:gd name="connsiteY3" fmla="*/ 523585 h 2235200"/>
              <a:gd name="connsiteX4" fmla="*/ 1966144 w 2235200"/>
              <a:gd name="connsiteY4" fmla="*/ 835907 h 2235200"/>
              <a:gd name="connsiteX5" fmla="*/ 2193112 w 2235200"/>
              <a:gd name="connsiteY5" fmla="*/ 835901 h 2235200"/>
              <a:gd name="connsiteX6" fmla="*/ 2224597 w 2235200"/>
              <a:gd name="connsiteY6" fmla="*/ 1014463 h 2235200"/>
              <a:gd name="connsiteX7" fmla="*/ 2011316 w 2235200"/>
              <a:gd name="connsiteY7" fmla="*/ 1092085 h 2235200"/>
              <a:gd name="connsiteX8" fmla="*/ 1948692 w 2235200"/>
              <a:gd name="connsiteY8" fmla="*/ 1447245 h 2235200"/>
              <a:gd name="connsiteX9" fmla="*/ 2122562 w 2235200"/>
              <a:gd name="connsiteY9" fmla="*/ 1593132 h 2235200"/>
              <a:gd name="connsiteX10" fmla="*/ 2031904 w 2235200"/>
              <a:gd name="connsiteY10" fmla="*/ 1750157 h 2235200"/>
              <a:gd name="connsiteX11" fmla="*/ 1818627 w 2235200"/>
              <a:gd name="connsiteY11" fmla="*/ 1672524 h 2235200"/>
              <a:gd name="connsiteX12" fmla="*/ 1542362 w 2235200"/>
              <a:gd name="connsiteY12" fmla="*/ 1904338 h 2235200"/>
              <a:gd name="connsiteX13" fmla="*/ 1581780 w 2235200"/>
              <a:gd name="connsiteY13" fmla="*/ 2127856 h 2235200"/>
              <a:gd name="connsiteX14" fmla="*/ 1411398 w 2235200"/>
              <a:gd name="connsiteY14" fmla="*/ 2189870 h 2235200"/>
              <a:gd name="connsiteX15" fmla="*/ 1297919 w 2235200"/>
              <a:gd name="connsiteY15" fmla="*/ 1993308 h 2235200"/>
              <a:gd name="connsiteX16" fmla="*/ 937280 w 2235200"/>
              <a:gd name="connsiteY16" fmla="*/ 1993308 h 2235200"/>
              <a:gd name="connsiteX17" fmla="*/ 823802 w 2235200"/>
              <a:gd name="connsiteY17" fmla="*/ 2189870 h 2235200"/>
              <a:gd name="connsiteX18" fmla="*/ 653420 w 2235200"/>
              <a:gd name="connsiteY18" fmla="*/ 2127856 h 2235200"/>
              <a:gd name="connsiteX19" fmla="*/ 692839 w 2235200"/>
              <a:gd name="connsiteY19" fmla="*/ 1904338 h 2235200"/>
              <a:gd name="connsiteX20" fmla="*/ 416574 w 2235200"/>
              <a:gd name="connsiteY20" fmla="*/ 1672524 h 2235200"/>
              <a:gd name="connsiteX21" fmla="*/ 203296 w 2235200"/>
              <a:gd name="connsiteY21" fmla="*/ 1750157 h 2235200"/>
              <a:gd name="connsiteX22" fmla="*/ 112638 w 2235200"/>
              <a:gd name="connsiteY22" fmla="*/ 1593132 h 2235200"/>
              <a:gd name="connsiteX23" fmla="*/ 286508 w 2235200"/>
              <a:gd name="connsiteY23" fmla="*/ 1447245 h 2235200"/>
              <a:gd name="connsiteX24" fmla="*/ 223884 w 2235200"/>
              <a:gd name="connsiteY24" fmla="*/ 1092085 h 2235200"/>
              <a:gd name="connsiteX25" fmla="*/ 10603 w 2235200"/>
              <a:gd name="connsiteY25" fmla="*/ 1014463 h 2235200"/>
              <a:gd name="connsiteX26" fmla="*/ 42088 w 2235200"/>
              <a:gd name="connsiteY26" fmla="*/ 835901 h 2235200"/>
              <a:gd name="connsiteX27" fmla="*/ 269055 w 2235200"/>
              <a:gd name="connsiteY27" fmla="*/ 835907 h 2235200"/>
              <a:gd name="connsiteX28" fmla="*/ 449374 w 2235200"/>
              <a:gd name="connsiteY28" fmla="*/ 523585 h 2235200"/>
              <a:gd name="connsiteX29" fmla="*/ 335886 w 2235200"/>
              <a:gd name="connsiteY29" fmla="*/ 327029 h 2235200"/>
              <a:gd name="connsiteX30" fmla="*/ 474782 w 2235200"/>
              <a:gd name="connsiteY30" fmla="*/ 210481 h 2235200"/>
              <a:gd name="connsiteX31" fmla="*/ 648645 w 2235200"/>
              <a:gd name="connsiteY31" fmla="*/ 356377 h 2235200"/>
              <a:gd name="connsiteX32" fmla="*/ 987535 w 2235200"/>
              <a:gd name="connsiteY32" fmla="*/ 233031 h 2235200"/>
              <a:gd name="connsiteX33" fmla="*/ 1026942 w 2235200"/>
              <a:gd name="connsiteY33" fmla="*/ 9511 h 2235200"/>
              <a:gd name="connsiteX34" fmla="*/ 1208258 w 2235200"/>
              <a:gd name="connsiteY34" fmla="*/ 9511 h 2235200"/>
              <a:gd name="connsiteX35" fmla="*/ 1247665 w 2235200"/>
              <a:gd name="connsiteY35" fmla="*/ 233031 h 2235200"/>
              <a:gd name="connsiteX36" fmla="*/ 1586555 w 2235200"/>
              <a:gd name="connsiteY36" fmla="*/ 356377 h 223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2235200" h="2235200">
                <a:moveTo>
                  <a:pt x="1586555" y="356377"/>
                </a:moveTo>
                <a:lnTo>
                  <a:pt x="1760418" y="210481"/>
                </a:lnTo>
                <a:lnTo>
                  <a:pt x="1899314" y="327029"/>
                </a:lnTo>
                <a:lnTo>
                  <a:pt x="1785825" y="523585"/>
                </a:lnTo>
                <a:cubicBezTo>
                  <a:pt x="1866522" y="614364"/>
                  <a:pt x="1927876" y="720632"/>
                  <a:pt x="1966144" y="835907"/>
                </a:cubicBezTo>
                <a:lnTo>
                  <a:pt x="2193112" y="835901"/>
                </a:lnTo>
                <a:lnTo>
                  <a:pt x="2224597" y="1014463"/>
                </a:lnTo>
                <a:lnTo>
                  <a:pt x="2011316" y="1092085"/>
                </a:lnTo>
                <a:cubicBezTo>
                  <a:pt x="2014782" y="1213496"/>
                  <a:pt x="1993474" y="1334341"/>
                  <a:pt x="1948692" y="1447245"/>
                </a:cubicBezTo>
                <a:lnTo>
                  <a:pt x="2122562" y="1593132"/>
                </a:lnTo>
                <a:lnTo>
                  <a:pt x="2031904" y="1750157"/>
                </a:lnTo>
                <a:lnTo>
                  <a:pt x="1818627" y="1672524"/>
                </a:lnTo>
                <a:cubicBezTo>
                  <a:pt x="1743241" y="1767759"/>
                  <a:pt x="1649240" y="1846634"/>
                  <a:pt x="1542362" y="1904338"/>
                </a:cubicBezTo>
                <a:lnTo>
                  <a:pt x="1581780" y="2127856"/>
                </a:lnTo>
                <a:lnTo>
                  <a:pt x="1411398" y="2189870"/>
                </a:lnTo>
                <a:lnTo>
                  <a:pt x="1297919" y="1993308"/>
                </a:lnTo>
                <a:cubicBezTo>
                  <a:pt x="1178954" y="2017804"/>
                  <a:pt x="1056245" y="2017804"/>
                  <a:pt x="937280" y="1993308"/>
                </a:cubicBezTo>
                <a:lnTo>
                  <a:pt x="823802" y="2189870"/>
                </a:lnTo>
                <a:lnTo>
                  <a:pt x="653420" y="2127856"/>
                </a:lnTo>
                <a:lnTo>
                  <a:pt x="692839" y="1904338"/>
                </a:lnTo>
                <a:cubicBezTo>
                  <a:pt x="585961" y="1846634"/>
                  <a:pt x="491960" y="1767758"/>
                  <a:pt x="416574" y="1672524"/>
                </a:cubicBezTo>
                <a:lnTo>
                  <a:pt x="203296" y="1750157"/>
                </a:lnTo>
                <a:lnTo>
                  <a:pt x="112638" y="1593132"/>
                </a:lnTo>
                <a:lnTo>
                  <a:pt x="286508" y="1447245"/>
                </a:lnTo>
                <a:cubicBezTo>
                  <a:pt x="241726" y="1334341"/>
                  <a:pt x="220417" y="1213496"/>
                  <a:pt x="223884" y="1092085"/>
                </a:cubicBezTo>
                <a:lnTo>
                  <a:pt x="10603" y="1014463"/>
                </a:lnTo>
                <a:lnTo>
                  <a:pt x="42088" y="835901"/>
                </a:lnTo>
                <a:lnTo>
                  <a:pt x="269055" y="835907"/>
                </a:lnTo>
                <a:cubicBezTo>
                  <a:pt x="307323" y="720632"/>
                  <a:pt x="368677" y="614363"/>
                  <a:pt x="449374" y="523585"/>
                </a:cubicBezTo>
                <a:lnTo>
                  <a:pt x="335886" y="327029"/>
                </a:lnTo>
                <a:lnTo>
                  <a:pt x="474782" y="210481"/>
                </a:lnTo>
                <a:lnTo>
                  <a:pt x="648645" y="356377"/>
                </a:lnTo>
                <a:cubicBezTo>
                  <a:pt x="752057" y="292669"/>
                  <a:pt x="867366" y="250701"/>
                  <a:pt x="987535" y="233031"/>
                </a:cubicBezTo>
                <a:lnTo>
                  <a:pt x="1026942" y="9511"/>
                </a:lnTo>
                <a:lnTo>
                  <a:pt x="1208258" y="9511"/>
                </a:lnTo>
                <a:lnTo>
                  <a:pt x="1247665" y="233031"/>
                </a:lnTo>
                <a:cubicBezTo>
                  <a:pt x="1367834" y="250700"/>
                  <a:pt x="1483142" y="292669"/>
                  <a:pt x="1586555" y="356377"/>
                </a:cubicBezTo>
                <a:close/>
              </a:path>
            </a:pathLst>
          </a:custGeom>
          <a:solidFill>
            <a:schemeClr val="tx1"/>
          </a:solidFill>
          <a:ln w="38100" cap="flat" cmpd="sng" algn="ctr">
            <a:noFill/>
            <a:prstDash val="solid"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19050"/>
          </a:sp3d>
        </p:spPr>
        <p:txBody>
          <a:bodyPr spcFirstLastPara="0" vert="horz" wrap="square" lIns="501445" tIns="575655" rIns="501445" bIns="614746" numCol="1" spcCol="1270" anchor="ctr" anchorCtr="0">
            <a:noAutofit/>
          </a:bodyPr>
          <a:lstStyle/>
          <a:p>
            <a:pPr algn="ctr" defTabSz="1822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050" dirty="0">
              <a:solidFill>
                <a:sysClr val="window" lastClr="FFFFFF"/>
              </a:solidFill>
              <a:latin typeface="Calibri" panose="020F0502020204030204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3494867" y="2744922"/>
            <a:ext cx="1000556" cy="985059"/>
          </a:xfrm>
          <a:prstGeom prst="ellipse">
            <a:avLst/>
          </a:prstGeom>
          <a:solidFill>
            <a:srgbClr val="FAFAFA"/>
          </a:solidFill>
          <a:ln w="10160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noAutofit/>
          </a:bodyPr>
          <a:lstStyle/>
          <a:p>
            <a:pPr algn="ctr">
              <a:defRPr/>
            </a:pPr>
            <a:r>
              <a:rPr lang="en-US" sz="1400" kern="0" dirty="0">
                <a:ln w="18415" cmpd="sng">
                  <a:noFill/>
                  <a:prstDash val="solid"/>
                </a:ln>
                <a:solidFill>
                  <a:schemeClr val="tx1">
                    <a:lumMod val="50000"/>
                  </a:schemeClr>
                </a:solidFill>
                <a:latin typeface="Arial Rounded MT Bold" panose="020F070403050403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Play</a:t>
            </a:r>
          </a:p>
        </p:txBody>
      </p:sp>
      <p:sp>
        <p:nvSpPr>
          <p:cNvPr id="10" name="任意多边形 9"/>
          <p:cNvSpPr/>
          <p:nvPr/>
        </p:nvSpPr>
        <p:spPr>
          <a:xfrm rot="2431848">
            <a:off x="4437958" y="1203507"/>
            <a:ext cx="1483419" cy="1460444"/>
          </a:xfrm>
          <a:custGeom>
            <a:avLst/>
            <a:gdLst>
              <a:gd name="connsiteX0" fmla="*/ 1586555 w 2235200"/>
              <a:gd name="connsiteY0" fmla="*/ 356377 h 2235200"/>
              <a:gd name="connsiteX1" fmla="*/ 1760418 w 2235200"/>
              <a:gd name="connsiteY1" fmla="*/ 210481 h 2235200"/>
              <a:gd name="connsiteX2" fmla="*/ 1899314 w 2235200"/>
              <a:gd name="connsiteY2" fmla="*/ 327029 h 2235200"/>
              <a:gd name="connsiteX3" fmla="*/ 1785825 w 2235200"/>
              <a:gd name="connsiteY3" fmla="*/ 523585 h 2235200"/>
              <a:gd name="connsiteX4" fmla="*/ 1966144 w 2235200"/>
              <a:gd name="connsiteY4" fmla="*/ 835907 h 2235200"/>
              <a:gd name="connsiteX5" fmla="*/ 2193112 w 2235200"/>
              <a:gd name="connsiteY5" fmla="*/ 835901 h 2235200"/>
              <a:gd name="connsiteX6" fmla="*/ 2224597 w 2235200"/>
              <a:gd name="connsiteY6" fmla="*/ 1014463 h 2235200"/>
              <a:gd name="connsiteX7" fmla="*/ 2011316 w 2235200"/>
              <a:gd name="connsiteY7" fmla="*/ 1092085 h 2235200"/>
              <a:gd name="connsiteX8" fmla="*/ 1948692 w 2235200"/>
              <a:gd name="connsiteY8" fmla="*/ 1447245 h 2235200"/>
              <a:gd name="connsiteX9" fmla="*/ 2122562 w 2235200"/>
              <a:gd name="connsiteY9" fmla="*/ 1593132 h 2235200"/>
              <a:gd name="connsiteX10" fmla="*/ 2031904 w 2235200"/>
              <a:gd name="connsiteY10" fmla="*/ 1750157 h 2235200"/>
              <a:gd name="connsiteX11" fmla="*/ 1818627 w 2235200"/>
              <a:gd name="connsiteY11" fmla="*/ 1672524 h 2235200"/>
              <a:gd name="connsiteX12" fmla="*/ 1542362 w 2235200"/>
              <a:gd name="connsiteY12" fmla="*/ 1904338 h 2235200"/>
              <a:gd name="connsiteX13" fmla="*/ 1581780 w 2235200"/>
              <a:gd name="connsiteY13" fmla="*/ 2127856 h 2235200"/>
              <a:gd name="connsiteX14" fmla="*/ 1411398 w 2235200"/>
              <a:gd name="connsiteY14" fmla="*/ 2189870 h 2235200"/>
              <a:gd name="connsiteX15" fmla="*/ 1297919 w 2235200"/>
              <a:gd name="connsiteY15" fmla="*/ 1993308 h 2235200"/>
              <a:gd name="connsiteX16" fmla="*/ 937280 w 2235200"/>
              <a:gd name="connsiteY16" fmla="*/ 1993308 h 2235200"/>
              <a:gd name="connsiteX17" fmla="*/ 823802 w 2235200"/>
              <a:gd name="connsiteY17" fmla="*/ 2189870 h 2235200"/>
              <a:gd name="connsiteX18" fmla="*/ 653420 w 2235200"/>
              <a:gd name="connsiteY18" fmla="*/ 2127856 h 2235200"/>
              <a:gd name="connsiteX19" fmla="*/ 692839 w 2235200"/>
              <a:gd name="connsiteY19" fmla="*/ 1904338 h 2235200"/>
              <a:gd name="connsiteX20" fmla="*/ 416574 w 2235200"/>
              <a:gd name="connsiteY20" fmla="*/ 1672524 h 2235200"/>
              <a:gd name="connsiteX21" fmla="*/ 203296 w 2235200"/>
              <a:gd name="connsiteY21" fmla="*/ 1750157 h 2235200"/>
              <a:gd name="connsiteX22" fmla="*/ 112638 w 2235200"/>
              <a:gd name="connsiteY22" fmla="*/ 1593132 h 2235200"/>
              <a:gd name="connsiteX23" fmla="*/ 286508 w 2235200"/>
              <a:gd name="connsiteY23" fmla="*/ 1447245 h 2235200"/>
              <a:gd name="connsiteX24" fmla="*/ 223884 w 2235200"/>
              <a:gd name="connsiteY24" fmla="*/ 1092085 h 2235200"/>
              <a:gd name="connsiteX25" fmla="*/ 10603 w 2235200"/>
              <a:gd name="connsiteY25" fmla="*/ 1014463 h 2235200"/>
              <a:gd name="connsiteX26" fmla="*/ 42088 w 2235200"/>
              <a:gd name="connsiteY26" fmla="*/ 835901 h 2235200"/>
              <a:gd name="connsiteX27" fmla="*/ 269055 w 2235200"/>
              <a:gd name="connsiteY27" fmla="*/ 835907 h 2235200"/>
              <a:gd name="connsiteX28" fmla="*/ 449374 w 2235200"/>
              <a:gd name="connsiteY28" fmla="*/ 523585 h 2235200"/>
              <a:gd name="connsiteX29" fmla="*/ 335886 w 2235200"/>
              <a:gd name="connsiteY29" fmla="*/ 327029 h 2235200"/>
              <a:gd name="connsiteX30" fmla="*/ 474782 w 2235200"/>
              <a:gd name="connsiteY30" fmla="*/ 210481 h 2235200"/>
              <a:gd name="connsiteX31" fmla="*/ 648645 w 2235200"/>
              <a:gd name="connsiteY31" fmla="*/ 356377 h 2235200"/>
              <a:gd name="connsiteX32" fmla="*/ 987535 w 2235200"/>
              <a:gd name="connsiteY32" fmla="*/ 233031 h 2235200"/>
              <a:gd name="connsiteX33" fmla="*/ 1026942 w 2235200"/>
              <a:gd name="connsiteY33" fmla="*/ 9511 h 2235200"/>
              <a:gd name="connsiteX34" fmla="*/ 1208258 w 2235200"/>
              <a:gd name="connsiteY34" fmla="*/ 9511 h 2235200"/>
              <a:gd name="connsiteX35" fmla="*/ 1247665 w 2235200"/>
              <a:gd name="connsiteY35" fmla="*/ 233031 h 2235200"/>
              <a:gd name="connsiteX36" fmla="*/ 1586555 w 2235200"/>
              <a:gd name="connsiteY36" fmla="*/ 356377 h 223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2235200" h="2235200">
                <a:moveTo>
                  <a:pt x="1586555" y="356377"/>
                </a:moveTo>
                <a:lnTo>
                  <a:pt x="1760418" y="210481"/>
                </a:lnTo>
                <a:lnTo>
                  <a:pt x="1899314" y="327029"/>
                </a:lnTo>
                <a:lnTo>
                  <a:pt x="1785825" y="523585"/>
                </a:lnTo>
                <a:cubicBezTo>
                  <a:pt x="1866522" y="614364"/>
                  <a:pt x="1927876" y="720632"/>
                  <a:pt x="1966144" y="835907"/>
                </a:cubicBezTo>
                <a:lnTo>
                  <a:pt x="2193112" y="835901"/>
                </a:lnTo>
                <a:lnTo>
                  <a:pt x="2224597" y="1014463"/>
                </a:lnTo>
                <a:lnTo>
                  <a:pt x="2011316" y="1092085"/>
                </a:lnTo>
                <a:cubicBezTo>
                  <a:pt x="2014782" y="1213496"/>
                  <a:pt x="1993474" y="1334341"/>
                  <a:pt x="1948692" y="1447245"/>
                </a:cubicBezTo>
                <a:lnTo>
                  <a:pt x="2122562" y="1593132"/>
                </a:lnTo>
                <a:lnTo>
                  <a:pt x="2031904" y="1750157"/>
                </a:lnTo>
                <a:lnTo>
                  <a:pt x="1818627" y="1672524"/>
                </a:lnTo>
                <a:cubicBezTo>
                  <a:pt x="1743241" y="1767759"/>
                  <a:pt x="1649240" y="1846634"/>
                  <a:pt x="1542362" y="1904338"/>
                </a:cubicBezTo>
                <a:lnTo>
                  <a:pt x="1581780" y="2127856"/>
                </a:lnTo>
                <a:lnTo>
                  <a:pt x="1411398" y="2189870"/>
                </a:lnTo>
                <a:lnTo>
                  <a:pt x="1297919" y="1993308"/>
                </a:lnTo>
                <a:cubicBezTo>
                  <a:pt x="1178954" y="2017804"/>
                  <a:pt x="1056245" y="2017804"/>
                  <a:pt x="937280" y="1993308"/>
                </a:cubicBezTo>
                <a:lnTo>
                  <a:pt x="823802" y="2189870"/>
                </a:lnTo>
                <a:lnTo>
                  <a:pt x="653420" y="2127856"/>
                </a:lnTo>
                <a:lnTo>
                  <a:pt x="692839" y="1904338"/>
                </a:lnTo>
                <a:cubicBezTo>
                  <a:pt x="585961" y="1846634"/>
                  <a:pt x="491960" y="1767758"/>
                  <a:pt x="416574" y="1672524"/>
                </a:cubicBezTo>
                <a:lnTo>
                  <a:pt x="203296" y="1750157"/>
                </a:lnTo>
                <a:lnTo>
                  <a:pt x="112638" y="1593132"/>
                </a:lnTo>
                <a:lnTo>
                  <a:pt x="286508" y="1447245"/>
                </a:lnTo>
                <a:cubicBezTo>
                  <a:pt x="241726" y="1334341"/>
                  <a:pt x="220417" y="1213496"/>
                  <a:pt x="223884" y="1092085"/>
                </a:cubicBezTo>
                <a:lnTo>
                  <a:pt x="10603" y="1014463"/>
                </a:lnTo>
                <a:lnTo>
                  <a:pt x="42088" y="835901"/>
                </a:lnTo>
                <a:lnTo>
                  <a:pt x="269055" y="835907"/>
                </a:lnTo>
                <a:cubicBezTo>
                  <a:pt x="307323" y="720632"/>
                  <a:pt x="368677" y="614363"/>
                  <a:pt x="449374" y="523585"/>
                </a:cubicBezTo>
                <a:lnTo>
                  <a:pt x="335886" y="327029"/>
                </a:lnTo>
                <a:lnTo>
                  <a:pt x="474782" y="210481"/>
                </a:lnTo>
                <a:lnTo>
                  <a:pt x="648645" y="356377"/>
                </a:lnTo>
                <a:cubicBezTo>
                  <a:pt x="752057" y="292669"/>
                  <a:pt x="867366" y="250701"/>
                  <a:pt x="987535" y="233031"/>
                </a:cubicBezTo>
                <a:lnTo>
                  <a:pt x="1026942" y="9511"/>
                </a:lnTo>
                <a:lnTo>
                  <a:pt x="1208258" y="9511"/>
                </a:lnTo>
                <a:lnTo>
                  <a:pt x="1247665" y="233031"/>
                </a:lnTo>
                <a:cubicBezTo>
                  <a:pt x="1367834" y="250700"/>
                  <a:pt x="1483142" y="292669"/>
                  <a:pt x="1586555" y="356377"/>
                </a:cubicBezTo>
                <a:close/>
              </a:path>
            </a:pathLst>
          </a:custGeom>
          <a:solidFill>
            <a:schemeClr val="tx1"/>
          </a:solidFill>
          <a:ln w="38100" cap="flat" cmpd="sng" algn="ctr">
            <a:noFill/>
            <a:prstDash val="solid"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19050"/>
          </a:sp3d>
        </p:spPr>
        <p:txBody>
          <a:bodyPr spcFirstLastPara="0" vert="horz" wrap="square" lIns="501445" tIns="575655" rIns="501445" bIns="614746" numCol="1" spcCol="1270" anchor="ctr" anchorCtr="0">
            <a:noAutofit/>
          </a:bodyPr>
          <a:lstStyle/>
          <a:p>
            <a:pPr algn="ctr" defTabSz="1822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4100" dirty="0">
              <a:solidFill>
                <a:sysClr val="window" lastClr="FFFFFF"/>
              </a:solidFill>
              <a:latin typeface="Calibri" panose="020F0502020204030204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4748066" y="1495311"/>
            <a:ext cx="850392" cy="837221"/>
          </a:xfrm>
          <a:prstGeom prst="ellipse">
            <a:avLst/>
          </a:prstGeom>
          <a:solidFill>
            <a:srgbClr val="FAFAFA"/>
          </a:solidFill>
          <a:ln w="10160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noAutofit/>
          </a:bodyPr>
          <a:lstStyle/>
          <a:p>
            <a:pPr algn="ctr">
              <a:defRPr/>
            </a:pPr>
            <a:r>
              <a:rPr lang="en-US" altLang="zh-CN" sz="1400" kern="0" dirty="0">
                <a:ln w="18415" cmpd="sng">
                  <a:noFill/>
                  <a:prstDash val="solid"/>
                </a:ln>
                <a:solidFill>
                  <a:schemeClr val="tx1">
                    <a:lumMod val="50000"/>
                  </a:schemeClr>
                </a:solidFill>
                <a:latin typeface="Arial Rounded MT Bold" panose="020F070403050403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File </a:t>
            </a:r>
          </a:p>
        </p:txBody>
      </p:sp>
      <p:sp>
        <p:nvSpPr>
          <p:cNvPr id="21" name="页脚占位符 1"/>
          <p:cNvSpPr>
            <a:spLocks noGrp="1"/>
          </p:cNvSpPr>
          <p:nvPr>
            <p:ph type="ftr" sz="quarter" idx="11"/>
          </p:nvPr>
        </p:nvSpPr>
        <p:spPr>
          <a:xfrm>
            <a:off x="4038600" y="6364446"/>
            <a:ext cx="4114800" cy="365125"/>
          </a:xfrm>
        </p:spPr>
        <p:txBody>
          <a:bodyPr/>
          <a:lstStyle/>
          <a:p>
            <a:pPr defTabSz="457200">
              <a:defRPr/>
            </a:pPr>
            <a:r>
              <a:rPr lang="en-US" altLang="zh-CN" dirty="0">
                <a:solidFill>
                  <a:srgbClr val="3D3F41">
                    <a:tint val="75000"/>
                  </a:srgbClr>
                </a:solidFill>
                <a:latin typeface="Arial" panose="020B0604020202020204"/>
                <a:ea typeface="微软雅黑" panose="020B0503020204020204" pitchFamily="34" charset="-122"/>
              </a:rPr>
              <a:t>Group11_gds music player</a:t>
            </a:r>
            <a:endParaRPr lang="zh-CN" altLang="en-US" dirty="0">
              <a:solidFill>
                <a:srgbClr val="3D3F41">
                  <a:tint val="75000"/>
                </a:srgbClr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sp>
        <p:nvSpPr>
          <p:cNvPr id="24" name="任意多边形 5">
            <a:extLst>
              <a:ext uri="{FF2B5EF4-FFF2-40B4-BE49-F238E27FC236}">
                <a16:creationId xmlns:a16="http://schemas.microsoft.com/office/drawing/2014/main" id="{ABFAA26B-7B3D-41A3-A336-B172C8B4ED33}"/>
              </a:ext>
            </a:extLst>
          </p:cNvPr>
          <p:cNvSpPr/>
          <p:nvPr/>
        </p:nvSpPr>
        <p:spPr>
          <a:xfrm rot="453073">
            <a:off x="7024710" y="4011132"/>
            <a:ext cx="1967391" cy="1936920"/>
          </a:xfrm>
          <a:custGeom>
            <a:avLst/>
            <a:gdLst>
              <a:gd name="connsiteX0" fmla="*/ 1586555 w 2235200"/>
              <a:gd name="connsiteY0" fmla="*/ 356377 h 2235200"/>
              <a:gd name="connsiteX1" fmla="*/ 1760418 w 2235200"/>
              <a:gd name="connsiteY1" fmla="*/ 210481 h 2235200"/>
              <a:gd name="connsiteX2" fmla="*/ 1899314 w 2235200"/>
              <a:gd name="connsiteY2" fmla="*/ 327029 h 2235200"/>
              <a:gd name="connsiteX3" fmla="*/ 1785825 w 2235200"/>
              <a:gd name="connsiteY3" fmla="*/ 523585 h 2235200"/>
              <a:gd name="connsiteX4" fmla="*/ 1966144 w 2235200"/>
              <a:gd name="connsiteY4" fmla="*/ 835907 h 2235200"/>
              <a:gd name="connsiteX5" fmla="*/ 2193112 w 2235200"/>
              <a:gd name="connsiteY5" fmla="*/ 835901 h 2235200"/>
              <a:gd name="connsiteX6" fmla="*/ 2224597 w 2235200"/>
              <a:gd name="connsiteY6" fmla="*/ 1014463 h 2235200"/>
              <a:gd name="connsiteX7" fmla="*/ 2011316 w 2235200"/>
              <a:gd name="connsiteY7" fmla="*/ 1092085 h 2235200"/>
              <a:gd name="connsiteX8" fmla="*/ 1948692 w 2235200"/>
              <a:gd name="connsiteY8" fmla="*/ 1447245 h 2235200"/>
              <a:gd name="connsiteX9" fmla="*/ 2122562 w 2235200"/>
              <a:gd name="connsiteY9" fmla="*/ 1593132 h 2235200"/>
              <a:gd name="connsiteX10" fmla="*/ 2031904 w 2235200"/>
              <a:gd name="connsiteY10" fmla="*/ 1750157 h 2235200"/>
              <a:gd name="connsiteX11" fmla="*/ 1818627 w 2235200"/>
              <a:gd name="connsiteY11" fmla="*/ 1672524 h 2235200"/>
              <a:gd name="connsiteX12" fmla="*/ 1542362 w 2235200"/>
              <a:gd name="connsiteY12" fmla="*/ 1904338 h 2235200"/>
              <a:gd name="connsiteX13" fmla="*/ 1581780 w 2235200"/>
              <a:gd name="connsiteY13" fmla="*/ 2127856 h 2235200"/>
              <a:gd name="connsiteX14" fmla="*/ 1411398 w 2235200"/>
              <a:gd name="connsiteY14" fmla="*/ 2189870 h 2235200"/>
              <a:gd name="connsiteX15" fmla="*/ 1297919 w 2235200"/>
              <a:gd name="connsiteY15" fmla="*/ 1993308 h 2235200"/>
              <a:gd name="connsiteX16" fmla="*/ 937280 w 2235200"/>
              <a:gd name="connsiteY16" fmla="*/ 1993308 h 2235200"/>
              <a:gd name="connsiteX17" fmla="*/ 823802 w 2235200"/>
              <a:gd name="connsiteY17" fmla="*/ 2189870 h 2235200"/>
              <a:gd name="connsiteX18" fmla="*/ 653420 w 2235200"/>
              <a:gd name="connsiteY18" fmla="*/ 2127856 h 2235200"/>
              <a:gd name="connsiteX19" fmla="*/ 692839 w 2235200"/>
              <a:gd name="connsiteY19" fmla="*/ 1904338 h 2235200"/>
              <a:gd name="connsiteX20" fmla="*/ 416574 w 2235200"/>
              <a:gd name="connsiteY20" fmla="*/ 1672524 h 2235200"/>
              <a:gd name="connsiteX21" fmla="*/ 203296 w 2235200"/>
              <a:gd name="connsiteY21" fmla="*/ 1750157 h 2235200"/>
              <a:gd name="connsiteX22" fmla="*/ 112638 w 2235200"/>
              <a:gd name="connsiteY22" fmla="*/ 1593132 h 2235200"/>
              <a:gd name="connsiteX23" fmla="*/ 286508 w 2235200"/>
              <a:gd name="connsiteY23" fmla="*/ 1447245 h 2235200"/>
              <a:gd name="connsiteX24" fmla="*/ 223884 w 2235200"/>
              <a:gd name="connsiteY24" fmla="*/ 1092085 h 2235200"/>
              <a:gd name="connsiteX25" fmla="*/ 10603 w 2235200"/>
              <a:gd name="connsiteY25" fmla="*/ 1014463 h 2235200"/>
              <a:gd name="connsiteX26" fmla="*/ 42088 w 2235200"/>
              <a:gd name="connsiteY26" fmla="*/ 835901 h 2235200"/>
              <a:gd name="connsiteX27" fmla="*/ 269055 w 2235200"/>
              <a:gd name="connsiteY27" fmla="*/ 835907 h 2235200"/>
              <a:gd name="connsiteX28" fmla="*/ 449374 w 2235200"/>
              <a:gd name="connsiteY28" fmla="*/ 523585 h 2235200"/>
              <a:gd name="connsiteX29" fmla="*/ 335886 w 2235200"/>
              <a:gd name="connsiteY29" fmla="*/ 327029 h 2235200"/>
              <a:gd name="connsiteX30" fmla="*/ 474782 w 2235200"/>
              <a:gd name="connsiteY30" fmla="*/ 210481 h 2235200"/>
              <a:gd name="connsiteX31" fmla="*/ 648645 w 2235200"/>
              <a:gd name="connsiteY31" fmla="*/ 356377 h 2235200"/>
              <a:gd name="connsiteX32" fmla="*/ 987535 w 2235200"/>
              <a:gd name="connsiteY32" fmla="*/ 233031 h 2235200"/>
              <a:gd name="connsiteX33" fmla="*/ 1026942 w 2235200"/>
              <a:gd name="connsiteY33" fmla="*/ 9511 h 2235200"/>
              <a:gd name="connsiteX34" fmla="*/ 1208258 w 2235200"/>
              <a:gd name="connsiteY34" fmla="*/ 9511 h 2235200"/>
              <a:gd name="connsiteX35" fmla="*/ 1247665 w 2235200"/>
              <a:gd name="connsiteY35" fmla="*/ 233031 h 2235200"/>
              <a:gd name="connsiteX36" fmla="*/ 1586555 w 2235200"/>
              <a:gd name="connsiteY36" fmla="*/ 356377 h 223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2235200" h="2235200">
                <a:moveTo>
                  <a:pt x="1586555" y="356377"/>
                </a:moveTo>
                <a:lnTo>
                  <a:pt x="1760418" y="210481"/>
                </a:lnTo>
                <a:lnTo>
                  <a:pt x="1899314" y="327029"/>
                </a:lnTo>
                <a:lnTo>
                  <a:pt x="1785825" y="523585"/>
                </a:lnTo>
                <a:cubicBezTo>
                  <a:pt x="1866522" y="614364"/>
                  <a:pt x="1927876" y="720632"/>
                  <a:pt x="1966144" y="835907"/>
                </a:cubicBezTo>
                <a:lnTo>
                  <a:pt x="2193112" y="835901"/>
                </a:lnTo>
                <a:lnTo>
                  <a:pt x="2224597" y="1014463"/>
                </a:lnTo>
                <a:lnTo>
                  <a:pt x="2011316" y="1092085"/>
                </a:lnTo>
                <a:cubicBezTo>
                  <a:pt x="2014782" y="1213496"/>
                  <a:pt x="1993474" y="1334341"/>
                  <a:pt x="1948692" y="1447245"/>
                </a:cubicBezTo>
                <a:lnTo>
                  <a:pt x="2122562" y="1593132"/>
                </a:lnTo>
                <a:lnTo>
                  <a:pt x="2031904" y="1750157"/>
                </a:lnTo>
                <a:lnTo>
                  <a:pt x="1818627" y="1672524"/>
                </a:lnTo>
                <a:cubicBezTo>
                  <a:pt x="1743241" y="1767759"/>
                  <a:pt x="1649240" y="1846634"/>
                  <a:pt x="1542362" y="1904338"/>
                </a:cubicBezTo>
                <a:lnTo>
                  <a:pt x="1581780" y="2127856"/>
                </a:lnTo>
                <a:lnTo>
                  <a:pt x="1411398" y="2189870"/>
                </a:lnTo>
                <a:lnTo>
                  <a:pt x="1297919" y="1993308"/>
                </a:lnTo>
                <a:cubicBezTo>
                  <a:pt x="1178954" y="2017804"/>
                  <a:pt x="1056245" y="2017804"/>
                  <a:pt x="937280" y="1993308"/>
                </a:cubicBezTo>
                <a:lnTo>
                  <a:pt x="823802" y="2189870"/>
                </a:lnTo>
                <a:lnTo>
                  <a:pt x="653420" y="2127856"/>
                </a:lnTo>
                <a:lnTo>
                  <a:pt x="692839" y="1904338"/>
                </a:lnTo>
                <a:cubicBezTo>
                  <a:pt x="585961" y="1846634"/>
                  <a:pt x="491960" y="1767758"/>
                  <a:pt x="416574" y="1672524"/>
                </a:cubicBezTo>
                <a:lnTo>
                  <a:pt x="203296" y="1750157"/>
                </a:lnTo>
                <a:lnTo>
                  <a:pt x="112638" y="1593132"/>
                </a:lnTo>
                <a:lnTo>
                  <a:pt x="286508" y="1447245"/>
                </a:lnTo>
                <a:cubicBezTo>
                  <a:pt x="241726" y="1334341"/>
                  <a:pt x="220417" y="1213496"/>
                  <a:pt x="223884" y="1092085"/>
                </a:cubicBezTo>
                <a:lnTo>
                  <a:pt x="10603" y="1014463"/>
                </a:lnTo>
                <a:lnTo>
                  <a:pt x="42088" y="835901"/>
                </a:lnTo>
                <a:lnTo>
                  <a:pt x="269055" y="835907"/>
                </a:lnTo>
                <a:cubicBezTo>
                  <a:pt x="307323" y="720632"/>
                  <a:pt x="368677" y="614363"/>
                  <a:pt x="449374" y="523585"/>
                </a:cubicBezTo>
                <a:lnTo>
                  <a:pt x="335886" y="327029"/>
                </a:lnTo>
                <a:lnTo>
                  <a:pt x="474782" y="210481"/>
                </a:lnTo>
                <a:lnTo>
                  <a:pt x="648645" y="356377"/>
                </a:lnTo>
                <a:cubicBezTo>
                  <a:pt x="752057" y="292669"/>
                  <a:pt x="867366" y="250701"/>
                  <a:pt x="987535" y="233031"/>
                </a:cubicBezTo>
                <a:lnTo>
                  <a:pt x="1026942" y="9511"/>
                </a:lnTo>
                <a:lnTo>
                  <a:pt x="1208258" y="9511"/>
                </a:lnTo>
                <a:lnTo>
                  <a:pt x="1247665" y="233031"/>
                </a:lnTo>
                <a:cubicBezTo>
                  <a:pt x="1367834" y="250700"/>
                  <a:pt x="1483142" y="292669"/>
                  <a:pt x="1586555" y="356377"/>
                </a:cubicBezTo>
                <a:close/>
              </a:path>
            </a:pathLst>
          </a:custGeom>
          <a:solidFill>
            <a:schemeClr val="tx1"/>
          </a:solidFill>
          <a:ln w="38100" cap="flat" cmpd="sng" algn="ctr">
            <a:noFill/>
            <a:prstDash val="solid"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19050"/>
          </a:sp3d>
        </p:spPr>
        <p:txBody>
          <a:bodyPr spcFirstLastPara="0" vert="horz" wrap="square" lIns="501445" tIns="575655" rIns="501445" bIns="614746" numCol="1" spcCol="1270" anchor="ctr" anchorCtr="0">
            <a:noAutofit/>
          </a:bodyPr>
          <a:lstStyle/>
          <a:p>
            <a:pPr algn="ctr" defTabSz="1822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endParaRPr lang="en-US" sz="4100" dirty="0">
              <a:solidFill>
                <a:sysClr val="window" lastClr="FFFFFF"/>
              </a:solidFill>
              <a:latin typeface="Calibri" panose="020F0502020204030204"/>
            </a:endParaRPr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6DB2D88E-AF19-4D2A-ACC0-0B63FE6ECAFA}"/>
              </a:ext>
            </a:extLst>
          </p:cNvPr>
          <p:cNvSpPr/>
          <p:nvPr/>
        </p:nvSpPr>
        <p:spPr>
          <a:xfrm>
            <a:off x="7444486" y="4430874"/>
            <a:ext cx="1127837" cy="1110369"/>
          </a:xfrm>
          <a:prstGeom prst="ellipse">
            <a:avLst/>
          </a:prstGeom>
          <a:solidFill>
            <a:srgbClr val="FAFAFA"/>
          </a:solidFill>
          <a:ln w="10160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normAutofit/>
          </a:bodyPr>
          <a:lstStyle/>
          <a:p>
            <a:pPr algn="ctr"/>
            <a:r>
              <a:rPr lang="en-US" sz="1400" kern="0" dirty="0">
                <a:ln w="18415" cmpd="sng">
                  <a:noFill/>
                  <a:prstDash val="solid"/>
                </a:ln>
                <a:solidFill>
                  <a:schemeClr val="tx1">
                    <a:lumMod val="50000"/>
                  </a:schemeClr>
                </a:solidFill>
                <a:latin typeface="Arial Rounded MT Bold" panose="020F070403050403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UI</a:t>
            </a:r>
          </a:p>
        </p:txBody>
      </p:sp>
      <p:sp>
        <p:nvSpPr>
          <p:cNvPr id="26" name="任意多边形 7">
            <a:extLst>
              <a:ext uri="{FF2B5EF4-FFF2-40B4-BE49-F238E27FC236}">
                <a16:creationId xmlns:a16="http://schemas.microsoft.com/office/drawing/2014/main" id="{FADA387B-D462-469F-8D26-D8DD38E896BD}"/>
              </a:ext>
            </a:extLst>
          </p:cNvPr>
          <p:cNvSpPr/>
          <p:nvPr/>
        </p:nvSpPr>
        <p:spPr>
          <a:xfrm rot="2431848">
            <a:off x="7280719" y="2378286"/>
            <a:ext cx="1745361" cy="1718330"/>
          </a:xfrm>
          <a:custGeom>
            <a:avLst/>
            <a:gdLst>
              <a:gd name="connsiteX0" fmla="*/ 1586555 w 2235200"/>
              <a:gd name="connsiteY0" fmla="*/ 356377 h 2235200"/>
              <a:gd name="connsiteX1" fmla="*/ 1760418 w 2235200"/>
              <a:gd name="connsiteY1" fmla="*/ 210481 h 2235200"/>
              <a:gd name="connsiteX2" fmla="*/ 1899314 w 2235200"/>
              <a:gd name="connsiteY2" fmla="*/ 327029 h 2235200"/>
              <a:gd name="connsiteX3" fmla="*/ 1785825 w 2235200"/>
              <a:gd name="connsiteY3" fmla="*/ 523585 h 2235200"/>
              <a:gd name="connsiteX4" fmla="*/ 1966144 w 2235200"/>
              <a:gd name="connsiteY4" fmla="*/ 835907 h 2235200"/>
              <a:gd name="connsiteX5" fmla="*/ 2193112 w 2235200"/>
              <a:gd name="connsiteY5" fmla="*/ 835901 h 2235200"/>
              <a:gd name="connsiteX6" fmla="*/ 2224597 w 2235200"/>
              <a:gd name="connsiteY6" fmla="*/ 1014463 h 2235200"/>
              <a:gd name="connsiteX7" fmla="*/ 2011316 w 2235200"/>
              <a:gd name="connsiteY7" fmla="*/ 1092085 h 2235200"/>
              <a:gd name="connsiteX8" fmla="*/ 1948692 w 2235200"/>
              <a:gd name="connsiteY8" fmla="*/ 1447245 h 2235200"/>
              <a:gd name="connsiteX9" fmla="*/ 2122562 w 2235200"/>
              <a:gd name="connsiteY9" fmla="*/ 1593132 h 2235200"/>
              <a:gd name="connsiteX10" fmla="*/ 2031904 w 2235200"/>
              <a:gd name="connsiteY10" fmla="*/ 1750157 h 2235200"/>
              <a:gd name="connsiteX11" fmla="*/ 1818627 w 2235200"/>
              <a:gd name="connsiteY11" fmla="*/ 1672524 h 2235200"/>
              <a:gd name="connsiteX12" fmla="*/ 1542362 w 2235200"/>
              <a:gd name="connsiteY12" fmla="*/ 1904338 h 2235200"/>
              <a:gd name="connsiteX13" fmla="*/ 1581780 w 2235200"/>
              <a:gd name="connsiteY13" fmla="*/ 2127856 h 2235200"/>
              <a:gd name="connsiteX14" fmla="*/ 1411398 w 2235200"/>
              <a:gd name="connsiteY14" fmla="*/ 2189870 h 2235200"/>
              <a:gd name="connsiteX15" fmla="*/ 1297919 w 2235200"/>
              <a:gd name="connsiteY15" fmla="*/ 1993308 h 2235200"/>
              <a:gd name="connsiteX16" fmla="*/ 937280 w 2235200"/>
              <a:gd name="connsiteY16" fmla="*/ 1993308 h 2235200"/>
              <a:gd name="connsiteX17" fmla="*/ 823802 w 2235200"/>
              <a:gd name="connsiteY17" fmla="*/ 2189870 h 2235200"/>
              <a:gd name="connsiteX18" fmla="*/ 653420 w 2235200"/>
              <a:gd name="connsiteY18" fmla="*/ 2127856 h 2235200"/>
              <a:gd name="connsiteX19" fmla="*/ 692839 w 2235200"/>
              <a:gd name="connsiteY19" fmla="*/ 1904338 h 2235200"/>
              <a:gd name="connsiteX20" fmla="*/ 416574 w 2235200"/>
              <a:gd name="connsiteY20" fmla="*/ 1672524 h 2235200"/>
              <a:gd name="connsiteX21" fmla="*/ 203296 w 2235200"/>
              <a:gd name="connsiteY21" fmla="*/ 1750157 h 2235200"/>
              <a:gd name="connsiteX22" fmla="*/ 112638 w 2235200"/>
              <a:gd name="connsiteY22" fmla="*/ 1593132 h 2235200"/>
              <a:gd name="connsiteX23" fmla="*/ 286508 w 2235200"/>
              <a:gd name="connsiteY23" fmla="*/ 1447245 h 2235200"/>
              <a:gd name="connsiteX24" fmla="*/ 223884 w 2235200"/>
              <a:gd name="connsiteY24" fmla="*/ 1092085 h 2235200"/>
              <a:gd name="connsiteX25" fmla="*/ 10603 w 2235200"/>
              <a:gd name="connsiteY25" fmla="*/ 1014463 h 2235200"/>
              <a:gd name="connsiteX26" fmla="*/ 42088 w 2235200"/>
              <a:gd name="connsiteY26" fmla="*/ 835901 h 2235200"/>
              <a:gd name="connsiteX27" fmla="*/ 269055 w 2235200"/>
              <a:gd name="connsiteY27" fmla="*/ 835907 h 2235200"/>
              <a:gd name="connsiteX28" fmla="*/ 449374 w 2235200"/>
              <a:gd name="connsiteY28" fmla="*/ 523585 h 2235200"/>
              <a:gd name="connsiteX29" fmla="*/ 335886 w 2235200"/>
              <a:gd name="connsiteY29" fmla="*/ 327029 h 2235200"/>
              <a:gd name="connsiteX30" fmla="*/ 474782 w 2235200"/>
              <a:gd name="connsiteY30" fmla="*/ 210481 h 2235200"/>
              <a:gd name="connsiteX31" fmla="*/ 648645 w 2235200"/>
              <a:gd name="connsiteY31" fmla="*/ 356377 h 2235200"/>
              <a:gd name="connsiteX32" fmla="*/ 987535 w 2235200"/>
              <a:gd name="connsiteY32" fmla="*/ 233031 h 2235200"/>
              <a:gd name="connsiteX33" fmla="*/ 1026942 w 2235200"/>
              <a:gd name="connsiteY33" fmla="*/ 9511 h 2235200"/>
              <a:gd name="connsiteX34" fmla="*/ 1208258 w 2235200"/>
              <a:gd name="connsiteY34" fmla="*/ 9511 h 2235200"/>
              <a:gd name="connsiteX35" fmla="*/ 1247665 w 2235200"/>
              <a:gd name="connsiteY35" fmla="*/ 233031 h 2235200"/>
              <a:gd name="connsiteX36" fmla="*/ 1586555 w 2235200"/>
              <a:gd name="connsiteY36" fmla="*/ 356377 h 223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2235200" h="2235200">
                <a:moveTo>
                  <a:pt x="1586555" y="356377"/>
                </a:moveTo>
                <a:lnTo>
                  <a:pt x="1760418" y="210481"/>
                </a:lnTo>
                <a:lnTo>
                  <a:pt x="1899314" y="327029"/>
                </a:lnTo>
                <a:lnTo>
                  <a:pt x="1785825" y="523585"/>
                </a:lnTo>
                <a:cubicBezTo>
                  <a:pt x="1866522" y="614364"/>
                  <a:pt x="1927876" y="720632"/>
                  <a:pt x="1966144" y="835907"/>
                </a:cubicBezTo>
                <a:lnTo>
                  <a:pt x="2193112" y="835901"/>
                </a:lnTo>
                <a:lnTo>
                  <a:pt x="2224597" y="1014463"/>
                </a:lnTo>
                <a:lnTo>
                  <a:pt x="2011316" y="1092085"/>
                </a:lnTo>
                <a:cubicBezTo>
                  <a:pt x="2014782" y="1213496"/>
                  <a:pt x="1993474" y="1334341"/>
                  <a:pt x="1948692" y="1447245"/>
                </a:cubicBezTo>
                <a:lnTo>
                  <a:pt x="2122562" y="1593132"/>
                </a:lnTo>
                <a:lnTo>
                  <a:pt x="2031904" y="1750157"/>
                </a:lnTo>
                <a:lnTo>
                  <a:pt x="1818627" y="1672524"/>
                </a:lnTo>
                <a:cubicBezTo>
                  <a:pt x="1743241" y="1767759"/>
                  <a:pt x="1649240" y="1846634"/>
                  <a:pt x="1542362" y="1904338"/>
                </a:cubicBezTo>
                <a:lnTo>
                  <a:pt x="1581780" y="2127856"/>
                </a:lnTo>
                <a:lnTo>
                  <a:pt x="1411398" y="2189870"/>
                </a:lnTo>
                <a:lnTo>
                  <a:pt x="1297919" y="1993308"/>
                </a:lnTo>
                <a:cubicBezTo>
                  <a:pt x="1178954" y="2017804"/>
                  <a:pt x="1056245" y="2017804"/>
                  <a:pt x="937280" y="1993308"/>
                </a:cubicBezTo>
                <a:lnTo>
                  <a:pt x="823802" y="2189870"/>
                </a:lnTo>
                <a:lnTo>
                  <a:pt x="653420" y="2127856"/>
                </a:lnTo>
                <a:lnTo>
                  <a:pt x="692839" y="1904338"/>
                </a:lnTo>
                <a:cubicBezTo>
                  <a:pt x="585961" y="1846634"/>
                  <a:pt x="491960" y="1767758"/>
                  <a:pt x="416574" y="1672524"/>
                </a:cubicBezTo>
                <a:lnTo>
                  <a:pt x="203296" y="1750157"/>
                </a:lnTo>
                <a:lnTo>
                  <a:pt x="112638" y="1593132"/>
                </a:lnTo>
                <a:lnTo>
                  <a:pt x="286508" y="1447245"/>
                </a:lnTo>
                <a:cubicBezTo>
                  <a:pt x="241726" y="1334341"/>
                  <a:pt x="220417" y="1213496"/>
                  <a:pt x="223884" y="1092085"/>
                </a:cubicBezTo>
                <a:lnTo>
                  <a:pt x="10603" y="1014463"/>
                </a:lnTo>
                <a:lnTo>
                  <a:pt x="42088" y="835901"/>
                </a:lnTo>
                <a:lnTo>
                  <a:pt x="269055" y="835907"/>
                </a:lnTo>
                <a:cubicBezTo>
                  <a:pt x="307323" y="720632"/>
                  <a:pt x="368677" y="614363"/>
                  <a:pt x="449374" y="523585"/>
                </a:cubicBezTo>
                <a:lnTo>
                  <a:pt x="335886" y="327029"/>
                </a:lnTo>
                <a:lnTo>
                  <a:pt x="474782" y="210481"/>
                </a:lnTo>
                <a:lnTo>
                  <a:pt x="648645" y="356377"/>
                </a:lnTo>
                <a:cubicBezTo>
                  <a:pt x="752057" y="292669"/>
                  <a:pt x="867366" y="250701"/>
                  <a:pt x="987535" y="233031"/>
                </a:cubicBezTo>
                <a:lnTo>
                  <a:pt x="1026942" y="9511"/>
                </a:lnTo>
                <a:lnTo>
                  <a:pt x="1208258" y="9511"/>
                </a:lnTo>
                <a:lnTo>
                  <a:pt x="1247665" y="233031"/>
                </a:lnTo>
                <a:cubicBezTo>
                  <a:pt x="1367834" y="250700"/>
                  <a:pt x="1483142" y="292669"/>
                  <a:pt x="1586555" y="356377"/>
                </a:cubicBezTo>
                <a:close/>
              </a:path>
            </a:pathLst>
          </a:custGeom>
          <a:solidFill>
            <a:schemeClr val="tx1"/>
          </a:solidFill>
          <a:ln w="38100" cap="flat" cmpd="sng" algn="ctr">
            <a:noFill/>
            <a:prstDash val="solid"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19050"/>
          </a:sp3d>
        </p:spPr>
        <p:txBody>
          <a:bodyPr spcFirstLastPara="0" vert="horz" wrap="square" lIns="501445" tIns="575655" rIns="501445" bIns="614746" numCol="1" spcCol="1270" anchor="ctr" anchorCtr="0">
            <a:noAutofit/>
          </a:bodyPr>
          <a:lstStyle/>
          <a:p>
            <a:pPr algn="ctr" defTabSz="1822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050" dirty="0">
              <a:solidFill>
                <a:sysClr val="window" lastClr="FFFFFF"/>
              </a:solidFill>
              <a:latin typeface="Calibri" panose="020F0502020204030204"/>
            </a:endParaRPr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32AF0845-E061-4201-B7A6-040FCF9312FB}"/>
              </a:ext>
            </a:extLst>
          </p:cNvPr>
          <p:cNvSpPr/>
          <p:nvPr/>
        </p:nvSpPr>
        <p:spPr>
          <a:xfrm>
            <a:off x="7634865" y="2744921"/>
            <a:ext cx="1000556" cy="985059"/>
          </a:xfrm>
          <a:prstGeom prst="ellipse">
            <a:avLst/>
          </a:prstGeom>
          <a:solidFill>
            <a:srgbClr val="FAFAFA"/>
          </a:solidFill>
          <a:ln w="10160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noAutofit/>
          </a:bodyPr>
          <a:lstStyle/>
          <a:p>
            <a:pPr algn="ctr">
              <a:defRPr/>
            </a:pP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Display</a:t>
            </a:r>
          </a:p>
          <a:p>
            <a:pPr algn="ctr">
              <a:defRPr/>
            </a:pP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Lyric</a:t>
            </a:r>
            <a:endParaRPr lang="en-US" sz="1400" kern="0" dirty="0">
              <a:ln w="18415" cmpd="sng">
                <a:noFill/>
                <a:prstDash val="solid"/>
              </a:ln>
              <a:solidFill>
                <a:schemeClr val="tx1">
                  <a:lumMod val="50000"/>
                </a:schemeClr>
              </a:solidFill>
              <a:latin typeface="Arial Rounded MT Bold" panose="020F070403050403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120D119-DE7D-4AEE-B0C0-B2E86CCD5AEA}"/>
              </a:ext>
            </a:extLst>
          </p:cNvPr>
          <p:cNvSpPr txBox="1"/>
          <p:nvPr/>
        </p:nvSpPr>
        <p:spPr>
          <a:xfrm>
            <a:off x="693145" y="1219392"/>
            <a:ext cx="3302000" cy="533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 b="1" dirty="0">
                <a:solidFill>
                  <a:srgbClr val="071F65"/>
                </a:solidFill>
                <a:latin typeface="Arial Black" panose="020B0A04020102020204" pitchFamily="34" charset="0"/>
                <a:ea typeface="微软雅黑" panose="020B0503020204020204" pitchFamily="34" charset="-122"/>
                <a:cs typeface="+mj-cs"/>
              </a:rPr>
              <a:t>How to…</a:t>
            </a:r>
            <a:endParaRPr lang="zh-CN" altLang="en-US" sz="2400" b="1" dirty="0">
              <a:solidFill>
                <a:srgbClr val="071F65"/>
              </a:solidFill>
              <a:latin typeface="Arial Black" panose="020B0A04020102020204" pitchFamily="34" charset="0"/>
              <a:ea typeface="微软雅黑" panose="020B0503020204020204" pitchFamily="34" charset="-122"/>
              <a:cs typeface="+mj-cs"/>
            </a:endParaRPr>
          </a:p>
        </p:txBody>
      </p:sp>
    </p:spTree>
  </p:cSld>
  <p:clrMapOvr>
    <a:masterClrMapping/>
  </p:clrMapOvr>
  <p:transition spd="slow" advTm="10727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729079" y="2556165"/>
            <a:ext cx="11464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Part</a:t>
            </a:r>
            <a:r>
              <a:rPr lang="en-US" altLang="zh-CN" sz="7200" b="1" dirty="0">
                <a:solidFill>
                  <a:schemeClr val="bg1"/>
                </a:solidFill>
              </a:rPr>
              <a:t>2</a:t>
            </a:r>
            <a:endParaRPr lang="zh-CN" altLang="en-US" sz="7200" b="1" dirty="0">
              <a:solidFill>
                <a:schemeClr val="bg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5590163" y="2694516"/>
            <a:ext cx="256031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800" dirty="0">
                <a:solidFill>
                  <a:schemeClr val="bg1"/>
                </a:solidFill>
                <a:latin typeface="+mj-ea"/>
              </a:rPr>
              <a:t>Analysis</a:t>
            </a:r>
            <a:endParaRPr lang="zh-CN" altLang="en-US" sz="4800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>
            <a:clrChange>
              <a:clrFrom>
                <a:srgbClr val="008080"/>
              </a:clrFrom>
              <a:clrTo>
                <a:srgbClr val="00808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55161" y="2066648"/>
            <a:ext cx="2396591" cy="2396591"/>
          </a:xfrm>
          <a:prstGeom prst="rect">
            <a:avLst/>
          </a:prstGeom>
        </p:spPr>
      </p:pic>
    </p:spTree>
  </p:cSld>
  <p:clrMapOvr>
    <a:masterClrMapping/>
  </p:clrMapOvr>
  <p:transition spd="slow" advClick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Analysis</a:t>
            </a:r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6"/>
            <a:ext cx="2743200" cy="365125"/>
          </a:xfrm>
        </p:spPr>
        <p:txBody>
          <a:bodyPr/>
          <a:lstStyle/>
          <a:p>
            <a:fld id="{23DA680B-B80A-2545-AB30-B9870FE9052E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6" name="AutoShape 3"/>
          <p:cNvSpPr>
            <a:spLocks noChangeArrowheads="1"/>
          </p:cNvSpPr>
          <p:nvPr/>
        </p:nvSpPr>
        <p:spPr bwMode="auto">
          <a:xfrm>
            <a:off x="4965784" y="2854696"/>
            <a:ext cx="2224088" cy="1534160"/>
          </a:xfrm>
          <a:prstGeom prst="flowChartDecision">
            <a:avLst/>
          </a:prstGeom>
          <a:solidFill>
            <a:srgbClr val="071F65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b="1" kern="0" dirty="0">
                <a:solidFill>
                  <a:srgbClr val="FFFFFF"/>
                </a:solidFill>
                <a:latin typeface="+mn-ea"/>
              </a:rPr>
              <a:t>WE</a:t>
            </a: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b="1" kern="0" dirty="0">
                <a:solidFill>
                  <a:srgbClr val="FFFFFF"/>
                </a:solidFill>
                <a:latin typeface="+mn-ea"/>
              </a:rPr>
              <a:t> NEED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2573338" y="1679373"/>
            <a:ext cx="1686840" cy="843112"/>
          </a:xfrm>
          <a:prstGeom prst="rect">
            <a:avLst/>
          </a:prstGeom>
          <a:solidFill>
            <a:srgbClr val="071F6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>
            <a:flatTx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600" b="1" kern="0" dirty="0">
                <a:solidFill>
                  <a:schemeClr val="accent6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O</a:t>
            </a:r>
            <a:r>
              <a:rPr kumimoji="1" lang="en-US" altLang="zh-CN" sz="1600" b="1" kern="0" dirty="0">
                <a:solidFill>
                  <a:schemeClr val="bg1"/>
                </a:solidFill>
                <a:latin typeface="+mj-ea"/>
                <a:ea typeface="+mj-ea"/>
              </a:rPr>
              <a:t>PEN FILE</a:t>
            </a:r>
            <a:endParaRPr kumimoji="1" lang="zh-CN" altLang="en-US" sz="1600" b="1" kern="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5221769" y="1651569"/>
            <a:ext cx="1686840" cy="843112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anchor="ctr">
            <a:flatTx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600" b="1" kern="0" dirty="0">
                <a:solidFill>
                  <a:schemeClr val="accent6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M</a:t>
            </a:r>
            <a:r>
              <a:rPr kumimoji="1" lang="en-US" altLang="zh-CN" sz="1600" b="1" kern="0" dirty="0">
                <a:solidFill>
                  <a:schemeClr val="bg1"/>
                </a:solidFill>
                <a:latin typeface="+mj-ea"/>
                <a:ea typeface="+mj-ea"/>
              </a:rPr>
              <a:t>AKE LIST</a:t>
            </a:r>
            <a:endParaRPr kumimoji="1" lang="zh-CN" altLang="en-US" sz="1600" b="1" kern="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7859598" y="1665528"/>
            <a:ext cx="1686840" cy="84311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anchor="ctr">
            <a:flatTx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600" b="1" kern="0" dirty="0">
                <a:solidFill>
                  <a:schemeClr val="accent6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S</a:t>
            </a:r>
            <a:r>
              <a:rPr kumimoji="1" lang="en-US" altLang="zh-CN" sz="1600" b="1" kern="0" dirty="0">
                <a:solidFill>
                  <a:schemeClr val="bg1"/>
                </a:solidFill>
                <a:latin typeface="+mj-ea"/>
                <a:ea typeface="+mj-ea"/>
              </a:rPr>
              <a:t>tructure </a:t>
            </a: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7884876" y="4884594"/>
            <a:ext cx="1686840" cy="843112"/>
          </a:xfrm>
          <a:prstGeom prst="rect">
            <a:avLst/>
          </a:prstGeom>
          <a:solidFill>
            <a:srgbClr val="071F6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>
            <a:flatTx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600" b="1" kern="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+mj-ea"/>
              </a:rPr>
              <a:t>L</a:t>
            </a:r>
            <a:r>
              <a:rPr kumimoji="1" lang="en-US" altLang="zh-CN" sz="1600" b="1" kern="0" dirty="0" err="1">
                <a:solidFill>
                  <a:schemeClr val="bg1"/>
                </a:solidFill>
                <a:latin typeface="+mj-ea"/>
              </a:rPr>
              <a:t>inke</a:t>
            </a:r>
            <a:r>
              <a:rPr kumimoji="1" lang="en-US" altLang="zh-CN" sz="1600" b="1" kern="0" dirty="0">
                <a:solidFill>
                  <a:schemeClr val="bg1"/>
                </a:solidFill>
                <a:latin typeface="+mj-ea"/>
              </a:rPr>
              <a:t> list</a:t>
            </a:r>
            <a:endParaRPr kumimoji="1" lang="zh-CN" altLang="en-US" sz="1600" b="1" kern="0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5221769" y="4790889"/>
            <a:ext cx="1686840" cy="843112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anchor="ctr">
            <a:flatTx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600" b="1" kern="0" dirty="0">
                <a:solidFill>
                  <a:schemeClr val="accent6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L</a:t>
            </a:r>
            <a:r>
              <a:rPr kumimoji="1" lang="en-US" altLang="zh-CN" sz="1600" b="1" kern="0" dirty="0">
                <a:solidFill>
                  <a:schemeClr val="bg1"/>
                </a:solidFill>
                <a:latin typeface="+mj-ea"/>
                <a:ea typeface="+mj-ea"/>
              </a:rPr>
              <a:t>YRIC</a:t>
            </a:r>
            <a:endParaRPr kumimoji="1" lang="zh-CN" altLang="en-US" sz="1600" b="1" kern="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2598203" y="4797959"/>
            <a:ext cx="1686840" cy="84311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anchor="ctr">
            <a:flatTx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600" b="1" kern="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A</a:t>
            </a:r>
            <a:r>
              <a:rPr kumimoji="1" lang="en-US" altLang="zh-CN" sz="1600" b="1" kern="0" dirty="0" err="1">
                <a:solidFill>
                  <a:schemeClr val="bg1"/>
                </a:solidFill>
                <a:latin typeface="+mj-ea"/>
                <a:ea typeface="+mj-ea"/>
              </a:rPr>
              <a:t>rrangment</a:t>
            </a:r>
            <a:endParaRPr kumimoji="1" lang="zh-CN" altLang="en-US" sz="1600" b="1" kern="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2573338" y="3199981"/>
            <a:ext cx="1686840" cy="845038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anchor="ctr">
            <a:flatTx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600" b="1" kern="0" dirty="0">
                <a:solidFill>
                  <a:schemeClr val="accent6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C</a:t>
            </a:r>
            <a:r>
              <a:rPr kumimoji="1" lang="en-US" altLang="zh-CN" sz="1600" b="1" kern="0" dirty="0">
                <a:solidFill>
                  <a:schemeClr val="bg1"/>
                </a:solidFill>
                <a:latin typeface="+mj-ea"/>
                <a:ea typeface="+mj-ea"/>
              </a:rPr>
              <a:t>ontrol</a:t>
            </a:r>
            <a:endParaRPr kumimoji="1" lang="zh-CN" altLang="en-US" sz="1600" b="1" kern="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4" name="Line 11"/>
          <p:cNvSpPr>
            <a:spLocks noChangeShapeType="1"/>
          </p:cNvSpPr>
          <p:nvPr/>
        </p:nvSpPr>
        <p:spPr bwMode="auto">
          <a:xfrm>
            <a:off x="4270780" y="2494681"/>
            <a:ext cx="1292907" cy="733498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defTabSz="9144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400" b="1" kern="0">
              <a:solidFill>
                <a:srgbClr val="0A2068"/>
              </a:solidFill>
              <a:latin typeface="+mn-ea"/>
            </a:endParaRPr>
          </a:p>
        </p:txBody>
      </p:sp>
      <p:sp>
        <p:nvSpPr>
          <p:cNvPr id="15" name="Line 12"/>
          <p:cNvSpPr>
            <a:spLocks noChangeShapeType="1"/>
          </p:cNvSpPr>
          <p:nvPr/>
        </p:nvSpPr>
        <p:spPr bwMode="auto">
          <a:xfrm flipV="1">
            <a:off x="4348023" y="3622498"/>
            <a:ext cx="614272" cy="2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defTabSz="9144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400" b="1" kern="0">
              <a:solidFill>
                <a:srgbClr val="0A2068"/>
              </a:solidFill>
              <a:latin typeface="+mn-ea"/>
            </a:endParaRPr>
          </a:p>
        </p:txBody>
      </p:sp>
      <p:sp>
        <p:nvSpPr>
          <p:cNvPr id="16" name="Line 13"/>
          <p:cNvSpPr>
            <a:spLocks noChangeShapeType="1"/>
          </p:cNvSpPr>
          <p:nvPr/>
        </p:nvSpPr>
        <p:spPr bwMode="auto">
          <a:xfrm flipV="1">
            <a:off x="4286047" y="4031843"/>
            <a:ext cx="1226618" cy="766116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 type="none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defTabSz="9144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400" b="1" kern="0">
              <a:solidFill>
                <a:srgbClr val="0A2068"/>
              </a:solidFill>
              <a:latin typeface="+mn-ea"/>
            </a:endParaRPr>
          </a:p>
        </p:txBody>
      </p:sp>
      <p:sp>
        <p:nvSpPr>
          <p:cNvPr id="17" name="Line 14"/>
          <p:cNvSpPr>
            <a:spLocks noChangeShapeType="1"/>
          </p:cNvSpPr>
          <p:nvPr/>
        </p:nvSpPr>
        <p:spPr bwMode="auto">
          <a:xfrm>
            <a:off x="6065187" y="4388539"/>
            <a:ext cx="2" cy="231188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 type="triangle"/>
            <a:tailEnd type="none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defTabSz="9144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400" b="1" kern="0">
              <a:solidFill>
                <a:srgbClr val="0A2068"/>
              </a:solidFill>
              <a:latin typeface="+mn-ea"/>
            </a:endParaRPr>
          </a:p>
        </p:txBody>
      </p:sp>
      <p:sp>
        <p:nvSpPr>
          <p:cNvPr id="18" name="Line 15"/>
          <p:cNvSpPr>
            <a:spLocks noChangeShapeType="1"/>
          </p:cNvSpPr>
          <p:nvPr/>
        </p:nvSpPr>
        <p:spPr bwMode="auto">
          <a:xfrm flipH="1" flipV="1">
            <a:off x="6632982" y="4041478"/>
            <a:ext cx="1226616" cy="843116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defTabSz="9144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400" b="1" kern="0">
              <a:solidFill>
                <a:srgbClr val="0A2068"/>
              </a:solidFill>
              <a:latin typeface="+mn-ea"/>
            </a:endParaRPr>
          </a:p>
        </p:txBody>
      </p:sp>
      <p:sp>
        <p:nvSpPr>
          <p:cNvPr id="19" name="Line 16"/>
          <p:cNvSpPr>
            <a:spLocks noChangeShapeType="1"/>
          </p:cNvSpPr>
          <p:nvPr/>
        </p:nvSpPr>
        <p:spPr bwMode="auto">
          <a:xfrm flipH="1">
            <a:off x="6632982" y="2508640"/>
            <a:ext cx="1226616" cy="718296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 type="none" w="sm" len="lg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defTabSz="9144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400" b="1" kern="0">
              <a:solidFill>
                <a:srgbClr val="0A2068"/>
              </a:solidFill>
              <a:latin typeface="+mn-ea"/>
            </a:endParaRPr>
          </a:p>
        </p:txBody>
      </p:sp>
      <p:sp>
        <p:nvSpPr>
          <p:cNvPr id="20" name="Line 17"/>
          <p:cNvSpPr>
            <a:spLocks noChangeShapeType="1"/>
          </p:cNvSpPr>
          <p:nvPr/>
        </p:nvSpPr>
        <p:spPr bwMode="auto">
          <a:xfrm flipV="1">
            <a:off x="6065185" y="2635660"/>
            <a:ext cx="2" cy="21378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 type="triangle"/>
            <a:tailEnd type="none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defTabSz="9144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400" b="1" kern="0">
              <a:solidFill>
                <a:srgbClr val="0A2068"/>
              </a:solidFill>
              <a:latin typeface="+mn-ea"/>
            </a:endParaRPr>
          </a:p>
        </p:txBody>
      </p:sp>
      <p:sp>
        <p:nvSpPr>
          <p:cNvPr id="29" name="页脚占位符 1"/>
          <p:cNvSpPr>
            <a:spLocks noGrp="1"/>
          </p:cNvSpPr>
          <p:nvPr>
            <p:ph type="ftr" sz="quarter" idx="11"/>
          </p:nvPr>
        </p:nvSpPr>
        <p:spPr>
          <a:xfrm>
            <a:off x="4038600" y="6364446"/>
            <a:ext cx="4114800" cy="365125"/>
          </a:xfrm>
        </p:spPr>
        <p:txBody>
          <a:bodyPr/>
          <a:lstStyle/>
          <a:p>
            <a:pPr defTabSz="457200">
              <a:defRPr/>
            </a:pPr>
            <a:r>
              <a:rPr lang="en-US" altLang="zh-CN" dirty="0">
                <a:solidFill>
                  <a:srgbClr val="3D3F41">
                    <a:tint val="75000"/>
                  </a:srgbClr>
                </a:solidFill>
                <a:latin typeface="Arial" panose="020B0604020202020204"/>
                <a:ea typeface="微软雅黑" panose="020B0503020204020204" pitchFamily="34" charset="-122"/>
              </a:rPr>
              <a:t>Group11_gds music player</a:t>
            </a:r>
            <a:endParaRPr lang="zh-CN" altLang="en-US" dirty="0">
              <a:solidFill>
                <a:srgbClr val="3D3F41">
                  <a:tint val="75000"/>
                </a:srgbClr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sp>
        <p:nvSpPr>
          <p:cNvPr id="21" name="Rectangle 10">
            <a:extLst>
              <a:ext uri="{FF2B5EF4-FFF2-40B4-BE49-F238E27FC236}">
                <a16:creationId xmlns:a16="http://schemas.microsoft.com/office/drawing/2014/main" id="{BBF11843-A5FF-446E-AB3F-D243DEEF29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84876" y="3256313"/>
            <a:ext cx="1686840" cy="845038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anchor="ctr">
            <a:flatTx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600" b="1" kern="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W</a:t>
            </a:r>
            <a:r>
              <a:rPr kumimoji="1" lang="en-US" altLang="zh-CN" sz="1600" b="1" kern="0" dirty="0" err="1">
                <a:solidFill>
                  <a:schemeClr val="bg1"/>
                </a:solidFill>
                <a:latin typeface="+mj-ea"/>
                <a:ea typeface="+mj-ea"/>
              </a:rPr>
              <a:t>indows&amp;API</a:t>
            </a:r>
            <a:endParaRPr kumimoji="1" lang="zh-CN" altLang="en-US" sz="1600" b="1" kern="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2" name="Line 12">
            <a:extLst>
              <a:ext uri="{FF2B5EF4-FFF2-40B4-BE49-F238E27FC236}">
                <a16:creationId xmlns:a16="http://schemas.microsoft.com/office/drawing/2014/main" id="{1819EEC9-A685-4096-B03E-5BC5C41D92E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261410" y="3649148"/>
            <a:ext cx="490669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defTabSz="9144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400" b="1" kern="0">
              <a:solidFill>
                <a:srgbClr val="0A2068"/>
              </a:solidFill>
              <a:latin typeface="+mn-ea"/>
            </a:endParaRPr>
          </a:p>
        </p:txBody>
      </p:sp>
    </p:spTree>
  </p:cSld>
  <p:clrMapOvr>
    <a:masterClrMapping/>
  </p:clrMapOvr>
  <p:transition spd="slow" advTm="10727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775136" y="2628013"/>
            <a:ext cx="11464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Part</a:t>
            </a:r>
            <a:r>
              <a:rPr lang="en-US" altLang="zh-CN" sz="7200" b="1" dirty="0">
                <a:solidFill>
                  <a:schemeClr val="bg1"/>
                </a:solidFill>
              </a:rPr>
              <a:t>3</a:t>
            </a:r>
            <a:endParaRPr lang="zh-CN" altLang="en-US" sz="7200" b="1" dirty="0">
              <a:solidFill>
                <a:schemeClr val="bg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5553568" y="2628015"/>
            <a:ext cx="56618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+mj-ea"/>
              </a:rPr>
              <a:t>Design and Assignments </a:t>
            </a:r>
            <a:endParaRPr lang="zh-CN" altLang="en-US" sz="3600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>
            <a:clrChange>
              <a:clrFrom>
                <a:srgbClr val="008080"/>
              </a:clrFrom>
              <a:clrTo>
                <a:srgbClr val="00808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53093" y="2081531"/>
            <a:ext cx="2293291" cy="2293291"/>
          </a:xfrm>
          <a:prstGeom prst="rect">
            <a:avLst/>
          </a:prstGeom>
        </p:spPr>
      </p:pic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0013" y="221911"/>
            <a:ext cx="11056060" cy="699595"/>
          </a:xfrm>
        </p:spPr>
        <p:txBody>
          <a:bodyPr/>
          <a:lstStyle/>
          <a:p>
            <a:r>
              <a:rPr lang="en-US" altLang="zh-CN" dirty="0"/>
              <a:t>Part 3-1 Design and Assignments</a:t>
            </a:r>
            <a:endParaRPr lang="zh-CN" altLang="en-US" dirty="0">
              <a:solidFill>
                <a:srgbClr val="071F65"/>
              </a:solidFill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>
              <a:defRPr/>
            </a:pPr>
            <a:fld id="{23DA680B-B80A-2545-AB30-B9870FE9052E}" type="slidenum">
              <a:rPr lang="zh-CN" altLang="en-US">
                <a:solidFill>
                  <a:srgbClr val="3D3F41">
                    <a:tint val="75000"/>
                  </a:srgbClr>
                </a:solidFill>
                <a:latin typeface="Arial" panose="020B0604020202020204"/>
                <a:ea typeface="微软雅黑" panose="020B0503020204020204" pitchFamily="34" charset="-122"/>
              </a:rPr>
              <a:t>8</a:t>
            </a:fld>
            <a:endParaRPr lang="zh-CN" altLang="en-US">
              <a:solidFill>
                <a:srgbClr val="3D3F41">
                  <a:tint val="75000"/>
                </a:srgbClr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7842272" y="4113519"/>
            <a:ext cx="3521043" cy="256916"/>
            <a:chOff x="6665650" y="4155771"/>
            <a:chExt cx="3521043" cy="256916"/>
          </a:xfrm>
        </p:grpSpPr>
        <p:sp>
          <p:nvSpPr>
            <p:cNvPr id="8" name="TextBox 8"/>
            <p:cNvSpPr txBox="1"/>
            <p:nvPr/>
          </p:nvSpPr>
          <p:spPr>
            <a:xfrm>
              <a:off x="6665650" y="4166466"/>
              <a:ext cx="18473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>
                <a:defRPr/>
              </a:pPr>
              <a:endParaRPr lang="zh-CN" altLang="en-US" sz="1000" b="1" dirty="0">
                <a:solidFill>
                  <a:srgbClr val="3D3F4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10001962" y="4155771"/>
              <a:ext cx="18473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>
                <a:defRPr/>
              </a:pPr>
              <a:endParaRPr lang="zh-CN" altLang="en-US" sz="1000" b="1" dirty="0">
                <a:solidFill>
                  <a:srgbClr val="3D3F4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</p:grpSp>
      <p:sp>
        <p:nvSpPr>
          <p:cNvPr id="27" name="Line 3"/>
          <p:cNvSpPr>
            <a:spLocks noChangeShapeType="1"/>
          </p:cNvSpPr>
          <p:nvPr/>
        </p:nvSpPr>
        <p:spPr bwMode="black">
          <a:xfrm>
            <a:off x="996289" y="4256248"/>
            <a:ext cx="0" cy="2016224"/>
          </a:xfrm>
          <a:prstGeom prst="line">
            <a:avLst/>
          </a:prstGeom>
          <a:noFill/>
          <a:ln w="28575">
            <a:solidFill>
              <a:schemeClr val="accent5">
                <a:alpha val="50000"/>
              </a:schemeClr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457200">
              <a:defRPr/>
            </a:pPr>
            <a:endParaRPr lang="zh-CN" altLang="en-US">
              <a:solidFill>
                <a:srgbClr val="3D3F41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grpSp>
        <p:nvGrpSpPr>
          <p:cNvPr id="28" name="Group 4"/>
          <p:cNvGrpSpPr/>
          <p:nvPr/>
        </p:nvGrpSpPr>
        <p:grpSpPr bwMode="auto">
          <a:xfrm>
            <a:off x="912152" y="4919401"/>
            <a:ext cx="168275" cy="168275"/>
            <a:chOff x="2928" y="2208"/>
            <a:chExt cx="262" cy="262"/>
          </a:xfrm>
        </p:grpSpPr>
        <p:sp>
          <p:nvSpPr>
            <p:cNvPr id="29" name="Oval 5"/>
            <p:cNvSpPr>
              <a:spLocks noChangeArrowheads="1"/>
            </p:cNvSpPr>
            <p:nvPr/>
          </p:nvSpPr>
          <p:spPr bwMode="gray">
            <a:xfrm>
              <a:off x="2928" y="2208"/>
              <a:ext cx="262" cy="262"/>
            </a:xfrm>
            <a:prstGeom prst="ellipse">
              <a:avLst/>
            </a:prstGeom>
            <a:gradFill rotWithShape="1">
              <a:gsLst>
                <a:gs pos="0">
                  <a:schemeClr val="accent2">
                    <a:gamma/>
                    <a:tint val="28627"/>
                    <a:invGamma/>
                  </a:schemeClr>
                </a:gs>
                <a:gs pos="100000">
                  <a:schemeClr val="accent2"/>
                </a:gs>
              </a:gsLst>
              <a:lin ang="2700000" scaled="1"/>
            </a:gradFill>
            <a:ln w="12700">
              <a:solidFill>
                <a:srgbClr val="F8F8F8"/>
              </a:solidFill>
              <a:round/>
            </a:ln>
            <a:effectLst>
              <a:outerShdw dist="35921" dir="2700000" algn="ctr" rotWithShape="0">
                <a:srgbClr val="1C1C1C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defTabSz="457200">
                <a:defRPr/>
              </a:pPr>
              <a:endParaRPr lang="zh-CN" altLang="en-US">
                <a:solidFill>
                  <a:srgbClr val="3D3F41"/>
                </a:solidFill>
                <a:latin typeface="Arial" panose="020B0604020202020204"/>
                <a:ea typeface="微软雅黑" panose="020B0503020204020204" pitchFamily="34" charset="-122"/>
              </a:endParaRPr>
            </a:p>
          </p:txBody>
        </p:sp>
        <p:sp>
          <p:nvSpPr>
            <p:cNvPr id="30" name="Oval 6"/>
            <p:cNvSpPr>
              <a:spLocks noChangeArrowheads="1"/>
            </p:cNvSpPr>
            <p:nvPr/>
          </p:nvSpPr>
          <p:spPr bwMode="gray">
            <a:xfrm>
              <a:off x="2949" y="2230"/>
              <a:ext cx="218" cy="218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defTabSz="457200">
                <a:defRPr/>
              </a:pPr>
              <a:endParaRPr lang="zh-CN" altLang="en-US">
                <a:solidFill>
                  <a:srgbClr val="FFFFFF"/>
                </a:solidFill>
                <a:latin typeface="Arial" panose="020B0604020202020204"/>
                <a:ea typeface="微软雅黑" panose="020B0503020204020204" pitchFamily="34" charset="-122"/>
              </a:endParaRPr>
            </a:p>
          </p:txBody>
        </p:sp>
      </p:grpSp>
      <p:sp>
        <p:nvSpPr>
          <p:cNvPr id="35" name="Rectangle 14"/>
          <p:cNvSpPr>
            <a:spLocks noChangeArrowheads="1"/>
          </p:cNvSpPr>
          <p:nvPr/>
        </p:nvSpPr>
        <p:spPr bwMode="auto">
          <a:xfrm>
            <a:off x="1070903" y="5417144"/>
            <a:ext cx="346280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457200">
              <a:buClr>
                <a:srgbClr val="FF0066"/>
              </a:buClr>
              <a:buSzPct val="75000"/>
              <a:defRPr/>
            </a:pPr>
            <a:r>
              <a:rPr lang="en-US" altLang="zh-CN" sz="2000" dirty="0">
                <a:solidFill>
                  <a:srgbClr val="3D3F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UI</a:t>
            </a:r>
            <a:r>
              <a:rPr lang="en-US" altLang="zh-CN" sz="2000" b="1" dirty="0">
                <a:solidFill>
                  <a:srgbClr val="3D3F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solidFill>
                  <a:srgbClr val="3D3F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design and other things</a:t>
            </a:r>
          </a:p>
        </p:txBody>
      </p:sp>
      <p:sp>
        <p:nvSpPr>
          <p:cNvPr id="38" name="Line 3"/>
          <p:cNvSpPr>
            <a:spLocks noChangeShapeType="1"/>
          </p:cNvSpPr>
          <p:nvPr/>
        </p:nvSpPr>
        <p:spPr bwMode="black">
          <a:xfrm>
            <a:off x="6408607" y="1258942"/>
            <a:ext cx="0" cy="2115436"/>
          </a:xfrm>
          <a:prstGeom prst="line">
            <a:avLst/>
          </a:prstGeom>
          <a:noFill/>
          <a:ln w="28575">
            <a:solidFill>
              <a:schemeClr val="accent5">
                <a:alpha val="50000"/>
              </a:schemeClr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457200">
              <a:defRPr/>
            </a:pPr>
            <a:endParaRPr lang="zh-CN" altLang="en-US">
              <a:solidFill>
                <a:srgbClr val="3D3F41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grpSp>
        <p:nvGrpSpPr>
          <p:cNvPr id="39" name="Group 4"/>
          <p:cNvGrpSpPr/>
          <p:nvPr/>
        </p:nvGrpSpPr>
        <p:grpSpPr bwMode="auto">
          <a:xfrm>
            <a:off x="6314949" y="1481294"/>
            <a:ext cx="168275" cy="168275"/>
            <a:chOff x="2928" y="2208"/>
            <a:chExt cx="262" cy="262"/>
          </a:xfrm>
        </p:grpSpPr>
        <p:sp>
          <p:nvSpPr>
            <p:cNvPr id="40" name="Oval 5"/>
            <p:cNvSpPr>
              <a:spLocks noChangeArrowheads="1"/>
            </p:cNvSpPr>
            <p:nvPr/>
          </p:nvSpPr>
          <p:spPr bwMode="gray">
            <a:xfrm>
              <a:off x="2928" y="2208"/>
              <a:ext cx="262" cy="262"/>
            </a:xfrm>
            <a:prstGeom prst="ellipse">
              <a:avLst/>
            </a:prstGeom>
            <a:gradFill rotWithShape="1">
              <a:gsLst>
                <a:gs pos="0">
                  <a:schemeClr val="accent2">
                    <a:gamma/>
                    <a:tint val="28627"/>
                    <a:invGamma/>
                  </a:schemeClr>
                </a:gs>
                <a:gs pos="100000">
                  <a:schemeClr val="accent2"/>
                </a:gs>
              </a:gsLst>
              <a:lin ang="2700000" scaled="1"/>
            </a:gradFill>
            <a:ln w="12700">
              <a:solidFill>
                <a:srgbClr val="F8F8F8"/>
              </a:solidFill>
              <a:round/>
            </a:ln>
            <a:effectLst>
              <a:outerShdw dist="35921" dir="2700000" algn="ctr" rotWithShape="0">
                <a:srgbClr val="1C1C1C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defTabSz="457200">
                <a:defRPr/>
              </a:pPr>
              <a:endParaRPr lang="zh-CN" altLang="en-US">
                <a:solidFill>
                  <a:srgbClr val="3D3F41"/>
                </a:solidFill>
                <a:latin typeface="Arial" panose="020B0604020202020204"/>
                <a:ea typeface="微软雅黑" panose="020B0503020204020204" pitchFamily="34" charset="-122"/>
              </a:endParaRPr>
            </a:p>
          </p:txBody>
        </p:sp>
        <p:sp>
          <p:nvSpPr>
            <p:cNvPr id="41" name="Oval 6"/>
            <p:cNvSpPr>
              <a:spLocks noChangeArrowheads="1"/>
            </p:cNvSpPr>
            <p:nvPr/>
          </p:nvSpPr>
          <p:spPr bwMode="gray">
            <a:xfrm>
              <a:off x="2949" y="2230"/>
              <a:ext cx="218" cy="218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defTabSz="457200">
                <a:defRPr/>
              </a:pPr>
              <a:endParaRPr lang="zh-CN" altLang="en-US">
                <a:solidFill>
                  <a:srgbClr val="FFFFFF"/>
                </a:solidFill>
                <a:latin typeface="Arial" panose="020B0604020202020204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2" name="Group 7"/>
          <p:cNvGrpSpPr/>
          <p:nvPr/>
        </p:nvGrpSpPr>
        <p:grpSpPr bwMode="auto">
          <a:xfrm>
            <a:off x="6314949" y="2433794"/>
            <a:ext cx="168275" cy="168275"/>
            <a:chOff x="2928" y="2208"/>
            <a:chExt cx="262" cy="262"/>
          </a:xfrm>
        </p:grpSpPr>
        <p:sp>
          <p:nvSpPr>
            <p:cNvPr id="43" name="Oval 8"/>
            <p:cNvSpPr>
              <a:spLocks noChangeArrowheads="1"/>
            </p:cNvSpPr>
            <p:nvPr/>
          </p:nvSpPr>
          <p:spPr bwMode="gray">
            <a:xfrm>
              <a:off x="2928" y="2208"/>
              <a:ext cx="262" cy="262"/>
            </a:xfrm>
            <a:prstGeom prst="ellipse">
              <a:avLst/>
            </a:prstGeom>
            <a:gradFill rotWithShape="1">
              <a:gsLst>
                <a:gs pos="0">
                  <a:schemeClr val="accent2">
                    <a:gamma/>
                    <a:tint val="28627"/>
                    <a:invGamma/>
                  </a:schemeClr>
                </a:gs>
                <a:gs pos="100000">
                  <a:schemeClr val="accent2"/>
                </a:gs>
              </a:gsLst>
              <a:lin ang="2700000" scaled="1"/>
            </a:gradFill>
            <a:ln w="12700">
              <a:solidFill>
                <a:srgbClr val="F8F8F8"/>
              </a:solidFill>
              <a:round/>
            </a:ln>
            <a:effectLst>
              <a:outerShdw dist="35921" dir="2700000" algn="ctr" rotWithShape="0">
                <a:srgbClr val="1C1C1C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defTabSz="457200">
                <a:defRPr/>
              </a:pPr>
              <a:endParaRPr lang="zh-CN" altLang="en-US">
                <a:solidFill>
                  <a:srgbClr val="3D3F41"/>
                </a:solidFill>
                <a:latin typeface="Arial" panose="020B0604020202020204"/>
                <a:ea typeface="微软雅黑" panose="020B0503020204020204" pitchFamily="34" charset="-122"/>
              </a:endParaRPr>
            </a:p>
          </p:txBody>
        </p:sp>
        <p:sp>
          <p:nvSpPr>
            <p:cNvPr id="44" name="Oval 9"/>
            <p:cNvSpPr>
              <a:spLocks noChangeArrowheads="1"/>
            </p:cNvSpPr>
            <p:nvPr/>
          </p:nvSpPr>
          <p:spPr bwMode="gray">
            <a:xfrm>
              <a:off x="2949" y="2230"/>
              <a:ext cx="218" cy="218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defTabSz="457200">
                <a:defRPr/>
              </a:pPr>
              <a:endParaRPr lang="zh-CN" altLang="en-US">
                <a:solidFill>
                  <a:srgbClr val="FFFFFF"/>
                </a:solidFill>
                <a:latin typeface="Arial" panose="020B0604020202020204"/>
                <a:ea typeface="微软雅黑" panose="020B0503020204020204" pitchFamily="34" charset="-122"/>
              </a:endParaRPr>
            </a:p>
          </p:txBody>
        </p:sp>
      </p:grpSp>
      <p:sp>
        <p:nvSpPr>
          <p:cNvPr id="47" name="Text Box 16"/>
          <p:cNvSpPr txBox="1">
            <a:spLocks noChangeArrowheads="1"/>
          </p:cNvSpPr>
          <p:nvPr/>
        </p:nvSpPr>
        <p:spPr bwMode="gray">
          <a:xfrm>
            <a:off x="6522349" y="1735723"/>
            <a:ext cx="506714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457200" eaLnBrk="0" hangingPunct="0">
              <a:defRPr/>
            </a:pPr>
            <a:r>
              <a:rPr lang="en-US" altLang="zh-CN" dirty="0">
                <a:solidFill>
                  <a:srgbClr val="3D3F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basic functions about playing, pausing, stopping and so on</a:t>
            </a:r>
          </a:p>
        </p:txBody>
      </p:sp>
      <p:sp>
        <p:nvSpPr>
          <p:cNvPr id="48" name="Text Box 16"/>
          <p:cNvSpPr txBox="1">
            <a:spLocks noChangeArrowheads="1"/>
          </p:cNvSpPr>
          <p:nvPr/>
        </p:nvSpPr>
        <p:spPr bwMode="gray">
          <a:xfrm>
            <a:off x="6522349" y="2741109"/>
            <a:ext cx="506714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457200" eaLnBrk="0" hangingPunct="0">
              <a:defRPr/>
            </a:pPr>
            <a:r>
              <a:rPr lang="en-US" altLang="zh-CN" sz="2000" dirty="0">
                <a:solidFill>
                  <a:srgbClr val="3D3F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functions about lyric and other things;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1391994" y="1040747"/>
            <a:ext cx="3601179" cy="670926"/>
            <a:chOff x="1391994" y="1040746"/>
            <a:chExt cx="3601178" cy="670926"/>
          </a:xfrm>
        </p:grpSpPr>
        <p:grpSp>
          <p:nvGrpSpPr>
            <p:cNvPr id="5" name="组合 4"/>
            <p:cNvGrpSpPr/>
            <p:nvPr/>
          </p:nvGrpSpPr>
          <p:grpSpPr>
            <a:xfrm>
              <a:off x="1391994" y="1457628"/>
              <a:ext cx="3601178" cy="254044"/>
              <a:chOff x="1391994" y="1457628"/>
              <a:chExt cx="3601178" cy="254044"/>
            </a:xfrm>
          </p:grpSpPr>
          <p:sp>
            <p:nvSpPr>
              <p:cNvPr id="26" name="矩形 25"/>
              <p:cNvSpPr/>
              <p:nvPr/>
            </p:nvSpPr>
            <p:spPr>
              <a:xfrm>
                <a:off x="1391994" y="1457628"/>
                <a:ext cx="184731" cy="2540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457200">
                  <a:defRPr/>
                </a:pPr>
                <a:endParaRPr lang="zh-CN" altLang="en-US" sz="1050" b="1" dirty="0">
                  <a:solidFill>
                    <a:srgbClr val="3D3F4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</p:txBody>
          </p:sp>
          <p:sp>
            <p:nvSpPr>
              <p:cNvPr id="36" name="TextBox 9"/>
              <p:cNvSpPr txBox="1"/>
              <p:nvPr/>
            </p:nvSpPr>
            <p:spPr>
              <a:xfrm>
                <a:off x="4808441" y="1458828"/>
                <a:ext cx="18473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457200">
                  <a:defRPr/>
                </a:pPr>
                <a:endParaRPr lang="zh-CN" altLang="en-US" sz="1000" b="1" dirty="0">
                  <a:solidFill>
                    <a:srgbClr val="3D3F4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</p:txBody>
          </p:sp>
        </p:grpSp>
        <p:sp>
          <p:nvSpPr>
            <p:cNvPr id="25" name="矩形 24"/>
            <p:cNvSpPr/>
            <p:nvPr/>
          </p:nvSpPr>
          <p:spPr>
            <a:xfrm>
              <a:off x="2086324" y="1040746"/>
              <a:ext cx="1770036" cy="338554"/>
            </a:xfrm>
            <a:prstGeom prst="rect">
              <a:avLst/>
            </a:prstGeom>
            <a:solidFill>
              <a:srgbClr val="071F65"/>
            </a:solidFill>
          </p:spPr>
          <p:txBody>
            <a:bodyPr wrap="none">
              <a:spAutoFit/>
            </a:bodyPr>
            <a:lstStyle/>
            <a:p>
              <a:pPr defTabSz="457200">
                <a:defRPr/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Main</a:t>
              </a:r>
              <a:r>
                <a:rPr lang="zh-CN" altLang="en-US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 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Functions</a:t>
              </a:r>
              <a:endParaRPr lang="zh-CN" altLang="en-US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</p:grpSp>
      <p:graphicFrame>
        <p:nvGraphicFramePr>
          <p:cNvPr id="3" name="图示 2"/>
          <p:cNvGraphicFramePr/>
          <p:nvPr>
            <p:extLst>
              <p:ext uri="{D42A27DB-BD31-4B8C-83A1-F6EECF244321}">
                <p14:modId xmlns:p14="http://schemas.microsoft.com/office/powerpoint/2010/main" val="2017378096"/>
              </p:ext>
            </p:extLst>
          </p:nvPr>
        </p:nvGraphicFramePr>
        <p:xfrm>
          <a:off x="1222316" y="1515504"/>
          <a:ext cx="4407851" cy="33206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12" name="图片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11340" y="3141345"/>
            <a:ext cx="3550285" cy="378650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500"/>
                            </p:stCondLst>
                            <p:childTnLst>
                              <p:par>
                                <p:cTn id="4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0"/>
                            </p:stCondLst>
                            <p:childTnLst>
                              <p:par>
                                <p:cTn id="5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35" grpId="0"/>
      <p:bldP spid="38" grpId="0" animBg="1"/>
      <p:bldP spid="47" grpId="0"/>
      <p:bldP spid="4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707029" y="2320835"/>
            <a:ext cx="2693003" cy="2547828"/>
            <a:chOff x="2707026" y="2320834"/>
            <a:chExt cx="2693003" cy="2547828"/>
          </a:xfrm>
        </p:grpSpPr>
        <p:sp>
          <p:nvSpPr>
            <p:cNvPr id="33" name="任意多边形 32"/>
            <p:cNvSpPr/>
            <p:nvPr/>
          </p:nvSpPr>
          <p:spPr>
            <a:xfrm>
              <a:off x="3245679" y="2336345"/>
              <a:ext cx="1454150" cy="666750"/>
            </a:xfrm>
            <a:custGeom>
              <a:avLst/>
              <a:gdLst>
                <a:gd name="connsiteX0" fmla="*/ 0 w 845820"/>
                <a:gd name="connsiteY0" fmla="*/ 0 h 388620"/>
                <a:gd name="connsiteX1" fmla="*/ 845820 w 845820"/>
                <a:gd name="connsiteY1" fmla="*/ 0 h 388620"/>
                <a:gd name="connsiteX2" fmla="*/ 0 w 845820"/>
                <a:gd name="connsiteY2" fmla="*/ 388620 h 388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45820" h="388620">
                  <a:moveTo>
                    <a:pt x="0" y="0"/>
                  </a:moveTo>
                  <a:lnTo>
                    <a:pt x="845820" y="0"/>
                  </a:lnTo>
                  <a:lnTo>
                    <a:pt x="0" y="388620"/>
                  </a:lnTo>
                  <a:close/>
                </a:path>
              </a:pathLst>
            </a:custGeom>
            <a:solidFill>
              <a:srgbClr val="071F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7200">
                <a:defRPr/>
              </a:pPr>
              <a:endParaRPr lang="zh-CN" altLang="en-US" dirty="0">
                <a:solidFill>
                  <a:srgbClr val="FFFFFF"/>
                </a:solidFill>
                <a:latin typeface="Arial" panose="020B0604020202020204"/>
                <a:ea typeface="微软雅黑" panose="020B0503020204020204" pitchFamily="34" charset="-122"/>
              </a:endParaRPr>
            </a:p>
          </p:txBody>
        </p:sp>
        <p:sp>
          <p:nvSpPr>
            <p:cNvPr id="34" name="任意多边形 33"/>
            <p:cNvSpPr/>
            <p:nvPr/>
          </p:nvSpPr>
          <p:spPr>
            <a:xfrm rot="3600000">
              <a:off x="4059273" y="2795927"/>
              <a:ext cx="1454150" cy="668337"/>
            </a:xfrm>
            <a:custGeom>
              <a:avLst/>
              <a:gdLst>
                <a:gd name="connsiteX0" fmla="*/ 0 w 845820"/>
                <a:gd name="connsiteY0" fmla="*/ 0 h 388620"/>
                <a:gd name="connsiteX1" fmla="*/ 845820 w 845820"/>
                <a:gd name="connsiteY1" fmla="*/ 0 h 388620"/>
                <a:gd name="connsiteX2" fmla="*/ 0 w 845820"/>
                <a:gd name="connsiteY2" fmla="*/ 388620 h 388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45820" h="388620">
                  <a:moveTo>
                    <a:pt x="0" y="0"/>
                  </a:moveTo>
                  <a:lnTo>
                    <a:pt x="845820" y="0"/>
                  </a:lnTo>
                  <a:lnTo>
                    <a:pt x="0" y="388620"/>
                  </a:lnTo>
                  <a:close/>
                </a:path>
              </a:pathLst>
            </a:custGeom>
            <a:solidFill>
              <a:srgbClr val="071F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7200">
                <a:defRPr/>
              </a:pPr>
              <a:endParaRPr lang="zh-CN" altLang="en-US" dirty="0">
                <a:solidFill>
                  <a:srgbClr val="FFFFFF"/>
                </a:solidFill>
                <a:latin typeface="Arial" panose="020B0604020202020204"/>
                <a:ea typeface="微软雅黑" panose="020B0503020204020204" pitchFamily="34" charset="-122"/>
              </a:endParaRPr>
            </a:p>
          </p:txBody>
        </p:sp>
        <p:sp>
          <p:nvSpPr>
            <p:cNvPr id="38" name="任意多边形 37"/>
            <p:cNvSpPr/>
            <p:nvPr/>
          </p:nvSpPr>
          <p:spPr>
            <a:xfrm rot="18000000">
              <a:off x="2443198" y="2795927"/>
              <a:ext cx="1454150" cy="668337"/>
            </a:xfrm>
            <a:custGeom>
              <a:avLst/>
              <a:gdLst>
                <a:gd name="connsiteX0" fmla="*/ 0 w 845820"/>
                <a:gd name="connsiteY0" fmla="*/ 0 h 388620"/>
                <a:gd name="connsiteX1" fmla="*/ 845820 w 845820"/>
                <a:gd name="connsiteY1" fmla="*/ 0 h 388620"/>
                <a:gd name="connsiteX2" fmla="*/ 0 w 845820"/>
                <a:gd name="connsiteY2" fmla="*/ 388620 h 388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45820" h="388620">
                  <a:moveTo>
                    <a:pt x="0" y="0"/>
                  </a:moveTo>
                  <a:lnTo>
                    <a:pt x="845820" y="0"/>
                  </a:lnTo>
                  <a:lnTo>
                    <a:pt x="0" y="388620"/>
                  </a:lnTo>
                  <a:close/>
                </a:path>
              </a:pathLst>
            </a:custGeom>
            <a:solidFill>
              <a:srgbClr val="071F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7200">
                <a:defRPr/>
              </a:pPr>
              <a:endParaRPr lang="zh-CN" altLang="en-US" dirty="0">
                <a:solidFill>
                  <a:srgbClr val="FFFFFF"/>
                </a:solidFill>
                <a:latin typeface="Arial" panose="020B0604020202020204"/>
                <a:ea typeface="微软雅黑" panose="020B0503020204020204" pitchFamily="34" charset="-122"/>
              </a:endParaRPr>
            </a:p>
          </p:txBody>
        </p:sp>
        <p:sp>
          <p:nvSpPr>
            <p:cNvPr id="45" name="任意多边形 44"/>
            <p:cNvSpPr/>
            <p:nvPr/>
          </p:nvSpPr>
          <p:spPr>
            <a:xfrm rot="17928622">
              <a:off x="4065623" y="3732552"/>
              <a:ext cx="1468437" cy="666750"/>
            </a:xfrm>
            <a:custGeom>
              <a:avLst/>
              <a:gdLst>
                <a:gd name="connsiteX0" fmla="*/ 1467599 w 1467599"/>
                <a:gd name="connsiteY0" fmla="*/ 0 h 667930"/>
                <a:gd name="connsiteX1" fmla="*/ 1453729 w 1467599"/>
                <a:gd name="connsiteY1" fmla="*/ 667930 h 667930"/>
                <a:gd name="connsiteX2" fmla="*/ 0 w 1467599"/>
                <a:gd name="connsiteY2" fmla="*/ 637742 h 667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67599" h="667930">
                  <a:moveTo>
                    <a:pt x="1467599" y="0"/>
                  </a:moveTo>
                  <a:lnTo>
                    <a:pt x="1453729" y="667930"/>
                  </a:lnTo>
                  <a:lnTo>
                    <a:pt x="0" y="637742"/>
                  </a:lnTo>
                  <a:close/>
                </a:path>
              </a:pathLst>
            </a:custGeom>
            <a:solidFill>
              <a:srgbClr val="071F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7200">
                <a:defRPr/>
              </a:pPr>
              <a:endParaRPr lang="zh-CN" altLang="en-US" dirty="0">
                <a:solidFill>
                  <a:srgbClr val="FFFFFF"/>
                </a:solidFill>
                <a:latin typeface="Arial" panose="020B0604020202020204"/>
                <a:ea typeface="微软雅黑" panose="020B0503020204020204" pitchFamily="34" charset="-122"/>
              </a:endParaRPr>
            </a:p>
          </p:txBody>
        </p:sp>
        <p:sp>
          <p:nvSpPr>
            <p:cNvPr id="49" name="任意多边形 48"/>
            <p:cNvSpPr/>
            <p:nvPr/>
          </p:nvSpPr>
          <p:spPr>
            <a:xfrm>
              <a:off x="3255204" y="4184195"/>
              <a:ext cx="1454150" cy="668338"/>
            </a:xfrm>
            <a:custGeom>
              <a:avLst/>
              <a:gdLst>
                <a:gd name="connsiteX0" fmla="*/ 1454043 w 1454043"/>
                <a:gd name="connsiteY0" fmla="*/ 0 h 668074"/>
                <a:gd name="connsiteX1" fmla="*/ 1454043 w 1454043"/>
                <a:gd name="connsiteY1" fmla="*/ 668074 h 668074"/>
                <a:gd name="connsiteX2" fmla="*/ 0 w 1454043"/>
                <a:gd name="connsiteY2" fmla="*/ 668074 h 668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4043" h="668074">
                  <a:moveTo>
                    <a:pt x="1454043" y="0"/>
                  </a:moveTo>
                  <a:lnTo>
                    <a:pt x="1454043" y="668074"/>
                  </a:lnTo>
                  <a:lnTo>
                    <a:pt x="0" y="668074"/>
                  </a:lnTo>
                  <a:close/>
                </a:path>
              </a:pathLst>
            </a:custGeom>
            <a:solidFill>
              <a:srgbClr val="071F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7200">
                <a:defRPr/>
              </a:pPr>
              <a:endParaRPr lang="zh-CN" altLang="en-US" dirty="0">
                <a:solidFill>
                  <a:srgbClr val="FFFFFF"/>
                </a:solidFill>
                <a:latin typeface="Arial" panose="020B0604020202020204"/>
                <a:ea typeface="微软雅黑" panose="020B0503020204020204" pitchFamily="34" charset="-122"/>
              </a:endParaRPr>
            </a:p>
          </p:txBody>
        </p:sp>
        <p:sp>
          <p:nvSpPr>
            <p:cNvPr id="53" name="任意多边形 52"/>
            <p:cNvSpPr/>
            <p:nvPr/>
          </p:nvSpPr>
          <p:spPr>
            <a:xfrm rot="3464586">
              <a:off x="2415416" y="3731758"/>
              <a:ext cx="1479550" cy="666750"/>
            </a:xfrm>
            <a:custGeom>
              <a:avLst/>
              <a:gdLst>
                <a:gd name="connsiteX0" fmla="*/ 0 w 1479224"/>
                <a:gd name="connsiteY0" fmla="*/ 610296 h 667556"/>
                <a:gd name="connsiteX1" fmla="*/ 1479224 w 1479224"/>
                <a:gd name="connsiteY1" fmla="*/ 0 h 667556"/>
                <a:gd name="connsiteX2" fmla="*/ 1452915 w 1479224"/>
                <a:gd name="connsiteY2" fmla="*/ 667556 h 667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79224" h="667556">
                  <a:moveTo>
                    <a:pt x="0" y="610296"/>
                  </a:moveTo>
                  <a:lnTo>
                    <a:pt x="1479224" y="0"/>
                  </a:lnTo>
                  <a:lnTo>
                    <a:pt x="1452915" y="667556"/>
                  </a:lnTo>
                  <a:close/>
                </a:path>
              </a:pathLst>
            </a:custGeom>
            <a:solidFill>
              <a:srgbClr val="071F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7200">
                <a:defRPr/>
              </a:pPr>
              <a:endParaRPr lang="zh-CN" altLang="en-US" dirty="0">
                <a:solidFill>
                  <a:srgbClr val="FFFFFF"/>
                </a:solidFill>
                <a:latin typeface="Arial" panose="020B0604020202020204"/>
                <a:ea typeface="微软雅黑" panose="020B0503020204020204" pitchFamily="34" charset="-122"/>
              </a:endParaRPr>
            </a:p>
          </p:txBody>
        </p:sp>
        <p:sp>
          <p:nvSpPr>
            <p:cNvPr id="3080" name="文本框 53"/>
            <p:cNvSpPr txBox="1">
              <a:spLocks noChangeArrowheads="1"/>
            </p:cNvSpPr>
            <p:nvPr/>
          </p:nvSpPr>
          <p:spPr bwMode="auto">
            <a:xfrm>
              <a:off x="3242807" y="2320834"/>
              <a:ext cx="438296" cy="3724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457200">
                <a:lnSpc>
                  <a:spcPct val="100000"/>
                </a:lnSpc>
                <a:spcBef>
                  <a:spcPct val="0"/>
                </a:spcBef>
                <a:buNone/>
                <a:defRPr/>
              </a:pPr>
              <a:r>
                <a:rPr lang="en-US" altLang="zh-CN" sz="1800" b="1" dirty="0">
                  <a:solidFill>
                    <a:srgbClr val="FFFFFF"/>
                  </a:solidFill>
                  <a:latin typeface="Arial Black" panose="020B0A04020102020204"/>
                  <a:ea typeface="Verdana" panose="020B0604030504040204" pitchFamily="34" charset="0"/>
                  <a:cs typeface="Arial" panose="020B0604020202020204" pitchFamily="34" charset="0"/>
                </a:rPr>
                <a:t>01</a:t>
              </a:r>
              <a:endParaRPr lang="zh-CN" altLang="en-US" sz="1800" b="1" dirty="0">
                <a:solidFill>
                  <a:srgbClr val="FFFFFF"/>
                </a:solidFill>
                <a:latin typeface="Arial Black" panose="020B0A04020102020204"/>
                <a:ea typeface="Verdana" panose="020B060403050404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81" name="文本框 54"/>
            <p:cNvSpPr txBox="1">
              <a:spLocks noChangeArrowheads="1"/>
            </p:cNvSpPr>
            <p:nvPr/>
          </p:nvSpPr>
          <p:spPr bwMode="auto">
            <a:xfrm rot="-1902825">
              <a:off x="4404823" y="2408316"/>
              <a:ext cx="438297" cy="3724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457200">
                <a:lnSpc>
                  <a:spcPct val="100000"/>
                </a:lnSpc>
                <a:spcBef>
                  <a:spcPct val="0"/>
                </a:spcBef>
                <a:buNone/>
                <a:defRPr/>
              </a:pPr>
              <a:r>
                <a:rPr lang="en-US" altLang="zh-CN" sz="1800" b="1">
                  <a:solidFill>
                    <a:srgbClr val="FFFFFF"/>
                  </a:solidFill>
                  <a:latin typeface="Arial Black" panose="020B0A04020102020204"/>
                  <a:ea typeface="Verdana" panose="020B0604030504040204" pitchFamily="34" charset="0"/>
                  <a:cs typeface="Arial" panose="020B0604020202020204" pitchFamily="34" charset="0"/>
                </a:rPr>
                <a:t>02</a:t>
              </a:r>
              <a:endParaRPr lang="zh-CN" altLang="en-US" sz="1800" b="1">
                <a:solidFill>
                  <a:srgbClr val="FFFFFF"/>
                </a:solidFill>
                <a:latin typeface="Arial Black" panose="020B0A04020102020204"/>
                <a:ea typeface="Verdana" panose="020B060403050404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82" name="文本框 55"/>
            <p:cNvSpPr txBox="1">
              <a:spLocks noChangeArrowheads="1"/>
            </p:cNvSpPr>
            <p:nvPr/>
          </p:nvSpPr>
          <p:spPr bwMode="auto">
            <a:xfrm rot="1834046">
              <a:off x="4961733" y="3469233"/>
              <a:ext cx="438296" cy="3724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457200">
                <a:lnSpc>
                  <a:spcPct val="100000"/>
                </a:lnSpc>
                <a:spcBef>
                  <a:spcPct val="0"/>
                </a:spcBef>
                <a:buNone/>
                <a:defRPr/>
              </a:pPr>
              <a:r>
                <a:rPr lang="en-US" altLang="zh-CN" sz="1800" b="1">
                  <a:solidFill>
                    <a:srgbClr val="FFFFFF"/>
                  </a:solidFill>
                  <a:latin typeface="Arial Black" panose="020B0A04020102020204"/>
                  <a:ea typeface="Verdana" panose="020B0604030504040204" pitchFamily="34" charset="0"/>
                  <a:cs typeface="Arial" panose="020B0604020202020204" pitchFamily="34" charset="0"/>
                </a:rPr>
                <a:t>03</a:t>
              </a:r>
              <a:endParaRPr lang="zh-CN" altLang="en-US" sz="1800" b="1">
                <a:solidFill>
                  <a:srgbClr val="FFFFFF"/>
                </a:solidFill>
                <a:latin typeface="Arial Black" panose="020B0A04020102020204"/>
                <a:ea typeface="Verdana" panose="020B060403050404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83" name="文本框 56"/>
            <p:cNvSpPr txBox="1">
              <a:spLocks noChangeArrowheads="1"/>
            </p:cNvSpPr>
            <p:nvPr/>
          </p:nvSpPr>
          <p:spPr bwMode="auto">
            <a:xfrm>
              <a:off x="4312452" y="4496250"/>
              <a:ext cx="438296" cy="3724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457200">
                <a:lnSpc>
                  <a:spcPct val="100000"/>
                </a:lnSpc>
                <a:spcBef>
                  <a:spcPct val="0"/>
                </a:spcBef>
                <a:buNone/>
                <a:defRPr/>
              </a:pPr>
              <a:r>
                <a:rPr lang="en-US" altLang="zh-CN" sz="1800" b="1" dirty="0">
                  <a:solidFill>
                    <a:srgbClr val="FFFFFF"/>
                  </a:solidFill>
                  <a:latin typeface="Arial Black" panose="020B0A04020102020204"/>
                  <a:ea typeface="Verdana" panose="020B0604030504040204" pitchFamily="34" charset="0"/>
                  <a:cs typeface="Arial" panose="020B0604020202020204" pitchFamily="34" charset="0"/>
                </a:rPr>
                <a:t>04</a:t>
              </a:r>
              <a:endParaRPr lang="zh-CN" altLang="en-US" sz="1800" b="1" dirty="0">
                <a:solidFill>
                  <a:srgbClr val="FFFFFF"/>
                </a:solidFill>
                <a:latin typeface="Arial Black" panose="020B0A04020102020204"/>
                <a:ea typeface="Verdana" panose="020B060403050404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84" name="文本框 57"/>
            <p:cNvSpPr txBox="1">
              <a:spLocks noChangeArrowheads="1"/>
            </p:cNvSpPr>
            <p:nvPr/>
          </p:nvSpPr>
          <p:spPr bwMode="auto">
            <a:xfrm rot="-1875197">
              <a:off x="3298568" y="4364700"/>
              <a:ext cx="438296" cy="3724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457200">
                <a:lnSpc>
                  <a:spcPct val="100000"/>
                </a:lnSpc>
                <a:spcBef>
                  <a:spcPct val="0"/>
                </a:spcBef>
                <a:buNone/>
                <a:defRPr/>
              </a:pPr>
              <a:r>
                <a:rPr lang="en-US" altLang="zh-CN" sz="1800" b="1">
                  <a:solidFill>
                    <a:srgbClr val="FFFFFF"/>
                  </a:solidFill>
                  <a:latin typeface="Arial Black" panose="020B0A04020102020204"/>
                  <a:ea typeface="Verdana" panose="020B0604030504040204" pitchFamily="34" charset="0"/>
                  <a:cs typeface="Arial" panose="020B0604020202020204" pitchFamily="34" charset="0"/>
                </a:rPr>
                <a:t>05</a:t>
              </a:r>
              <a:endParaRPr lang="zh-CN" altLang="en-US" sz="1800" b="1">
                <a:solidFill>
                  <a:srgbClr val="FFFFFF"/>
                </a:solidFill>
                <a:latin typeface="Arial Black" panose="020B0A04020102020204"/>
                <a:ea typeface="Verdana" panose="020B060403050404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85" name="文本框 58"/>
            <p:cNvSpPr txBox="1">
              <a:spLocks noChangeArrowheads="1"/>
            </p:cNvSpPr>
            <p:nvPr/>
          </p:nvSpPr>
          <p:spPr bwMode="auto">
            <a:xfrm rot="1643363">
              <a:off x="2707026" y="3484903"/>
              <a:ext cx="438296" cy="3724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457200">
                <a:lnSpc>
                  <a:spcPct val="100000"/>
                </a:lnSpc>
                <a:spcBef>
                  <a:spcPct val="0"/>
                </a:spcBef>
                <a:buNone/>
                <a:defRPr/>
              </a:pPr>
              <a:r>
                <a:rPr lang="en-US" altLang="zh-CN" sz="1800" b="1" dirty="0">
                  <a:solidFill>
                    <a:srgbClr val="FFFFFF"/>
                  </a:solidFill>
                  <a:latin typeface="Arial Black" panose="020B0A04020102020204"/>
                  <a:ea typeface="Verdana" panose="020B0604030504040204" pitchFamily="34" charset="0"/>
                  <a:cs typeface="Arial" panose="020B0604020202020204" pitchFamily="34" charset="0"/>
                </a:rPr>
                <a:t>06</a:t>
              </a:r>
              <a:endParaRPr lang="zh-CN" altLang="en-US" sz="1800" b="1" dirty="0">
                <a:solidFill>
                  <a:srgbClr val="FFFFFF"/>
                </a:solidFill>
                <a:latin typeface="Arial Black" panose="020B0A04020102020204"/>
                <a:ea typeface="Verdana" panose="020B060403050404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86" name="矩形 59"/>
            <p:cNvSpPr>
              <a:spLocks noChangeArrowheads="1"/>
            </p:cNvSpPr>
            <p:nvPr/>
          </p:nvSpPr>
          <p:spPr bwMode="auto">
            <a:xfrm>
              <a:off x="3272667" y="3154210"/>
              <a:ext cx="1419225" cy="895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defTabSz="457200">
                <a:buNone/>
                <a:defRPr/>
              </a:pPr>
              <a:r>
                <a:rPr lang="en-US" altLang="zh-CN" sz="2000" b="1" dirty="0">
                  <a:solidFill>
                    <a:srgbClr val="3D3F41">
                      <a:lumMod val="50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Be</a:t>
              </a:r>
              <a:r>
                <a:rPr lang="zh-CN" altLang="en-US" sz="2000" b="1" dirty="0">
                  <a:solidFill>
                    <a:srgbClr val="3D3F41">
                      <a:lumMod val="50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 </a:t>
              </a:r>
              <a:r>
                <a:rPr lang="en-US" altLang="zh-CN" sz="2000" b="1" dirty="0">
                  <a:solidFill>
                    <a:srgbClr val="3D3F41">
                      <a:lumMod val="50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able</a:t>
              </a:r>
              <a:r>
                <a:rPr lang="zh-CN" altLang="en-US" sz="2000" b="1" dirty="0">
                  <a:solidFill>
                    <a:srgbClr val="3D3F41">
                      <a:lumMod val="50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 </a:t>
              </a:r>
              <a:r>
                <a:rPr lang="en-US" altLang="zh-CN" sz="2000" b="1" dirty="0">
                  <a:solidFill>
                    <a:srgbClr val="3D3F41">
                      <a:lumMod val="50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to</a:t>
              </a:r>
              <a:r>
                <a:rPr lang="zh-CN" altLang="en-US" sz="2000" b="1" dirty="0">
                  <a:solidFill>
                    <a:srgbClr val="3D3F41">
                      <a:lumMod val="50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 </a:t>
              </a:r>
            </a:p>
          </p:txBody>
        </p:sp>
      </p:grpSp>
      <p:sp>
        <p:nvSpPr>
          <p:cNvPr id="61" name="矩形 60"/>
          <p:cNvSpPr/>
          <p:nvPr/>
        </p:nvSpPr>
        <p:spPr>
          <a:xfrm>
            <a:off x="3103510" y="1709187"/>
            <a:ext cx="176630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457200">
              <a:defRPr/>
            </a:pPr>
            <a:r>
              <a:rPr lang="en-US" altLang="zh-CN" sz="1600" dirty="0">
                <a:solidFill>
                  <a:srgbClr val="454749"/>
                </a:solidFill>
                <a:latin typeface="Arial Black" panose="020B0A040201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Play most of songs</a:t>
            </a:r>
          </a:p>
        </p:txBody>
      </p:sp>
      <p:sp>
        <p:nvSpPr>
          <p:cNvPr id="62" name="矩形 61"/>
          <p:cNvSpPr/>
          <p:nvPr/>
        </p:nvSpPr>
        <p:spPr>
          <a:xfrm>
            <a:off x="5199198" y="2523592"/>
            <a:ext cx="1623116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buClrTx/>
              <a:buSzTx/>
              <a:buFontTx/>
              <a:defRPr/>
            </a:pPr>
            <a:r>
              <a:rPr lang="en-US" altLang="zh-CN" sz="1600" dirty="0">
                <a:solidFill>
                  <a:srgbClr val="454749"/>
                </a:solidFill>
                <a:latin typeface="Arial Black" panose="020B0A040201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Create m3u song list </a:t>
            </a:r>
          </a:p>
        </p:txBody>
      </p:sp>
      <p:sp>
        <p:nvSpPr>
          <p:cNvPr id="63" name="矩形 62"/>
          <p:cNvSpPr/>
          <p:nvPr/>
        </p:nvSpPr>
        <p:spPr>
          <a:xfrm>
            <a:off x="5439287" y="3987131"/>
            <a:ext cx="1788831" cy="829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57200">
              <a:defRPr/>
            </a:pPr>
            <a:r>
              <a:rPr lang="en-US" altLang="zh-CN" sz="1600" dirty="0">
                <a:solidFill>
                  <a:srgbClr val="3D3F41"/>
                </a:solidFill>
                <a:latin typeface="Arial Black" panose="020B0A04020102020204" pitchFamily="34" charset="0"/>
                <a:ea typeface="微软雅黑" panose="020B0503020204020204" pitchFamily="34" charset="-122"/>
              </a:rPr>
              <a:t>Add / Delete songs in the List</a:t>
            </a:r>
          </a:p>
        </p:txBody>
      </p:sp>
      <p:sp>
        <p:nvSpPr>
          <p:cNvPr id="64" name="矩形 63"/>
          <p:cNvSpPr/>
          <p:nvPr/>
        </p:nvSpPr>
        <p:spPr>
          <a:xfrm>
            <a:off x="3425862" y="4970739"/>
            <a:ext cx="1298461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457200">
              <a:defRPr/>
            </a:pPr>
            <a:r>
              <a:rPr lang="en-US" altLang="zh-CN" sz="1600" dirty="0">
                <a:solidFill>
                  <a:srgbClr val="454749"/>
                </a:solidFill>
                <a:latin typeface="Arial Black" panose="020B0A040201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Display</a:t>
            </a:r>
          </a:p>
          <a:p>
            <a:pPr algn="ctr" defTabSz="457200">
              <a:defRPr/>
            </a:pPr>
            <a:r>
              <a:rPr lang="en-US" altLang="zh-CN" sz="1600" dirty="0">
                <a:solidFill>
                  <a:srgbClr val="454749"/>
                </a:solidFill>
                <a:latin typeface="Arial Black" panose="020B0A040201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Timer</a:t>
            </a:r>
          </a:p>
        </p:txBody>
      </p:sp>
      <p:sp>
        <p:nvSpPr>
          <p:cNvPr id="65" name="矩形 64"/>
          <p:cNvSpPr/>
          <p:nvPr/>
        </p:nvSpPr>
        <p:spPr>
          <a:xfrm>
            <a:off x="1161562" y="2557615"/>
            <a:ext cx="1736329" cy="829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57200">
              <a:defRPr/>
            </a:pPr>
            <a:r>
              <a:rPr lang="en-US" altLang="zh-CN" sz="1600" dirty="0">
                <a:solidFill>
                  <a:srgbClr val="454749"/>
                </a:solidFill>
                <a:latin typeface="Arial Black" panose="020B0A04020102020204" pitchFamily="34" charset="0"/>
                <a:ea typeface="微软雅黑" panose="020B0503020204020204" pitchFamily="34" charset="-122"/>
                <a:sym typeface="+mn-ea"/>
              </a:rPr>
              <a:t>Play / Pause / Stop</a:t>
            </a:r>
            <a:endParaRPr lang="zh-CN" altLang="en-US" sz="1600" dirty="0">
              <a:solidFill>
                <a:srgbClr val="3D3F41"/>
              </a:solidFill>
              <a:latin typeface="Arial Black" panose="020B0A04020102020204" pitchFamily="34" charset="0"/>
              <a:ea typeface="微软雅黑" panose="020B0503020204020204" pitchFamily="34" charset="-122"/>
            </a:endParaRPr>
          </a:p>
          <a:p>
            <a:pPr defTabSz="457200">
              <a:defRPr/>
            </a:pPr>
            <a:endParaRPr lang="zh-CN" altLang="en-US" sz="1600" dirty="0">
              <a:solidFill>
                <a:srgbClr val="45474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1248913" y="4134485"/>
            <a:ext cx="13636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57200">
              <a:defRPr/>
            </a:pPr>
            <a:r>
              <a:rPr lang="en-US" altLang="zh-CN" sz="1600" dirty="0">
                <a:solidFill>
                  <a:srgbClr val="454749"/>
                </a:solidFill>
                <a:latin typeface="Arial Black" panose="020B0A040201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Display lyrics</a:t>
            </a:r>
          </a:p>
        </p:txBody>
      </p:sp>
      <p:sp>
        <p:nvSpPr>
          <p:cNvPr id="3093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Part 3-2 Main functions of the player </a:t>
            </a:r>
            <a:endParaRPr lang="zh-CN" altLang="en-US" dirty="0">
              <a:solidFill>
                <a:srgbClr val="071F65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>
              <a:defRPr/>
            </a:pPr>
            <a:fld id="{23DA680B-B80A-2545-AB30-B9870FE9052E}" type="slidenum">
              <a:rPr lang="zh-CN" altLang="en-US">
                <a:solidFill>
                  <a:srgbClr val="3D3F41">
                    <a:tint val="75000"/>
                  </a:srgbClr>
                </a:solidFill>
                <a:latin typeface="Arial" panose="020B0604020202020204"/>
                <a:ea typeface="微软雅黑" panose="020B0503020204020204" pitchFamily="34" charset="-122"/>
              </a:rPr>
              <a:t>9</a:t>
            </a:fld>
            <a:endParaRPr lang="zh-CN" altLang="en-US">
              <a:solidFill>
                <a:srgbClr val="3D3F41">
                  <a:tint val="75000"/>
                </a:srgbClr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sp>
        <p:nvSpPr>
          <p:cNvPr id="23" name="TextBox 5"/>
          <p:cNvSpPr txBox="1"/>
          <p:nvPr/>
        </p:nvSpPr>
        <p:spPr>
          <a:xfrm>
            <a:off x="8048699" y="1938166"/>
            <a:ext cx="3270359" cy="175432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 Tools:</a:t>
            </a:r>
          </a:p>
          <a:p>
            <a:r>
              <a:rPr lang="en-US" altLang="zh-CN" b="1" dirty="0"/>
              <a:t>C Language</a:t>
            </a:r>
          </a:p>
          <a:p>
            <a:r>
              <a:rPr lang="en-US" altLang="zh-CN" b="1" dirty="0"/>
              <a:t>windows operating system Microsoft Visual Studio 2015</a:t>
            </a:r>
          </a:p>
          <a:p>
            <a:r>
              <a:rPr lang="en-US" altLang="zh-CN" b="1" dirty="0"/>
              <a:t>Microsoft DirectX SDK.</a:t>
            </a:r>
            <a:endParaRPr lang="zh-CN" altLang="zh-CN" dirty="0"/>
          </a:p>
        </p:txBody>
      </p:sp>
      <p:sp>
        <p:nvSpPr>
          <p:cNvPr id="24" name="Line 3"/>
          <p:cNvSpPr>
            <a:spLocks noChangeShapeType="1"/>
          </p:cNvSpPr>
          <p:nvPr/>
        </p:nvSpPr>
        <p:spPr bwMode="black">
          <a:xfrm>
            <a:off x="7845649" y="1813347"/>
            <a:ext cx="0" cy="1574347"/>
          </a:xfrm>
          <a:prstGeom prst="line">
            <a:avLst/>
          </a:prstGeom>
          <a:noFill/>
          <a:ln w="28575">
            <a:solidFill>
              <a:schemeClr val="accent5">
                <a:alpha val="50000"/>
              </a:schemeClr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457200">
              <a:defRPr/>
            </a:pPr>
            <a:endParaRPr lang="zh-CN" altLang="en-US">
              <a:solidFill>
                <a:srgbClr val="3D3F41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grpSp>
        <p:nvGrpSpPr>
          <p:cNvPr id="25" name="Group 4"/>
          <p:cNvGrpSpPr/>
          <p:nvPr/>
        </p:nvGrpSpPr>
        <p:grpSpPr bwMode="auto">
          <a:xfrm>
            <a:off x="7751991" y="2039811"/>
            <a:ext cx="168275" cy="168275"/>
            <a:chOff x="2928" y="2208"/>
            <a:chExt cx="262" cy="262"/>
          </a:xfrm>
        </p:grpSpPr>
        <p:sp>
          <p:nvSpPr>
            <p:cNvPr id="26" name="Oval 5"/>
            <p:cNvSpPr>
              <a:spLocks noChangeArrowheads="1"/>
            </p:cNvSpPr>
            <p:nvPr/>
          </p:nvSpPr>
          <p:spPr bwMode="gray">
            <a:xfrm>
              <a:off x="2928" y="2208"/>
              <a:ext cx="262" cy="262"/>
            </a:xfrm>
            <a:prstGeom prst="ellipse">
              <a:avLst/>
            </a:prstGeom>
            <a:gradFill rotWithShape="1">
              <a:gsLst>
                <a:gs pos="0">
                  <a:schemeClr val="accent2">
                    <a:gamma/>
                    <a:tint val="28627"/>
                    <a:invGamma/>
                  </a:schemeClr>
                </a:gs>
                <a:gs pos="100000">
                  <a:schemeClr val="accent2"/>
                </a:gs>
              </a:gsLst>
              <a:lin ang="2700000" scaled="1"/>
            </a:gradFill>
            <a:ln w="12700">
              <a:solidFill>
                <a:srgbClr val="F8F8F8"/>
              </a:solidFill>
              <a:round/>
            </a:ln>
            <a:effectLst>
              <a:outerShdw dist="35921" dir="2700000" algn="ctr" rotWithShape="0">
                <a:srgbClr val="1C1C1C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defTabSz="457200">
                <a:defRPr/>
              </a:pPr>
              <a:endParaRPr lang="zh-CN" altLang="en-US">
                <a:solidFill>
                  <a:srgbClr val="3D3F41"/>
                </a:solidFill>
                <a:latin typeface="Arial" panose="020B0604020202020204"/>
                <a:ea typeface="微软雅黑" panose="020B0503020204020204" pitchFamily="34" charset="-122"/>
              </a:endParaRPr>
            </a:p>
          </p:txBody>
        </p:sp>
        <p:sp>
          <p:nvSpPr>
            <p:cNvPr id="27" name="Oval 6"/>
            <p:cNvSpPr>
              <a:spLocks noChangeArrowheads="1"/>
            </p:cNvSpPr>
            <p:nvPr/>
          </p:nvSpPr>
          <p:spPr bwMode="gray">
            <a:xfrm>
              <a:off x="2949" y="2230"/>
              <a:ext cx="218" cy="218"/>
            </a:xfrm>
            <a:prstGeom prst="ellipse">
              <a:avLst/>
            </a:prstGeom>
            <a:solidFill>
              <a:srgbClr val="071F65"/>
            </a:solidFill>
            <a:ln>
              <a:solidFill>
                <a:srgbClr val="071F65"/>
              </a:solidFill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defTabSz="457200">
                <a:defRPr/>
              </a:pPr>
              <a:endParaRPr lang="zh-CN" altLang="en-US">
                <a:solidFill>
                  <a:srgbClr val="FFFFFF"/>
                </a:solidFill>
                <a:latin typeface="Arial" panose="020B0604020202020204"/>
                <a:ea typeface="微软雅黑" panose="020B0503020204020204" pitchFamily="34" charset="-122"/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8620508" y="4621444"/>
            <a:ext cx="3571495" cy="1350471"/>
          </a:xfrm>
          <a:prstGeom prst="rect">
            <a:avLst/>
          </a:prstGeom>
        </p:spPr>
      </p:pic>
      <p:sp>
        <p:nvSpPr>
          <p:cNvPr id="31" name="页脚占位符 1"/>
          <p:cNvSpPr>
            <a:spLocks noGrp="1"/>
          </p:cNvSpPr>
          <p:nvPr>
            <p:ph type="ftr" sz="quarter" idx="11"/>
          </p:nvPr>
        </p:nvSpPr>
        <p:spPr>
          <a:xfrm>
            <a:off x="4038600" y="6364446"/>
            <a:ext cx="4114800" cy="365125"/>
          </a:xfrm>
        </p:spPr>
        <p:txBody>
          <a:bodyPr/>
          <a:lstStyle/>
          <a:p>
            <a:pPr defTabSz="457200">
              <a:defRPr/>
            </a:pPr>
            <a:r>
              <a:rPr lang="en-US" altLang="zh-CN" dirty="0">
                <a:solidFill>
                  <a:srgbClr val="3D3F41">
                    <a:tint val="75000"/>
                  </a:srgbClr>
                </a:solidFill>
                <a:latin typeface="Arial" panose="020B0604020202020204"/>
                <a:ea typeface="微软雅黑" panose="020B0503020204020204" pitchFamily="34" charset="-122"/>
              </a:rPr>
              <a:t>Group11_gds music player</a:t>
            </a:r>
            <a:endParaRPr lang="zh-CN" altLang="en-US" dirty="0">
              <a:solidFill>
                <a:srgbClr val="3D3F41">
                  <a:tint val="75000"/>
                </a:srgbClr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00"/>
                            </p:stCondLst>
                            <p:childTnLst>
                              <p:par>
                                <p:cTn id="2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500"/>
                            </p:stCondLst>
                            <p:childTnLst>
                              <p:par>
                                <p:cTn id="2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000"/>
                            </p:stCondLst>
                            <p:childTnLst>
                              <p:par>
                                <p:cTn id="3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500"/>
                            </p:stCondLst>
                            <p:childTnLst>
                              <p:par>
                                <p:cTn id="5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  <p:bldP spid="62" grpId="0"/>
      <p:bldP spid="63" grpId="0"/>
      <p:bldP spid="64" grpId="0"/>
      <p:bldP spid="65" grpId="0"/>
      <p:bldP spid="66" grpId="0"/>
      <p:bldP spid="23" grpId="0"/>
      <p:bldP spid="24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"/>
</p:tagLst>
</file>

<file path=ppt/theme/theme1.xml><?xml version="1.0" encoding="utf-8"?>
<a:theme xmlns:a="http://schemas.openxmlformats.org/drawingml/2006/main" name="A000120140530A99PPBG">
  <a:themeElements>
    <a:clrScheme name="自定义 1">
      <a:dk1>
        <a:srgbClr val="3D3F41"/>
      </a:dk1>
      <a:lt1>
        <a:srgbClr val="FFFFFF"/>
      </a:lt1>
      <a:dk2>
        <a:srgbClr val="454749"/>
      </a:dk2>
      <a:lt2>
        <a:srgbClr val="FFFFFF"/>
      </a:lt2>
      <a:accent1>
        <a:srgbClr val="A3005B"/>
      </a:accent1>
      <a:accent2>
        <a:srgbClr val="A57DA5"/>
      </a:accent2>
      <a:accent3>
        <a:srgbClr val="706A80"/>
      </a:accent3>
      <a:accent4>
        <a:srgbClr val="C09468"/>
      </a:accent4>
      <a:accent5>
        <a:srgbClr val="98C7DC"/>
      </a:accent5>
      <a:accent6>
        <a:srgbClr val="FFC000"/>
      </a:accent6>
      <a:hlink>
        <a:srgbClr val="00B0F0"/>
      </a:hlink>
      <a:folHlink>
        <a:srgbClr val="AFB2B4"/>
      </a:folHlink>
    </a:clrScheme>
    <a:fontScheme name="自定义 1">
      <a:majorFont>
        <a:latin typeface="Arial Black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anose="020B0604020202020204" pitchFamily="34" charset="0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A000120140530A99PPBG">
  <a:themeElements>
    <a:clrScheme name="自定义 1">
      <a:dk1>
        <a:srgbClr val="3D3F41"/>
      </a:dk1>
      <a:lt1>
        <a:srgbClr val="FFFFFF"/>
      </a:lt1>
      <a:dk2>
        <a:srgbClr val="454749"/>
      </a:dk2>
      <a:lt2>
        <a:srgbClr val="FFFFFF"/>
      </a:lt2>
      <a:accent1>
        <a:srgbClr val="A3005B"/>
      </a:accent1>
      <a:accent2>
        <a:srgbClr val="A57DA5"/>
      </a:accent2>
      <a:accent3>
        <a:srgbClr val="706A80"/>
      </a:accent3>
      <a:accent4>
        <a:srgbClr val="C09468"/>
      </a:accent4>
      <a:accent5>
        <a:srgbClr val="98C7DC"/>
      </a:accent5>
      <a:accent6>
        <a:srgbClr val="FFC000"/>
      </a:accent6>
      <a:hlink>
        <a:srgbClr val="00B0F0"/>
      </a:hlink>
      <a:folHlink>
        <a:srgbClr val="AFB2B4"/>
      </a:folHlink>
    </a:clrScheme>
    <a:fontScheme name="自定义 1">
      <a:majorFont>
        <a:latin typeface="Arial Black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anose="020B0604020202020204" pitchFamily="34" charset="0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A000120140627A33KPBG</Template>
  <TotalTime>27</TotalTime>
  <Words>575</Words>
  <Application>Microsoft Office PowerPoint</Application>
  <PresentationFormat>宽屏</PresentationFormat>
  <Paragraphs>190</Paragraphs>
  <Slides>15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15</vt:i4>
      </vt:variant>
    </vt:vector>
  </HeadingPairs>
  <TitlesOfParts>
    <vt:vector size="27" baseType="lpstr">
      <vt:lpstr>微软雅黑</vt:lpstr>
      <vt:lpstr>新宋体</vt:lpstr>
      <vt:lpstr>幼圆</vt:lpstr>
      <vt:lpstr>Arial</vt:lpstr>
      <vt:lpstr>Arial Black</vt:lpstr>
      <vt:lpstr>Arial Rounded MT Bold</vt:lpstr>
      <vt:lpstr>Calibri</vt:lpstr>
      <vt:lpstr>Calibri Light</vt:lpstr>
      <vt:lpstr>Wingdings 2</vt:lpstr>
      <vt:lpstr>A000120140530A99PPBG</vt:lpstr>
      <vt:lpstr>Office 主题</vt:lpstr>
      <vt:lpstr>1_A000120140530A99PPBG</vt:lpstr>
      <vt:lpstr>PowerPoint 演示文稿</vt:lpstr>
      <vt:lpstr>Contents</vt:lpstr>
      <vt:lpstr>PowerPoint 演示文稿</vt:lpstr>
      <vt:lpstr>Problem Statement</vt:lpstr>
      <vt:lpstr>PowerPoint 演示文稿</vt:lpstr>
      <vt:lpstr>Analysis</vt:lpstr>
      <vt:lpstr>PowerPoint 演示文稿</vt:lpstr>
      <vt:lpstr>Part 3-1 Design and Assignments</vt:lpstr>
      <vt:lpstr>Part 3-2 Main functions of the player </vt:lpstr>
      <vt:lpstr>PowerPoint 演示文稿</vt:lpstr>
      <vt:lpstr>4-1 Basic functions</vt:lpstr>
      <vt:lpstr>4-2-1 Playlist and Timer</vt:lpstr>
      <vt:lpstr>4-2-2 Lyric</vt:lpstr>
      <vt:lpstr>4-3 UI</vt:lpstr>
      <vt:lpstr>PowerPoint 演示文稿</vt:lpstr>
    </vt:vector>
  </TitlesOfParts>
  <Company>号百公司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锐旗设计；https://9ppt.taobao.com</dc:title>
  <dc:creator>锐旗设计;https://9ppt.taobao.com</dc:creator>
  <cp:keywords>锐旗设计；https://9ppt.taobao.com</cp:keywords>
  <cp:lastModifiedBy>demon Maxwell</cp:lastModifiedBy>
  <cp:revision>312</cp:revision>
  <dcterms:created xsi:type="dcterms:W3CDTF">2014-06-03T07:56:00Z</dcterms:created>
  <dcterms:modified xsi:type="dcterms:W3CDTF">2019-07-07T09:58:08Z</dcterms:modified>
  <cp:category>锐旗设计；https://9ppt.taobao.com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2052-11.1.0.8612</vt:lpwstr>
  </property>
</Properties>
</file>