
<file path=[Content_Types].xml><?xml version="1.0" encoding="utf-8"?>
<Types xmlns="http://schemas.openxmlformats.org/package/2006/content-types">
  <Default Extension="jpeg" ContentType="image/jpeg"/>
  <Default Extension="png" ContentType="image/png"/>
  <Default Extension="wdp" ContentType="image/vnd.ms-photo"/>
  <Default Extension="mp4" ContentType="video/mp4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84" r:id="rId5"/>
    <p:sldId id="287" r:id="rId6"/>
    <p:sldId id="317" r:id="rId7"/>
    <p:sldId id="314" r:id="rId8"/>
    <p:sldId id="309" r:id="rId9"/>
    <p:sldId id="318" r:id="rId10"/>
    <p:sldId id="310" r:id="rId11"/>
    <p:sldId id="316" r:id="rId12"/>
    <p:sldId id="335" r:id="rId13"/>
    <p:sldId id="311" r:id="rId14"/>
    <p:sldId id="319" r:id="rId15"/>
    <p:sldId id="320" r:id="rId16"/>
    <p:sldId id="285" r:id="rId17"/>
    <p:sldId id="288" r:id="rId18"/>
  </p:sldIdLst>
  <p:sldSz cx="9144000" cy="6858000" type="screen4x3"/>
  <p:notesSz cx="6858000" cy="9144000"/>
  <p:custDataLst>
    <p:tags r:id="rId2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2E41"/>
    <a:srgbClr val="A48D91"/>
    <a:srgbClr val="EDDACC"/>
    <a:srgbClr val="DAC2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6" autoAdjust="0"/>
    <p:restoredTop sz="94660"/>
  </p:normalViewPr>
  <p:slideViewPr>
    <p:cSldViewPr snapToGrid="0">
      <p:cViewPr varScale="1">
        <p:scale>
          <a:sx n="86" d="100"/>
          <a:sy n="86" d="100"/>
        </p:scale>
        <p:origin x="138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2" Type="http://schemas.openxmlformats.org/officeDocument/2006/relationships/tags" Target="tags/tag2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9E29FD-5CB0-43B2-8DE4-7A81EECF5A0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A2CAD8-F91A-409A-B778-AA74111763F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A2CAD8-F91A-409A-B778-AA74111763F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A2CAD8-F91A-409A-B778-AA74111763F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A2CAD8-F91A-409A-B778-AA74111763F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A2CAD8-F91A-409A-B778-AA74111763F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A2CAD8-F91A-409A-B778-AA74111763F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A2CAD8-F91A-409A-B778-AA74111763F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A2CAD8-F91A-409A-B778-AA74111763F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A2CAD8-F91A-409A-B778-AA74111763F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A2CAD8-F91A-409A-B778-AA74111763F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A2CAD8-F91A-409A-B778-AA74111763F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A2CAD8-F91A-409A-B778-AA74111763F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A2CAD8-F91A-409A-B778-AA74111763F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A2CAD8-F91A-409A-B778-AA74111763F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A2CAD8-F91A-409A-B778-AA74111763F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A2CAD8-F91A-409A-B778-AA74111763F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456EF-EDA7-466D-90A9-97D47B7037C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73ED-7EBB-4E11-B60B-79773C5177D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456EF-EDA7-466D-90A9-97D47B7037C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73ED-7EBB-4E11-B60B-79773C5177D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456EF-EDA7-466D-90A9-97D47B7037C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73ED-7EBB-4E11-B60B-79773C5177D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id-ID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456EF-EDA7-466D-90A9-97D47B7037C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73ED-7EBB-4E11-B60B-79773C5177D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456EF-EDA7-466D-90A9-97D47B7037C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73ED-7EBB-4E11-B60B-79773C5177D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456EF-EDA7-466D-90A9-97D47B7037C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73ED-7EBB-4E11-B60B-79773C5177D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456EF-EDA7-466D-90A9-97D47B7037CB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73ED-7EBB-4E11-B60B-79773C5177D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456EF-EDA7-466D-90A9-97D47B7037C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73ED-7EBB-4E11-B60B-79773C5177D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456EF-EDA7-466D-90A9-97D47B7037CB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73ED-7EBB-4E11-B60B-79773C5177D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456EF-EDA7-466D-90A9-97D47B7037C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73ED-7EBB-4E11-B60B-79773C5177D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456EF-EDA7-466D-90A9-97D47B7037C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73ED-7EBB-4E11-B60B-79773C5177D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1456EF-EDA7-466D-90A9-97D47B7037C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D73ED-7EBB-4E11-B60B-79773C5177D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3.png"/><Relationship Id="rId2" Type="http://schemas.microsoft.com/office/2007/relationships/media" Target="../media/media1.mp4"/><Relationship Id="rId1" Type="http://schemas.openxmlformats.org/officeDocument/2006/relationships/video" Target="../media/media1.mp4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4.png"/><Relationship Id="rId2" Type="http://schemas.microsoft.com/office/2007/relationships/media" Target="../media/media2.mp4"/><Relationship Id="rId1" Type="http://schemas.openxmlformats.org/officeDocument/2006/relationships/video" Target="../media/media2.mp4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5.png"/><Relationship Id="rId2" Type="http://schemas.microsoft.com/office/2007/relationships/media" Target="../media/media3.mp4"/><Relationship Id="rId1" Type="http://schemas.openxmlformats.org/officeDocument/2006/relationships/video" Target="../media/media3.mp4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.xml"/><Relationship Id="rId1" Type="http://schemas.openxmlformats.org/officeDocument/2006/relationships/hyperlink" Target="http://www.rapidesign.cn/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1.xml"/><Relationship Id="rId2" Type="http://schemas.microsoft.com/office/2007/relationships/hdphoto" Target="../media/image3.wdp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/>
          <p:cNvGrpSpPr/>
          <p:nvPr/>
        </p:nvGrpSpPr>
        <p:grpSpPr>
          <a:xfrm rot="16200000">
            <a:off x="3926570" y="-846837"/>
            <a:ext cx="1249521" cy="8694530"/>
            <a:chOff x="5136372" y="363293"/>
            <a:chExt cx="1666028" cy="11592706"/>
          </a:xfrm>
        </p:grpSpPr>
        <p:cxnSp>
          <p:nvCxnSpPr>
            <p:cNvPr id="17" name="直接连接符 16"/>
            <p:cNvCxnSpPr>
              <a:stCxn id="20" idx="4"/>
              <a:endCxn id="22" idx="0"/>
            </p:cNvCxnSpPr>
            <p:nvPr/>
          </p:nvCxnSpPr>
          <p:spPr>
            <a:xfrm rot="5400000">
              <a:off x="1107399" y="6159646"/>
              <a:ext cx="111873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>
              <a:stCxn id="19" idx="4"/>
              <a:endCxn id="21" idx="0"/>
            </p:cNvCxnSpPr>
            <p:nvPr/>
          </p:nvCxnSpPr>
          <p:spPr>
            <a:xfrm rot="5400000">
              <a:off x="-355926" y="6159646"/>
              <a:ext cx="11187299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椭圆 18"/>
            <p:cNvSpPr/>
            <p:nvPr/>
          </p:nvSpPr>
          <p:spPr>
            <a:xfrm>
              <a:off x="5136372" y="363293"/>
              <a:ext cx="202703" cy="202703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0" name="椭圆 19"/>
            <p:cNvSpPr/>
            <p:nvPr/>
          </p:nvSpPr>
          <p:spPr>
            <a:xfrm>
              <a:off x="6599697" y="363293"/>
              <a:ext cx="202703" cy="202703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1" name="椭圆 20"/>
            <p:cNvSpPr/>
            <p:nvPr/>
          </p:nvSpPr>
          <p:spPr>
            <a:xfrm>
              <a:off x="5136372" y="11753295"/>
              <a:ext cx="202703" cy="202703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2" name="椭圆 21"/>
            <p:cNvSpPr/>
            <p:nvPr/>
          </p:nvSpPr>
          <p:spPr>
            <a:xfrm>
              <a:off x="6599697" y="11753296"/>
              <a:ext cx="202703" cy="202703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3" name="矩形 2"/>
          <p:cNvSpPr/>
          <p:nvPr/>
        </p:nvSpPr>
        <p:spPr>
          <a:xfrm>
            <a:off x="1009793" y="1997479"/>
            <a:ext cx="7139908" cy="33291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190500" dist="88900" dir="5400000" sx="101000" sy="101000" algn="t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2" name="文本框 11"/>
          <p:cNvSpPr txBox="1"/>
          <p:nvPr/>
        </p:nvSpPr>
        <p:spPr>
          <a:xfrm>
            <a:off x="1402039" y="3026368"/>
            <a:ext cx="6298582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 defTabSz="514350">
              <a:defRPr/>
            </a:pPr>
            <a:r>
              <a:rPr lang="en-US" altLang="zh-CN" sz="6600" dirty="0">
                <a:solidFill>
                  <a:schemeClr val="bg1"/>
                </a:solidFill>
                <a:ea typeface="微软雅黑" panose="020B0503020204020204" pitchFamily="34" charset="-122"/>
                <a:cs typeface="经典综艺体简" panose="02010609000101010101" pitchFamily="49" charset="-122"/>
              </a:rPr>
              <a:t>SUPER  MARIO </a:t>
            </a:r>
            <a:endParaRPr lang="en-US" altLang="zh-CN" sz="6600" dirty="0">
              <a:solidFill>
                <a:schemeClr val="bg1"/>
              </a:solidFill>
              <a:ea typeface="微软雅黑" panose="020B0503020204020204" pitchFamily="34" charset="-122"/>
              <a:cs typeface="经典综艺体简" panose="02010609000101010101" pitchFamily="49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422709" y="2456988"/>
            <a:ext cx="6298582" cy="66941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 defTabSz="514350">
              <a:defRPr/>
            </a:pPr>
            <a:r>
              <a:rPr lang="en-US" altLang="zh-CN" sz="3750" dirty="0">
                <a:solidFill>
                  <a:schemeClr val="bg1"/>
                </a:solidFill>
                <a:ea typeface="微软雅黑" panose="020B0503020204020204" pitchFamily="34" charset="-122"/>
                <a:cs typeface="经典综艺体简" panose="02010609000101010101" pitchFamily="49" charset="-122"/>
              </a:rPr>
              <a:t>2019</a:t>
            </a:r>
            <a:endParaRPr lang="zh-CN" altLang="en-US" sz="3750" dirty="0">
              <a:solidFill>
                <a:schemeClr val="bg1"/>
              </a:solidFill>
              <a:ea typeface="微软雅黑" panose="020B0503020204020204" pitchFamily="34" charset="-122"/>
              <a:cs typeface="经典综艺体简" panose="02010609000101010101" pitchFamily="49" charset="-122"/>
            </a:endParaRPr>
          </a:p>
        </p:txBody>
      </p:sp>
      <p:sp>
        <p:nvSpPr>
          <p:cNvPr id="2" name="椭圆 37"/>
          <p:cNvSpPr/>
          <p:nvPr/>
        </p:nvSpPr>
        <p:spPr>
          <a:xfrm>
            <a:off x="2521027" y="4291371"/>
            <a:ext cx="159905" cy="176573"/>
          </a:xfrm>
          <a:custGeom>
            <a:avLst/>
            <a:gdLst>
              <a:gd name="T0" fmla="*/ 4679 w 5850"/>
              <a:gd name="T1" fmla="*/ 4350 h 6469"/>
              <a:gd name="T2" fmla="*/ 3615 w 5850"/>
              <a:gd name="T3" fmla="*/ 3289 h 6469"/>
              <a:gd name="T4" fmla="*/ 3638 w 5850"/>
              <a:gd name="T5" fmla="*/ 3151 h 6469"/>
              <a:gd name="T6" fmla="*/ 3969 w 5850"/>
              <a:gd name="T7" fmla="*/ 2500 h 6469"/>
              <a:gd name="T8" fmla="*/ 4273 w 5850"/>
              <a:gd name="T9" fmla="*/ 1950 h 6469"/>
              <a:gd name="T10" fmla="*/ 4154 w 5850"/>
              <a:gd name="T11" fmla="*/ 1678 h 6469"/>
              <a:gd name="T12" fmla="*/ 4238 w 5850"/>
              <a:gd name="T13" fmla="*/ 1107 h 6469"/>
              <a:gd name="T14" fmla="*/ 2940 w 5850"/>
              <a:gd name="T15" fmla="*/ 0 h 6469"/>
              <a:gd name="T16" fmla="*/ 2925 w 5850"/>
              <a:gd name="T17" fmla="*/ 0 h 6469"/>
              <a:gd name="T18" fmla="*/ 2911 w 5850"/>
              <a:gd name="T19" fmla="*/ 0 h 6469"/>
              <a:gd name="T20" fmla="*/ 1612 w 5850"/>
              <a:gd name="T21" fmla="*/ 1107 h 6469"/>
              <a:gd name="T22" fmla="*/ 1696 w 5850"/>
              <a:gd name="T23" fmla="*/ 1678 h 6469"/>
              <a:gd name="T24" fmla="*/ 1578 w 5850"/>
              <a:gd name="T25" fmla="*/ 1950 h 6469"/>
              <a:gd name="T26" fmla="*/ 1881 w 5850"/>
              <a:gd name="T27" fmla="*/ 2500 h 6469"/>
              <a:gd name="T28" fmla="*/ 2213 w 5850"/>
              <a:gd name="T29" fmla="*/ 3151 h 6469"/>
              <a:gd name="T30" fmla="*/ 2235 w 5850"/>
              <a:gd name="T31" fmla="*/ 3289 h 6469"/>
              <a:gd name="T32" fmla="*/ 1172 w 5850"/>
              <a:gd name="T33" fmla="*/ 4350 h 6469"/>
              <a:gd name="T34" fmla="*/ 0 w 5850"/>
              <a:gd name="T35" fmla="*/ 5141 h 6469"/>
              <a:gd name="T36" fmla="*/ 0 w 5850"/>
              <a:gd name="T37" fmla="*/ 6469 h 6469"/>
              <a:gd name="T38" fmla="*/ 2923 w 5850"/>
              <a:gd name="T39" fmla="*/ 6469 h 6469"/>
              <a:gd name="T40" fmla="*/ 2927 w 5850"/>
              <a:gd name="T41" fmla="*/ 6469 h 6469"/>
              <a:gd name="T42" fmla="*/ 5850 w 5850"/>
              <a:gd name="T43" fmla="*/ 6469 h 6469"/>
              <a:gd name="T44" fmla="*/ 5850 w 5850"/>
              <a:gd name="T45" fmla="*/ 5141 h 6469"/>
              <a:gd name="T46" fmla="*/ 4679 w 5850"/>
              <a:gd name="T47" fmla="*/ 4350 h 64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5850" h="6469">
                <a:moveTo>
                  <a:pt x="4679" y="4350"/>
                </a:moveTo>
                <a:cubicBezTo>
                  <a:pt x="3873" y="4059"/>
                  <a:pt x="3615" y="3814"/>
                  <a:pt x="3615" y="3289"/>
                </a:cubicBezTo>
                <a:cubicBezTo>
                  <a:pt x="3615" y="3231"/>
                  <a:pt x="3624" y="3187"/>
                  <a:pt x="3638" y="3151"/>
                </a:cubicBezTo>
                <a:cubicBezTo>
                  <a:pt x="3701" y="2989"/>
                  <a:pt x="3881" y="2971"/>
                  <a:pt x="3969" y="2500"/>
                </a:cubicBezTo>
                <a:cubicBezTo>
                  <a:pt x="4014" y="2260"/>
                  <a:pt x="4231" y="2496"/>
                  <a:pt x="4273" y="1950"/>
                </a:cubicBezTo>
                <a:cubicBezTo>
                  <a:pt x="4273" y="1732"/>
                  <a:pt x="4154" y="1678"/>
                  <a:pt x="4154" y="1678"/>
                </a:cubicBezTo>
                <a:cubicBezTo>
                  <a:pt x="4154" y="1678"/>
                  <a:pt x="4215" y="1355"/>
                  <a:pt x="4238" y="1107"/>
                </a:cubicBezTo>
                <a:cubicBezTo>
                  <a:pt x="4268" y="798"/>
                  <a:pt x="4058" y="0"/>
                  <a:pt x="2940" y="0"/>
                </a:cubicBezTo>
                <a:cubicBezTo>
                  <a:pt x="2935" y="0"/>
                  <a:pt x="2930" y="0"/>
                  <a:pt x="2925" y="0"/>
                </a:cubicBezTo>
                <a:cubicBezTo>
                  <a:pt x="2921" y="0"/>
                  <a:pt x="2916" y="0"/>
                  <a:pt x="2911" y="0"/>
                </a:cubicBezTo>
                <a:cubicBezTo>
                  <a:pt x="1793" y="0"/>
                  <a:pt x="1583" y="798"/>
                  <a:pt x="1612" y="1107"/>
                </a:cubicBezTo>
                <a:cubicBezTo>
                  <a:pt x="1636" y="1355"/>
                  <a:pt x="1696" y="1678"/>
                  <a:pt x="1696" y="1678"/>
                </a:cubicBezTo>
                <a:cubicBezTo>
                  <a:pt x="1696" y="1678"/>
                  <a:pt x="1578" y="1732"/>
                  <a:pt x="1578" y="1950"/>
                </a:cubicBezTo>
                <a:cubicBezTo>
                  <a:pt x="1619" y="2496"/>
                  <a:pt x="1837" y="2260"/>
                  <a:pt x="1881" y="2500"/>
                </a:cubicBezTo>
                <a:cubicBezTo>
                  <a:pt x="1970" y="2971"/>
                  <a:pt x="2150" y="2989"/>
                  <a:pt x="2213" y="3151"/>
                </a:cubicBezTo>
                <a:cubicBezTo>
                  <a:pt x="2227" y="3187"/>
                  <a:pt x="2235" y="3231"/>
                  <a:pt x="2235" y="3289"/>
                </a:cubicBezTo>
                <a:cubicBezTo>
                  <a:pt x="2235" y="3814"/>
                  <a:pt x="1978" y="4059"/>
                  <a:pt x="1172" y="4350"/>
                </a:cubicBezTo>
                <a:cubicBezTo>
                  <a:pt x="364" y="4641"/>
                  <a:pt x="0" y="4938"/>
                  <a:pt x="0" y="5141"/>
                </a:cubicBezTo>
                <a:lnTo>
                  <a:pt x="0" y="6469"/>
                </a:lnTo>
                <a:lnTo>
                  <a:pt x="2923" y="6469"/>
                </a:lnTo>
                <a:lnTo>
                  <a:pt x="2927" y="6469"/>
                </a:lnTo>
                <a:lnTo>
                  <a:pt x="5850" y="6469"/>
                </a:lnTo>
                <a:lnTo>
                  <a:pt x="5850" y="5141"/>
                </a:lnTo>
                <a:cubicBezTo>
                  <a:pt x="5850" y="4938"/>
                  <a:pt x="5487" y="4641"/>
                  <a:pt x="4679" y="435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51435" tIns="25718" rIns="51435" bIns="25718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85800">
              <a:defRPr/>
            </a:pPr>
            <a:endParaRPr lang="zh-CN" altLang="en-US" sz="1400">
              <a:solidFill>
                <a:prstClr val="white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sp>
        <p:nvSpPr>
          <p:cNvPr id="23" name="椭圆 39"/>
          <p:cNvSpPr/>
          <p:nvPr/>
        </p:nvSpPr>
        <p:spPr>
          <a:xfrm>
            <a:off x="3959151" y="4813012"/>
            <a:ext cx="235431" cy="169895"/>
          </a:xfrm>
          <a:custGeom>
            <a:avLst/>
            <a:gdLst>
              <a:gd name="connsiteX0" fmla="*/ 91000 w 605879"/>
              <a:gd name="connsiteY0" fmla="*/ 173662 h 437224"/>
              <a:gd name="connsiteX1" fmla="*/ 331193 w 605879"/>
              <a:gd name="connsiteY1" fmla="*/ 173662 h 437224"/>
              <a:gd name="connsiteX2" fmla="*/ 342454 w 605879"/>
              <a:gd name="connsiteY2" fmla="*/ 184882 h 437224"/>
              <a:gd name="connsiteX3" fmla="*/ 331193 w 605879"/>
              <a:gd name="connsiteY3" fmla="*/ 196102 h 437224"/>
              <a:gd name="connsiteX4" fmla="*/ 91000 w 605879"/>
              <a:gd name="connsiteY4" fmla="*/ 196102 h 437224"/>
              <a:gd name="connsiteX5" fmla="*/ 79739 w 605879"/>
              <a:gd name="connsiteY5" fmla="*/ 184882 h 437224"/>
              <a:gd name="connsiteX6" fmla="*/ 91000 w 605879"/>
              <a:gd name="connsiteY6" fmla="*/ 173662 h 437224"/>
              <a:gd name="connsiteX7" fmla="*/ 421630 w 605879"/>
              <a:gd name="connsiteY7" fmla="*/ 131441 h 437224"/>
              <a:gd name="connsiteX8" fmla="*/ 423552 w 605879"/>
              <a:gd name="connsiteY8" fmla="*/ 152274 h 437224"/>
              <a:gd name="connsiteX9" fmla="*/ 275961 w 605879"/>
              <a:gd name="connsiteY9" fmla="*/ 300986 h 437224"/>
              <a:gd name="connsiteX10" fmla="*/ 408175 w 605879"/>
              <a:gd name="connsiteY10" fmla="*/ 358277 h 437224"/>
              <a:gd name="connsiteX11" fmla="*/ 418060 w 605879"/>
              <a:gd name="connsiteY11" fmla="*/ 365267 h 437224"/>
              <a:gd name="connsiteX12" fmla="*/ 488218 w 605879"/>
              <a:gd name="connsiteY12" fmla="*/ 410360 h 437224"/>
              <a:gd name="connsiteX13" fmla="*/ 474214 w 605879"/>
              <a:gd name="connsiteY13" fmla="*/ 363348 h 437224"/>
              <a:gd name="connsiteX14" fmla="*/ 482039 w 605879"/>
              <a:gd name="connsiteY14" fmla="*/ 349916 h 437224"/>
              <a:gd name="connsiteX15" fmla="*/ 583363 w 605879"/>
              <a:gd name="connsiteY15" fmla="*/ 244928 h 437224"/>
              <a:gd name="connsiteX16" fmla="*/ 421630 w 605879"/>
              <a:gd name="connsiteY16" fmla="*/ 131441 h 437224"/>
              <a:gd name="connsiteX17" fmla="*/ 75898 w 605879"/>
              <a:gd name="connsiteY17" fmla="*/ 120173 h 437224"/>
              <a:gd name="connsiteX18" fmla="*/ 340509 w 605879"/>
              <a:gd name="connsiteY18" fmla="*/ 120173 h 437224"/>
              <a:gd name="connsiteX19" fmla="*/ 351769 w 605879"/>
              <a:gd name="connsiteY19" fmla="*/ 131428 h 437224"/>
              <a:gd name="connsiteX20" fmla="*/ 340509 w 605879"/>
              <a:gd name="connsiteY20" fmla="*/ 142683 h 437224"/>
              <a:gd name="connsiteX21" fmla="*/ 75898 w 605879"/>
              <a:gd name="connsiteY21" fmla="*/ 142683 h 437224"/>
              <a:gd name="connsiteX22" fmla="*/ 64638 w 605879"/>
              <a:gd name="connsiteY22" fmla="*/ 131428 h 437224"/>
              <a:gd name="connsiteX23" fmla="*/ 75898 w 605879"/>
              <a:gd name="connsiteY23" fmla="*/ 120173 h 437224"/>
              <a:gd name="connsiteX24" fmla="*/ 210609 w 605879"/>
              <a:gd name="connsiteY24" fmla="*/ 22478 h 437224"/>
              <a:gd name="connsiteX25" fmla="*/ 22516 w 605879"/>
              <a:gd name="connsiteY25" fmla="*/ 153508 h 437224"/>
              <a:gd name="connsiteX26" fmla="*/ 139216 w 605879"/>
              <a:gd name="connsiteY26" fmla="*/ 274807 h 437224"/>
              <a:gd name="connsiteX27" fmla="*/ 147042 w 605879"/>
              <a:gd name="connsiteY27" fmla="*/ 288102 h 437224"/>
              <a:gd name="connsiteX28" fmla="*/ 130017 w 605879"/>
              <a:gd name="connsiteY28" fmla="*/ 344297 h 437224"/>
              <a:gd name="connsiteX29" fmla="*/ 214041 w 605879"/>
              <a:gd name="connsiteY29" fmla="*/ 291254 h 437224"/>
              <a:gd name="connsiteX30" fmla="*/ 223927 w 605879"/>
              <a:gd name="connsiteY30" fmla="*/ 284264 h 437224"/>
              <a:gd name="connsiteX31" fmla="*/ 398839 w 605879"/>
              <a:gd name="connsiteY31" fmla="*/ 152960 h 437224"/>
              <a:gd name="connsiteX32" fmla="*/ 369596 w 605879"/>
              <a:gd name="connsiteY32" fmla="*/ 80592 h 437224"/>
              <a:gd name="connsiteX33" fmla="*/ 210609 w 605879"/>
              <a:gd name="connsiteY33" fmla="*/ 22478 h 437224"/>
              <a:gd name="connsiteX34" fmla="*/ 210609 w 605879"/>
              <a:gd name="connsiteY34" fmla="*/ 0 h 437224"/>
              <a:gd name="connsiteX35" fmla="*/ 385796 w 605879"/>
              <a:gd name="connsiteY35" fmla="*/ 64967 h 437224"/>
              <a:gd name="connsiteX36" fmla="*/ 414079 w 605879"/>
              <a:gd name="connsiteY36" fmla="*/ 109100 h 437224"/>
              <a:gd name="connsiteX37" fmla="*/ 419845 w 605879"/>
              <a:gd name="connsiteY37" fmla="*/ 108963 h 437224"/>
              <a:gd name="connsiteX38" fmla="*/ 605879 w 605879"/>
              <a:gd name="connsiteY38" fmla="*/ 244928 h 437224"/>
              <a:gd name="connsiteX39" fmla="*/ 498515 w 605879"/>
              <a:gd name="connsiteY39" fmla="*/ 368420 h 437224"/>
              <a:gd name="connsiteX40" fmla="*/ 516088 w 605879"/>
              <a:gd name="connsiteY40" fmla="*/ 414609 h 437224"/>
              <a:gd name="connsiteX41" fmla="*/ 522953 w 605879"/>
              <a:gd name="connsiteY41" fmla="*/ 428178 h 437224"/>
              <a:gd name="connsiteX42" fmla="*/ 510185 w 605879"/>
              <a:gd name="connsiteY42" fmla="*/ 437224 h 437224"/>
              <a:gd name="connsiteX43" fmla="*/ 400487 w 605879"/>
              <a:gd name="connsiteY43" fmla="*/ 380344 h 437224"/>
              <a:gd name="connsiteX44" fmla="*/ 250836 w 605879"/>
              <a:gd name="connsiteY44" fmla="*/ 304275 h 437224"/>
              <a:gd name="connsiteX45" fmla="*/ 231752 w 605879"/>
              <a:gd name="connsiteY45" fmla="*/ 306331 h 437224"/>
              <a:gd name="connsiteX46" fmla="*/ 107639 w 605879"/>
              <a:gd name="connsiteY46" fmla="*/ 371161 h 437224"/>
              <a:gd name="connsiteX47" fmla="*/ 94596 w 605879"/>
              <a:gd name="connsiteY47" fmla="*/ 361978 h 437224"/>
              <a:gd name="connsiteX48" fmla="*/ 102009 w 605879"/>
              <a:gd name="connsiteY48" fmla="*/ 348135 h 437224"/>
              <a:gd name="connsiteX49" fmla="*/ 122741 w 605879"/>
              <a:gd name="connsiteY49" fmla="*/ 293173 h 437224"/>
              <a:gd name="connsiteX50" fmla="*/ 0 w 605879"/>
              <a:gd name="connsiteY50" fmla="*/ 153508 h 437224"/>
              <a:gd name="connsiteX51" fmla="*/ 210609 w 605879"/>
              <a:gd name="connsiteY51" fmla="*/ 0 h 437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879" h="437224">
                <a:moveTo>
                  <a:pt x="91000" y="173662"/>
                </a:moveTo>
                <a:lnTo>
                  <a:pt x="331193" y="173662"/>
                </a:lnTo>
                <a:cubicBezTo>
                  <a:pt x="337373" y="173662"/>
                  <a:pt x="342454" y="178725"/>
                  <a:pt x="342454" y="184882"/>
                </a:cubicBezTo>
                <a:cubicBezTo>
                  <a:pt x="342454" y="191040"/>
                  <a:pt x="337373" y="196102"/>
                  <a:pt x="331193" y="196102"/>
                </a:cubicBezTo>
                <a:lnTo>
                  <a:pt x="91000" y="196102"/>
                </a:lnTo>
                <a:cubicBezTo>
                  <a:pt x="84683" y="196102"/>
                  <a:pt x="79739" y="191040"/>
                  <a:pt x="79739" y="184882"/>
                </a:cubicBezTo>
                <a:cubicBezTo>
                  <a:pt x="79739" y="178725"/>
                  <a:pt x="84683" y="173662"/>
                  <a:pt x="91000" y="173662"/>
                </a:cubicBezTo>
                <a:close/>
                <a:moveTo>
                  <a:pt x="421630" y="131441"/>
                </a:moveTo>
                <a:cubicBezTo>
                  <a:pt x="423003" y="138294"/>
                  <a:pt x="423552" y="145284"/>
                  <a:pt x="423552" y="152274"/>
                </a:cubicBezTo>
                <a:cubicBezTo>
                  <a:pt x="423552" y="220668"/>
                  <a:pt x="362456" y="281249"/>
                  <a:pt x="275961" y="300986"/>
                </a:cubicBezTo>
                <a:cubicBezTo>
                  <a:pt x="302047" y="334017"/>
                  <a:pt x="350924" y="355536"/>
                  <a:pt x="408175" y="358277"/>
                </a:cubicBezTo>
                <a:cubicBezTo>
                  <a:pt x="412569" y="358551"/>
                  <a:pt x="416413" y="361293"/>
                  <a:pt x="418060" y="365267"/>
                </a:cubicBezTo>
                <a:cubicBezTo>
                  <a:pt x="427259" y="388019"/>
                  <a:pt x="463505" y="403370"/>
                  <a:pt x="488218" y="410360"/>
                </a:cubicBezTo>
                <a:cubicBezTo>
                  <a:pt x="483962" y="399944"/>
                  <a:pt x="479156" y="385004"/>
                  <a:pt x="474214" y="363348"/>
                </a:cubicBezTo>
                <a:cubicBezTo>
                  <a:pt x="472841" y="357455"/>
                  <a:pt x="476273" y="351698"/>
                  <a:pt x="482039" y="349916"/>
                </a:cubicBezTo>
                <a:cubicBezTo>
                  <a:pt x="543685" y="332236"/>
                  <a:pt x="583500" y="290980"/>
                  <a:pt x="583363" y="244928"/>
                </a:cubicBezTo>
                <a:cubicBezTo>
                  <a:pt x="583363" y="182839"/>
                  <a:pt x="511009" y="132126"/>
                  <a:pt x="421630" y="131441"/>
                </a:cubicBezTo>
                <a:close/>
                <a:moveTo>
                  <a:pt x="75898" y="120173"/>
                </a:moveTo>
                <a:lnTo>
                  <a:pt x="340509" y="120173"/>
                </a:lnTo>
                <a:cubicBezTo>
                  <a:pt x="346826" y="120173"/>
                  <a:pt x="351769" y="125114"/>
                  <a:pt x="351769" y="131428"/>
                </a:cubicBezTo>
                <a:cubicBezTo>
                  <a:pt x="351769" y="137604"/>
                  <a:pt x="346826" y="142683"/>
                  <a:pt x="340509" y="142683"/>
                </a:cubicBezTo>
                <a:lnTo>
                  <a:pt x="75898" y="142683"/>
                </a:lnTo>
                <a:cubicBezTo>
                  <a:pt x="69719" y="142683"/>
                  <a:pt x="64638" y="137604"/>
                  <a:pt x="64638" y="131428"/>
                </a:cubicBezTo>
                <a:cubicBezTo>
                  <a:pt x="64638" y="125114"/>
                  <a:pt x="69719" y="120173"/>
                  <a:pt x="75898" y="120173"/>
                </a:cubicBezTo>
                <a:close/>
                <a:moveTo>
                  <a:pt x="210609" y="22478"/>
                </a:moveTo>
                <a:cubicBezTo>
                  <a:pt x="106952" y="22478"/>
                  <a:pt x="22516" y="81277"/>
                  <a:pt x="22516" y="153508"/>
                </a:cubicBezTo>
                <a:cubicBezTo>
                  <a:pt x="22516" y="206688"/>
                  <a:pt x="68372" y="254385"/>
                  <a:pt x="139216" y="274807"/>
                </a:cubicBezTo>
                <a:cubicBezTo>
                  <a:pt x="144983" y="276452"/>
                  <a:pt x="148415" y="282208"/>
                  <a:pt x="147042" y="288102"/>
                </a:cubicBezTo>
                <a:cubicBezTo>
                  <a:pt x="140864" y="314966"/>
                  <a:pt x="135097" y="332647"/>
                  <a:pt x="130017" y="344297"/>
                </a:cubicBezTo>
                <a:cubicBezTo>
                  <a:pt x="158437" y="336622"/>
                  <a:pt x="203058" y="318667"/>
                  <a:pt x="214041" y="291254"/>
                </a:cubicBezTo>
                <a:cubicBezTo>
                  <a:pt x="215689" y="287280"/>
                  <a:pt x="219533" y="284538"/>
                  <a:pt x="223927" y="284264"/>
                </a:cubicBezTo>
                <a:cubicBezTo>
                  <a:pt x="320170" y="279604"/>
                  <a:pt x="395407" y="223135"/>
                  <a:pt x="398839" y="152960"/>
                </a:cubicBezTo>
                <a:cubicBezTo>
                  <a:pt x="400075" y="126918"/>
                  <a:pt x="389915" y="101836"/>
                  <a:pt x="369596" y="80592"/>
                </a:cubicBezTo>
                <a:cubicBezTo>
                  <a:pt x="334860" y="44133"/>
                  <a:pt x="275412" y="22478"/>
                  <a:pt x="210609" y="22478"/>
                </a:cubicBezTo>
                <a:close/>
                <a:moveTo>
                  <a:pt x="210609" y="0"/>
                </a:moveTo>
                <a:cubicBezTo>
                  <a:pt x="281453" y="0"/>
                  <a:pt x="346942" y="24260"/>
                  <a:pt x="385796" y="64967"/>
                </a:cubicBezTo>
                <a:cubicBezTo>
                  <a:pt x="398702" y="78536"/>
                  <a:pt x="408175" y="93338"/>
                  <a:pt x="414079" y="109100"/>
                </a:cubicBezTo>
                <a:cubicBezTo>
                  <a:pt x="416001" y="108963"/>
                  <a:pt x="417923" y="108963"/>
                  <a:pt x="419845" y="108963"/>
                </a:cubicBezTo>
                <a:cubicBezTo>
                  <a:pt x="522404" y="108963"/>
                  <a:pt x="606016" y="169955"/>
                  <a:pt x="605879" y="244928"/>
                </a:cubicBezTo>
                <a:cubicBezTo>
                  <a:pt x="605879" y="298519"/>
                  <a:pt x="564141" y="346079"/>
                  <a:pt x="498515" y="368420"/>
                </a:cubicBezTo>
                <a:cubicBezTo>
                  <a:pt x="506066" y="398025"/>
                  <a:pt x="512931" y="412279"/>
                  <a:pt x="516088" y="414609"/>
                </a:cubicBezTo>
                <a:cubicBezTo>
                  <a:pt x="524601" y="418858"/>
                  <a:pt x="523228" y="426671"/>
                  <a:pt x="522953" y="428178"/>
                </a:cubicBezTo>
                <a:cubicBezTo>
                  <a:pt x="522541" y="429686"/>
                  <a:pt x="520207" y="437224"/>
                  <a:pt x="510185" y="437224"/>
                </a:cubicBezTo>
                <a:cubicBezTo>
                  <a:pt x="497828" y="437224"/>
                  <a:pt x="423689" y="421325"/>
                  <a:pt x="400487" y="380344"/>
                </a:cubicBezTo>
                <a:cubicBezTo>
                  <a:pt x="333899" y="375410"/>
                  <a:pt x="277746" y="346764"/>
                  <a:pt x="250836" y="304275"/>
                </a:cubicBezTo>
                <a:cubicBezTo>
                  <a:pt x="244521" y="305098"/>
                  <a:pt x="238205" y="305783"/>
                  <a:pt x="231752" y="306331"/>
                </a:cubicBezTo>
                <a:cubicBezTo>
                  <a:pt x="206216" y="353069"/>
                  <a:pt x="121643" y="371161"/>
                  <a:pt x="107639" y="371161"/>
                </a:cubicBezTo>
                <a:cubicBezTo>
                  <a:pt x="97616" y="371161"/>
                  <a:pt x="95145" y="364171"/>
                  <a:pt x="94596" y="361978"/>
                </a:cubicBezTo>
                <a:cubicBezTo>
                  <a:pt x="94184" y="360470"/>
                  <a:pt x="92948" y="352658"/>
                  <a:pt x="102009" y="348135"/>
                </a:cubicBezTo>
                <a:cubicBezTo>
                  <a:pt x="105030" y="345942"/>
                  <a:pt x="113130" y="331550"/>
                  <a:pt x="122741" y="293173"/>
                </a:cubicBezTo>
                <a:cubicBezTo>
                  <a:pt x="47778" y="268228"/>
                  <a:pt x="0" y="214226"/>
                  <a:pt x="0" y="153508"/>
                </a:cubicBezTo>
                <a:cubicBezTo>
                  <a:pt x="0" y="68804"/>
                  <a:pt x="94458" y="0"/>
                  <a:pt x="21060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4" name="文本框 19"/>
          <p:cNvSpPr txBox="1"/>
          <p:nvPr/>
        </p:nvSpPr>
        <p:spPr>
          <a:xfrm>
            <a:off x="4253398" y="4704660"/>
            <a:ext cx="2217786" cy="33855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b="1" dirty="0">
                <a:solidFill>
                  <a:schemeClr val="bg1"/>
                </a:solidFill>
                <a:ea typeface="微软雅黑" panose="020B0503020204020204" pitchFamily="34" charset="-122"/>
              </a:rPr>
              <a:t>TAQ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lang="en-US" altLang="zh-CN" sz="1200" b="1" dirty="0">
                <a:solidFill>
                  <a:schemeClr val="bg1"/>
                </a:solidFill>
                <a:ea typeface="微软雅黑" panose="020B0503020204020204" pitchFamily="34" charset="-122"/>
              </a:rPr>
              <a:t>MATHS</a:t>
            </a:r>
            <a:endParaRPr lang="en-US" altLang="zh-CN" sz="1200" b="1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914397" y="216700"/>
            <a:ext cx="1733166" cy="51373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3" name="文本框 2"/>
          <p:cNvSpPr txBox="1"/>
          <p:nvPr/>
        </p:nvSpPr>
        <p:spPr>
          <a:xfrm>
            <a:off x="900836" y="337095"/>
            <a:ext cx="17828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PROBLEM STATEMENT</a:t>
            </a:r>
            <a:endParaRPr lang="zh-CN" altLang="en-US" sz="1200" b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870384" y="321958"/>
            <a:ext cx="10038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latin typeface="等线" panose="02010600030101010101" pitchFamily="2" charset="-122"/>
                <a:ea typeface="等线" panose="02010600030101010101" pitchFamily="2" charset="-122"/>
              </a:rPr>
              <a:t>ANALYSIS</a:t>
            </a:r>
            <a:endParaRPr lang="zh-CN" altLang="en-US" sz="1400" b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009572" y="317595"/>
            <a:ext cx="16966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latin typeface="等线" panose="02010600030101010101" pitchFamily="2" charset="-122"/>
                <a:ea typeface="等线" panose="02010600030101010101" pitchFamily="2" charset="-122"/>
              </a:rPr>
              <a:t>DESIGN</a:t>
            </a:r>
            <a:endParaRPr lang="zh-CN" altLang="en-US" sz="1400" b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923274" y="313576"/>
            <a:ext cx="17331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IMPLEMENTAITON</a:t>
            </a:r>
            <a:endParaRPr lang="zh-CN" altLang="en-US" sz="1400" b="1" dirty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6723822" y="313576"/>
            <a:ext cx="5741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latin typeface="等线" panose="02010600030101010101" pitchFamily="2" charset="-122"/>
                <a:ea typeface="等线" panose="02010600030101010101" pitchFamily="2" charset="-122"/>
              </a:rPr>
              <a:t>TEST</a:t>
            </a:r>
            <a:endParaRPr lang="zh-CN" altLang="en-US" sz="1400" b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5397621" y="1660124"/>
            <a:ext cx="374637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5397621" y="5576656"/>
            <a:ext cx="374637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 descr="Collisi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80645" y="342900"/>
            <a:ext cx="4638675" cy="6172200"/>
          </a:xfrm>
          <a:prstGeom prst="rect">
            <a:avLst/>
          </a:prstGeom>
        </p:spPr>
      </p:pic>
      <p:pic>
        <p:nvPicPr>
          <p:cNvPr id="8" name="图片 7" descr="IO9UNRA6[P9SBMQC(13(%P4"/>
          <p:cNvPicPr>
            <a:picLocks noChangeAspect="1"/>
          </p:cNvPicPr>
          <p:nvPr/>
        </p:nvPicPr>
        <p:blipFill>
          <a:blip r:embed="rId2"/>
          <a:srcRect l="5717"/>
          <a:stretch>
            <a:fillRect/>
          </a:stretch>
        </p:blipFill>
        <p:spPr>
          <a:xfrm>
            <a:off x="4438650" y="1386205"/>
            <a:ext cx="4753610" cy="44608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670554" y="216700"/>
            <a:ext cx="708237" cy="51373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3" name="文本框 2"/>
          <p:cNvSpPr txBox="1"/>
          <p:nvPr/>
        </p:nvSpPr>
        <p:spPr>
          <a:xfrm>
            <a:off x="900836" y="337095"/>
            <a:ext cx="17828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PROBLEM STATEMENT</a:t>
            </a:r>
            <a:endParaRPr lang="zh-CN" altLang="en-US" sz="1200" b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870384" y="321958"/>
            <a:ext cx="10038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latin typeface="等线" panose="02010600030101010101" pitchFamily="2" charset="-122"/>
                <a:ea typeface="等线" panose="02010600030101010101" pitchFamily="2" charset="-122"/>
              </a:rPr>
              <a:t>ANALYSIS</a:t>
            </a:r>
            <a:endParaRPr lang="zh-CN" altLang="en-US" sz="1400" b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009572" y="317595"/>
            <a:ext cx="16966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latin typeface="等线" panose="02010600030101010101" pitchFamily="2" charset="-122"/>
                <a:ea typeface="等线" panose="02010600030101010101" pitchFamily="2" charset="-122"/>
              </a:rPr>
              <a:t>DESIGN</a:t>
            </a:r>
            <a:endParaRPr lang="zh-CN" altLang="en-US" sz="1400" b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923274" y="313576"/>
            <a:ext cx="17331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latin typeface="等线" panose="02010600030101010101" pitchFamily="2" charset="-122"/>
                <a:ea typeface="等线" panose="02010600030101010101" pitchFamily="2" charset="-122"/>
              </a:rPr>
              <a:t>IMPLEMENTAITON</a:t>
            </a:r>
            <a:endParaRPr lang="zh-CN" altLang="en-US" sz="1400" b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6723822" y="313576"/>
            <a:ext cx="5741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TEST</a:t>
            </a:r>
            <a:endParaRPr lang="zh-CN" altLang="en-US" sz="1400" b="1" dirty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7" name="1">
            <a:hlinkClick r:id="" action="ppaction://media"/>
          </p:cNvPr>
          <p:cNvPicPr>
            <a:picLocks noChangeAspect="1"/>
          </p:cNvPicPr>
          <p:nvPr>
            <a:videoFile r:link="rId1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3"/>
          <a:stretch>
            <a:fillRect/>
          </a:stretch>
        </p:blipFill>
        <p:spPr>
          <a:xfrm>
            <a:off x="0" y="1143000"/>
            <a:ext cx="9144000" cy="4572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23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670554" y="216700"/>
            <a:ext cx="708237" cy="51373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3" name="文本框 2"/>
          <p:cNvSpPr txBox="1"/>
          <p:nvPr/>
        </p:nvSpPr>
        <p:spPr>
          <a:xfrm>
            <a:off x="900836" y="337095"/>
            <a:ext cx="17828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PROBLEM STATEMENT</a:t>
            </a:r>
            <a:endParaRPr lang="zh-CN" altLang="en-US" sz="1200" b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870384" y="321958"/>
            <a:ext cx="10038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latin typeface="等线" panose="02010600030101010101" pitchFamily="2" charset="-122"/>
                <a:ea typeface="等线" panose="02010600030101010101" pitchFamily="2" charset="-122"/>
              </a:rPr>
              <a:t>ANALYSIS</a:t>
            </a:r>
            <a:endParaRPr lang="zh-CN" altLang="en-US" sz="1400" b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009572" y="317595"/>
            <a:ext cx="16966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latin typeface="等线" panose="02010600030101010101" pitchFamily="2" charset="-122"/>
                <a:ea typeface="等线" panose="02010600030101010101" pitchFamily="2" charset="-122"/>
              </a:rPr>
              <a:t>DESIGN</a:t>
            </a:r>
            <a:endParaRPr lang="zh-CN" altLang="en-US" sz="1400" b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923274" y="313576"/>
            <a:ext cx="17331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latin typeface="等线" panose="02010600030101010101" pitchFamily="2" charset="-122"/>
                <a:ea typeface="等线" panose="02010600030101010101" pitchFamily="2" charset="-122"/>
              </a:rPr>
              <a:t>IMPLEMENTAITON</a:t>
            </a:r>
            <a:endParaRPr lang="zh-CN" altLang="en-US" sz="1400" b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6723822" y="313576"/>
            <a:ext cx="5741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TEST</a:t>
            </a:r>
            <a:endParaRPr lang="zh-CN" altLang="en-US" sz="1400" b="1" dirty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8" name="2">
            <a:hlinkClick r:id="" action="ppaction://media"/>
          </p:cNvPr>
          <p:cNvPicPr>
            <a:picLocks noChangeAspect="1"/>
          </p:cNvPicPr>
          <p:nvPr>
            <a:videoFile r:link="rId1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3"/>
          <a:stretch>
            <a:fillRect/>
          </a:stretch>
        </p:blipFill>
        <p:spPr>
          <a:xfrm>
            <a:off x="0" y="1533617"/>
            <a:ext cx="9152377" cy="337573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232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8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670554" y="216700"/>
            <a:ext cx="708237" cy="51373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3" name="文本框 2"/>
          <p:cNvSpPr txBox="1"/>
          <p:nvPr/>
        </p:nvSpPr>
        <p:spPr>
          <a:xfrm>
            <a:off x="900836" y="337095"/>
            <a:ext cx="17828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PROBLEM STATEMENT</a:t>
            </a:r>
            <a:endParaRPr lang="zh-CN" altLang="en-US" sz="1200" b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870384" y="321958"/>
            <a:ext cx="10038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latin typeface="等线" panose="02010600030101010101" pitchFamily="2" charset="-122"/>
                <a:ea typeface="等线" panose="02010600030101010101" pitchFamily="2" charset="-122"/>
              </a:rPr>
              <a:t>ANALYSIS</a:t>
            </a:r>
            <a:endParaRPr lang="zh-CN" altLang="en-US" sz="1400" b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009572" y="317595"/>
            <a:ext cx="16966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latin typeface="等线" panose="02010600030101010101" pitchFamily="2" charset="-122"/>
                <a:ea typeface="等线" panose="02010600030101010101" pitchFamily="2" charset="-122"/>
              </a:rPr>
              <a:t>DESIGN</a:t>
            </a:r>
            <a:endParaRPr lang="zh-CN" altLang="en-US" sz="1400" b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923274" y="313576"/>
            <a:ext cx="17331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latin typeface="等线" panose="02010600030101010101" pitchFamily="2" charset="-122"/>
                <a:ea typeface="等线" panose="02010600030101010101" pitchFamily="2" charset="-122"/>
              </a:rPr>
              <a:t>IMPLEMENTAITON</a:t>
            </a:r>
            <a:endParaRPr lang="zh-CN" altLang="en-US" sz="1400" b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6723822" y="313576"/>
            <a:ext cx="5741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TEST</a:t>
            </a:r>
            <a:endParaRPr lang="zh-CN" altLang="en-US" sz="1400" b="1" dirty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7" name="3">
            <a:hlinkClick r:id="" action="ppaction://media"/>
          </p:cNvPr>
          <p:cNvPicPr>
            <a:picLocks noChangeAspect="1"/>
          </p:cNvPicPr>
          <p:nvPr>
            <a:videoFile r:link="rId1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3"/>
          <a:stretch>
            <a:fillRect/>
          </a:stretch>
        </p:blipFill>
        <p:spPr>
          <a:xfrm>
            <a:off x="0" y="1143000"/>
            <a:ext cx="9144000" cy="4572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459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 rot="16200000">
            <a:off x="3865170" y="-2954968"/>
            <a:ext cx="1249521" cy="8694530"/>
            <a:chOff x="5136372" y="363293"/>
            <a:chExt cx="1666028" cy="11592706"/>
          </a:xfrm>
        </p:grpSpPr>
        <p:cxnSp>
          <p:nvCxnSpPr>
            <p:cNvPr id="20" name="直接连接符 19"/>
            <p:cNvCxnSpPr>
              <a:stCxn id="23" idx="4"/>
              <a:endCxn id="25" idx="0"/>
            </p:cNvCxnSpPr>
            <p:nvPr/>
          </p:nvCxnSpPr>
          <p:spPr>
            <a:xfrm rot="5400000">
              <a:off x="1107399" y="6159646"/>
              <a:ext cx="111873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>
              <a:stCxn id="22" idx="4"/>
              <a:endCxn id="24" idx="0"/>
            </p:cNvCxnSpPr>
            <p:nvPr/>
          </p:nvCxnSpPr>
          <p:spPr>
            <a:xfrm rot="5400000">
              <a:off x="-355926" y="6159646"/>
              <a:ext cx="11187299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椭圆 21"/>
            <p:cNvSpPr/>
            <p:nvPr/>
          </p:nvSpPr>
          <p:spPr>
            <a:xfrm>
              <a:off x="5136372" y="363293"/>
              <a:ext cx="202703" cy="202703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3" name="椭圆 22"/>
            <p:cNvSpPr/>
            <p:nvPr/>
          </p:nvSpPr>
          <p:spPr>
            <a:xfrm>
              <a:off x="6599697" y="363293"/>
              <a:ext cx="202703" cy="202703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4" name="椭圆 23"/>
            <p:cNvSpPr/>
            <p:nvPr/>
          </p:nvSpPr>
          <p:spPr>
            <a:xfrm>
              <a:off x="5136372" y="11753295"/>
              <a:ext cx="202703" cy="202703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5" name="椭圆 24"/>
            <p:cNvSpPr/>
            <p:nvPr/>
          </p:nvSpPr>
          <p:spPr>
            <a:xfrm>
              <a:off x="6599697" y="11753296"/>
              <a:ext cx="202703" cy="202703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9" name="矩形 8"/>
          <p:cNvSpPr/>
          <p:nvPr/>
        </p:nvSpPr>
        <p:spPr>
          <a:xfrm rot="10800000">
            <a:off x="1224475" y="150411"/>
            <a:ext cx="6695049" cy="127921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190500" dist="88900" dir="5400000" sx="101000" sy="101000" algn="t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0" name="文本框 9"/>
          <p:cNvSpPr txBox="1"/>
          <p:nvPr/>
        </p:nvSpPr>
        <p:spPr>
          <a:xfrm>
            <a:off x="2051074" y="300340"/>
            <a:ext cx="4919052" cy="92333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5400" b="1" dirty="0">
                <a:solidFill>
                  <a:schemeClr val="bg1"/>
                </a:solidFill>
                <a:latin typeface="等线" panose="02010600030101010101" pitchFamily="2" charset="-122"/>
              </a:rPr>
              <a:t>REFLECTION</a:t>
            </a:r>
            <a:endParaRPr lang="zh-CN" altLang="en-US" sz="5400" b="1" dirty="0">
              <a:solidFill>
                <a:schemeClr val="bg1"/>
              </a:solidFill>
              <a:latin typeface="等线" panose="02010600030101010101" pitchFamily="2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2846377" y="4318978"/>
            <a:ext cx="1037627" cy="68687"/>
            <a:chOff x="2503408" y="2393265"/>
            <a:chExt cx="1415972" cy="91806"/>
          </a:xfrm>
          <a:solidFill>
            <a:srgbClr val="0070C0"/>
          </a:solidFill>
        </p:grpSpPr>
        <p:cxnSp>
          <p:nvCxnSpPr>
            <p:cNvPr id="13" name="直接连接符 12"/>
            <p:cNvCxnSpPr/>
            <p:nvPr/>
          </p:nvCxnSpPr>
          <p:spPr>
            <a:xfrm>
              <a:off x="2539780" y="2439168"/>
              <a:ext cx="1379600" cy="0"/>
            </a:xfrm>
            <a:prstGeom prst="line">
              <a:avLst/>
            </a:prstGeom>
            <a:grpFill/>
            <a:ln w="1270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/>
          </p:spPr>
        </p:cxnSp>
        <p:sp>
          <p:nvSpPr>
            <p:cNvPr id="14" name="椭圆 13"/>
            <p:cNvSpPr/>
            <p:nvPr/>
          </p:nvSpPr>
          <p:spPr>
            <a:xfrm>
              <a:off x="2503408" y="2393265"/>
              <a:ext cx="91809" cy="91806"/>
            </a:xfrm>
            <a:prstGeom prst="ellipse">
              <a:avLst/>
            </a:prstGeom>
            <a:solidFill>
              <a:sysClr val="windowText" lastClr="000000">
                <a:lumMod val="50000"/>
                <a:lumOff val="50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84885">
                <a:defRPr/>
              </a:pPr>
              <a:endParaRPr lang="zh-CN" altLang="en-US" sz="1950" kern="0">
                <a:solidFill>
                  <a:prstClr val="white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</p:grpSp>
      <p:grpSp>
        <p:nvGrpSpPr>
          <p:cNvPr id="15" name="组合 21"/>
          <p:cNvGrpSpPr/>
          <p:nvPr/>
        </p:nvGrpSpPr>
        <p:grpSpPr bwMode="auto">
          <a:xfrm>
            <a:off x="3641656" y="2721084"/>
            <a:ext cx="1949789" cy="1346246"/>
            <a:chOff x="0" y="0"/>
            <a:chExt cx="2093189" cy="1416774"/>
          </a:xfrm>
          <a:solidFill>
            <a:srgbClr val="00CC66"/>
          </a:solidFill>
        </p:grpSpPr>
        <p:sp>
          <p:nvSpPr>
            <p:cNvPr id="16" name="等腰三角形 22">
              <a:hlinkClick r:id="rId1"/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093189" cy="1416774"/>
            </a:xfrm>
            <a:prstGeom prst="triangle">
              <a:avLst>
                <a:gd name="adj" fmla="val 50000"/>
              </a:avLst>
            </a:prstGeom>
            <a:solidFill>
              <a:sysClr val="windowText" lastClr="000000">
                <a:lumMod val="50000"/>
                <a:lumOff val="50000"/>
              </a:sysClr>
            </a:solidFill>
            <a:ln w="12700" cap="flat" cmpd="sng">
              <a:solidFill>
                <a:sysClr val="window" lastClr="FFFFFF"/>
              </a:solidFill>
              <a:bevel/>
            </a:ln>
          </p:spPr>
          <p:txBody>
            <a:bodyPr anchor="ctr"/>
            <a:lstStyle/>
            <a:p>
              <a:pPr algn="ctr" defTabSz="984885">
                <a:defRPr/>
              </a:pPr>
              <a:endParaRPr lang="zh-CN" altLang="zh-CN" sz="1950" kern="0">
                <a:solidFill>
                  <a:prstClr val="white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  <p:sp>
          <p:nvSpPr>
            <p:cNvPr id="17" name="文本框 23"/>
            <p:cNvSpPr>
              <a:spLocks noChangeArrowheads="1"/>
            </p:cNvSpPr>
            <p:nvPr/>
          </p:nvSpPr>
          <p:spPr bwMode="auto">
            <a:xfrm>
              <a:off x="718592" y="579708"/>
              <a:ext cx="656007" cy="583021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 defTabSz="984885">
                <a:defRPr/>
              </a:pPr>
              <a:r>
                <a:rPr lang="en-US" sz="3000" kern="0" dirty="0">
                  <a:solidFill>
                    <a:prstClr val="white"/>
                  </a:solidFill>
                  <a:latin typeface="Arial" panose="020B0604020202020204"/>
                  <a:ea typeface="微软雅黑" panose="020B0503020204020204" pitchFamily="34" charset="-122"/>
                  <a:cs typeface="Arial" panose="020B0604020202020204" pitchFamily="34" charset="0"/>
                  <a:sym typeface="Arial" panose="020B0604020202020204"/>
                </a:rPr>
                <a:t>02</a:t>
              </a:r>
              <a:endParaRPr lang="zh-CN" altLang="en-US" sz="3000" kern="0" dirty="0">
                <a:solidFill>
                  <a:prstClr val="white"/>
                </a:solidFill>
                <a:latin typeface="Arial" panose="020B0604020202020204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/>
              </a:endParaRPr>
            </a:p>
          </p:txBody>
        </p:sp>
      </p:grpSp>
      <p:grpSp>
        <p:nvGrpSpPr>
          <p:cNvPr id="26" name="组合 24"/>
          <p:cNvGrpSpPr/>
          <p:nvPr/>
        </p:nvGrpSpPr>
        <p:grpSpPr bwMode="auto">
          <a:xfrm>
            <a:off x="3641656" y="4108079"/>
            <a:ext cx="1949789" cy="1346246"/>
            <a:chOff x="0" y="0"/>
            <a:chExt cx="2093189" cy="1416774"/>
          </a:xfrm>
          <a:solidFill>
            <a:srgbClr val="007FDE"/>
          </a:solidFill>
        </p:grpSpPr>
        <p:sp>
          <p:nvSpPr>
            <p:cNvPr id="27" name="等腰三角形 25">
              <a:hlinkClick r:id="rId1"/>
            </p:cNvPr>
            <p:cNvSpPr>
              <a:spLocks noChangeArrowheads="1"/>
            </p:cNvSpPr>
            <p:nvPr/>
          </p:nvSpPr>
          <p:spPr bwMode="auto">
            <a:xfrm flipH="1" flipV="1">
              <a:off x="0" y="0"/>
              <a:ext cx="2093189" cy="1416774"/>
            </a:xfrm>
            <a:prstGeom prst="triangle">
              <a:avLst>
                <a:gd name="adj" fmla="val 50000"/>
              </a:avLst>
            </a:prstGeom>
            <a:solidFill>
              <a:schemeClr val="dk1">
                <a:lumMod val="100000"/>
              </a:schemeClr>
            </a:solidFill>
            <a:ln w="12700" cap="flat" cmpd="sng">
              <a:solidFill>
                <a:sysClr val="window" lastClr="FFFFFF"/>
              </a:solidFill>
              <a:bevel/>
            </a:ln>
          </p:spPr>
          <p:txBody>
            <a:bodyPr anchor="ctr"/>
            <a:lstStyle/>
            <a:p>
              <a:pPr algn="ctr" defTabSz="984885">
                <a:defRPr/>
              </a:pPr>
              <a:endParaRPr lang="zh-CN" altLang="zh-CN" sz="1950" kern="0">
                <a:solidFill>
                  <a:prstClr val="white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  <p:sp>
          <p:nvSpPr>
            <p:cNvPr id="28" name="文本框 26"/>
            <p:cNvSpPr>
              <a:spLocks noChangeArrowheads="1"/>
            </p:cNvSpPr>
            <p:nvPr/>
          </p:nvSpPr>
          <p:spPr bwMode="auto">
            <a:xfrm>
              <a:off x="718592" y="180213"/>
              <a:ext cx="656007" cy="583021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 defTabSz="984885">
                <a:defRPr/>
              </a:pPr>
              <a:r>
                <a:rPr lang="en-US" sz="3000" kern="0" dirty="0">
                  <a:solidFill>
                    <a:prstClr val="white"/>
                  </a:solidFill>
                  <a:latin typeface="Arial" panose="020B0604020202020204"/>
                  <a:ea typeface="微软雅黑" panose="020B0503020204020204" pitchFamily="34" charset="-122"/>
                  <a:cs typeface="Arial" panose="020B0604020202020204" pitchFamily="34" charset="0"/>
                  <a:sym typeface="Arial" panose="020B0604020202020204"/>
                </a:rPr>
                <a:t>03</a:t>
              </a:r>
              <a:endParaRPr lang="zh-CN" altLang="en-US" sz="3000" kern="0" dirty="0">
                <a:solidFill>
                  <a:prstClr val="white"/>
                </a:solidFill>
                <a:latin typeface="Arial" panose="020B0604020202020204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/>
              </a:endParaRPr>
            </a:p>
          </p:txBody>
        </p:sp>
      </p:grpSp>
      <p:grpSp>
        <p:nvGrpSpPr>
          <p:cNvPr id="29" name="组合 27"/>
          <p:cNvGrpSpPr/>
          <p:nvPr/>
        </p:nvGrpSpPr>
        <p:grpSpPr bwMode="auto">
          <a:xfrm>
            <a:off x="4657201" y="4108079"/>
            <a:ext cx="1948311" cy="1346246"/>
            <a:chOff x="0" y="0"/>
            <a:chExt cx="2093189" cy="1416774"/>
          </a:xfrm>
          <a:solidFill>
            <a:srgbClr val="00CC66"/>
          </a:solidFill>
        </p:grpSpPr>
        <p:sp>
          <p:nvSpPr>
            <p:cNvPr id="30" name="等腰三角形 28">
              <a:hlinkClick r:id="rId1"/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093189" cy="1416774"/>
            </a:xfrm>
            <a:prstGeom prst="triangle">
              <a:avLst>
                <a:gd name="adj" fmla="val 50000"/>
              </a:avLst>
            </a:prstGeom>
            <a:solidFill>
              <a:sysClr val="windowText" lastClr="000000">
                <a:lumMod val="50000"/>
                <a:lumOff val="50000"/>
              </a:sysClr>
            </a:solidFill>
            <a:ln w="12700" cap="flat" cmpd="sng">
              <a:solidFill>
                <a:sysClr val="window" lastClr="FFFFFF"/>
              </a:solidFill>
              <a:bevel/>
            </a:ln>
          </p:spPr>
          <p:txBody>
            <a:bodyPr anchor="ctr"/>
            <a:lstStyle/>
            <a:p>
              <a:pPr algn="ctr" defTabSz="984885">
                <a:defRPr/>
              </a:pPr>
              <a:endParaRPr lang="zh-CN" altLang="zh-CN" sz="1950" kern="0">
                <a:solidFill>
                  <a:prstClr val="white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  <p:sp>
          <p:nvSpPr>
            <p:cNvPr id="31" name="文本框 29"/>
            <p:cNvSpPr>
              <a:spLocks noChangeArrowheads="1"/>
            </p:cNvSpPr>
            <p:nvPr/>
          </p:nvSpPr>
          <p:spPr bwMode="auto">
            <a:xfrm>
              <a:off x="718345" y="596751"/>
              <a:ext cx="656504" cy="583021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 defTabSz="984885">
                <a:defRPr/>
              </a:pPr>
              <a:r>
                <a:rPr lang="en-US" sz="3000" kern="0" dirty="0">
                  <a:solidFill>
                    <a:prstClr val="white"/>
                  </a:solidFill>
                  <a:latin typeface="Arial" panose="020B0604020202020204"/>
                  <a:ea typeface="微软雅黑" panose="020B0503020204020204" pitchFamily="34" charset="-122"/>
                  <a:cs typeface="Arial" panose="020B0604020202020204" pitchFamily="34" charset="0"/>
                  <a:sym typeface="Arial" panose="020B0604020202020204"/>
                </a:rPr>
                <a:t>04</a:t>
              </a:r>
              <a:endParaRPr lang="zh-CN" altLang="en-US" sz="3000" kern="0" dirty="0">
                <a:solidFill>
                  <a:prstClr val="white"/>
                </a:solidFill>
                <a:latin typeface="Arial" panose="020B0604020202020204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928174" y="2716226"/>
            <a:ext cx="1048105" cy="391417"/>
            <a:chOff x="1130295" y="2193726"/>
            <a:chExt cx="1430270" cy="523162"/>
          </a:xfrm>
        </p:grpSpPr>
        <p:sp>
          <p:nvSpPr>
            <p:cNvPr id="33" name="圆角矩形 16"/>
            <p:cNvSpPr/>
            <p:nvPr/>
          </p:nvSpPr>
          <p:spPr>
            <a:xfrm>
              <a:off x="1130295" y="2193726"/>
              <a:ext cx="1371758" cy="523162"/>
            </a:xfrm>
            <a:prstGeom prst="roundRect">
              <a:avLst/>
            </a:prstGeom>
            <a:solidFill>
              <a:schemeClr val="dk1">
                <a:lumMod val="10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84885">
                <a:defRPr/>
              </a:pPr>
              <a:endParaRPr lang="zh-CN" altLang="en-US" sz="1950" kern="0">
                <a:solidFill>
                  <a:prstClr val="white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  <p:sp>
          <p:nvSpPr>
            <p:cNvPr id="34" name="TextBox 54"/>
            <p:cNvSpPr txBox="1"/>
            <p:nvPr/>
          </p:nvSpPr>
          <p:spPr>
            <a:xfrm>
              <a:off x="1227863" y="2270963"/>
              <a:ext cx="1332702" cy="297472"/>
            </a:xfrm>
            <a:prstGeom prst="rect">
              <a:avLst/>
            </a:prstGeom>
            <a:noFill/>
          </p:spPr>
          <p:txBody>
            <a:bodyPr wrap="square" lIns="68573" tIns="0" rIns="68573" bIns="0" rtlCol="0" anchor="t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defTabSz="984885">
                <a:lnSpc>
                  <a:spcPct val="150000"/>
                </a:lnSpc>
                <a:defRPr/>
              </a:pPr>
              <a:r>
                <a:rPr lang="en-US" altLang="zh-CN" sz="1100" b="1" kern="0" dirty="0">
                  <a:solidFill>
                    <a:prstClr val="white"/>
                  </a:solidFill>
                  <a:latin typeface="Arial" panose="020B0604020202020204"/>
                  <a:ea typeface="微软雅黑" panose="020B0503020204020204" pitchFamily="34" charset="-122"/>
                  <a:cs typeface="华文黑体" pitchFamily="2" charset="-122"/>
                  <a:sym typeface="Arial" panose="020B0604020202020204"/>
                </a:rPr>
                <a:t>LESSION 1</a:t>
              </a:r>
              <a:endParaRPr lang="zh-CN" altLang="en-US" sz="1100" b="1" kern="0" dirty="0">
                <a:solidFill>
                  <a:prstClr val="white"/>
                </a:solidFill>
                <a:latin typeface="Arial" panose="020B0604020202020204"/>
                <a:ea typeface="微软雅黑" panose="020B0503020204020204" pitchFamily="34" charset="-122"/>
                <a:cs typeface="华文黑体" pitchFamily="2" charset="-122"/>
                <a:sym typeface="Arial" panose="020B0604020202020204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5761486" y="2681157"/>
            <a:ext cx="1005227" cy="426491"/>
            <a:chOff x="7725958" y="2146848"/>
            <a:chExt cx="1371757" cy="570040"/>
          </a:xfrm>
        </p:grpSpPr>
        <p:sp>
          <p:nvSpPr>
            <p:cNvPr id="36" name="圆角矩形 21"/>
            <p:cNvSpPr/>
            <p:nvPr/>
          </p:nvSpPr>
          <p:spPr>
            <a:xfrm>
              <a:off x="7725958" y="2193726"/>
              <a:ext cx="1371757" cy="523162"/>
            </a:xfrm>
            <a:prstGeom prst="roundRect">
              <a:avLst/>
            </a:prstGeom>
            <a:solidFill>
              <a:schemeClr val="dk1">
                <a:lumMod val="10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84885">
                <a:defRPr/>
              </a:pPr>
              <a:endParaRPr lang="zh-CN" altLang="en-US" sz="1950" kern="0">
                <a:solidFill>
                  <a:prstClr val="white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  <p:sp>
          <p:nvSpPr>
            <p:cNvPr id="37" name="TextBox 57"/>
            <p:cNvSpPr txBox="1"/>
            <p:nvPr/>
          </p:nvSpPr>
          <p:spPr>
            <a:xfrm>
              <a:off x="7786953" y="2146848"/>
              <a:ext cx="1180053" cy="489357"/>
            </a:xfrm>
            <a:prstGeom prst="rect">
              <a:avLst/>
            </a:prstGeom>
            <a:noFill/>
          </p:spPr>
          <p:txBody>
            <a:bodyPr wrap="square" lIns="68573" tIns="0" rIns="68573" bIns="0" rtlCol="0" anchor="t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defTabSz="984885">
                <a:lnSpc>
                  <a:spcPct val="150000"/>
                </a:lnSpc>
                <a:defRPr/>
              </a:pPr>
              <a:endParaRPr lang="zh-CN" altLang="en-US" b="1" kern="0" dirty="0">
                <a:solidFill>
                  <a:prstClr val="white"/>
                </a:solidFill>
                <a:latin typeface="Arial" panose="020B0604020202020204"/>
                <a:ea typeface="微软雅黑" panose="020B0503020204020204" pitchFamily="34" charset="-122"/>
                <a:cs typeface="华文黑体" pitchFamily="2" charset="-122"/>
                <a:sym typeface="Arial" panose="020B0604020202020204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6718207" y="4104282"/>
            <a:ext cx="1005227" cy="431285"/>
            <a:chOff x="9031522" y="4048974"/>
            <a:chExt cx="1371758" cy="576447"/>
          </a:xfrm>
        </p:grpSpPr>
        <p:sp>
          <p:nvSpPr>
            <p:cNvPr id="39" name="圆角矩形 26"/>
            <p:cNvSpPr/>
            <p:nvPr/>
          </p:nvSpPr>
          <p:spPr>
            <a:xfrm>
              <a:off x="9031522" y="4102259"/>
              <a:ext cx="1371758" cy="523162"/>
            </a:xfrm>
            <a:prstGeom prst="roundRect">
              <a:avLst/>
            </a:prstGeom>
            <a:solidFill>
              <a:sysClr val="windowText" lastClr="000000">
                <a:lumMod val="50000"/>
                <a:lumOff val="50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84885">
                <a:defRPr/>
              </a:pPr>
              <a:endParaRPr lang="zh-CN" altLang="en-US" sz="1950" kern="0">
                <a:solidFill>
                  <a:prstClr val="white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  <p:sp>
          <p:nvSpPr>
            <p:cNvPr id="40" name="TextBox 60"/>
            <p:cNvSpPr txBox="1"/>
            <p:nvPr/>
          </p:nvSpPr>
          <p:spPr>
            <a:xfrm>
              <a:off x="9116793" y="4048974"/>
              <a:ext cx="1180053" cy="489357"/>
            </a:xfrm>
            <a:prstGeom prst="rect">
              <a:avLst/>
            </a:prstGeom>
            <a:noFill/>
          </p:spPr>
          <p:txBody>
            <a:bodyPr wrap="square" lIns="68573" tIns="0" rIns="68573" bIns="0" rtlCol="0" anchor="t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defTabSz="984885">
                <a:lnSpc>
                  <a:spcPct val="150000"/>
                </a:lnSpc>
                <a:defRPr/>
              </a:pPr>
              <a:endParaRPr lang="zh-CN" altLang="en-US" b="1" kern="0" dirty="0">
                <a:solidFill>
                  <a:prstClr val="white"/>
                </a:solidFill>
                <a:latin typeface="Arial" panose="020B0604020202020204"/>
                <a:ea typeface="微软雅黑" panose="020B0503020204020204" pitchFamily="34" charset="-122"/>
                <a:cs typeface="华文黑体" pitchFamily="2" charset="-122"/>
                <a:sym typeface="Arial" panose="020B0604020202020204"/>
              </a:endParaRPr>
            </a:p>
          </p:txBody>
        </p:sp>
      </p:grpSp>
      <p:sp>
        <p:nvSpPr>
          <p:cNvPr id="42" name="圆角矩形 31"/>
          <p:cNvSpPr/>
          <p:nvPr/>
        </p:nvSpPr>
        <p:spPr>
          <a:xfrm>
            <a:off x="1736549" y="4183529"/>
            <a:ext cx="1005225" cy="391416"/>
          </a:xfrm>
          <a:prstGeom prst="roundRect">
            <a:avLst/>
          </a:prstGeom>
          <a:solidFill>
            <a:schemeClr val="dk1">
              <a:lumMod val="100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84885">
              <a:defRPr/>
            </a:pPr>
            <a:endParaRPr lang="zh-CN" altLang="en-US" sz="1950" kern="0">
              <a:solidFill>
                <a:prstClr val="white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grpSp>
        <p:nvGrpSpPr>
          <p:cNvPr id="44" name="组合 43"/>
          <p:cNvGrpSpPr/>
          <p:nvPr/>
        </p:nvGrpSpPr>
        <p:grpSpPr>
          <a:xfrm>
            <a:off x="5527800" y="4284635"/>
            <a:ext cx="1076080" cy="68687"/>
            <a:chOff x="2539779" y="2393265"/>
            <a:chExt cx="1468446" cy="91806"/>
          </a:xfrm>
          <a:solidFill>
            <a:srgbClr val="0070C0"/>
          </a:solidFill>
        </p:grpSpPr>
        <p:cxnSp>
          <p:nvCxnSpPr>
            <p:cNvPr id="45" name="直接连接符 44"/>
            <p:cNvCxnSpPr/>
            <p:nvPr/>
          </p:nvCxnSpPr>
          <p:spPr>
            <a:xfrm>
              <a:off x="2539779" y="2439167"/>
              <a:ext cx="1379599" cy="0"/>
            </a:xfrm>
            <a:prstGeom prst="line">
              <a:avLst/>
            </a:prstGeom>
            <a:grpFill/>
            <a:ln w="1270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/>
          </p:spPr>
        </p:cxnSp>
        <p:sp>
          <p:nvSpPr>
            <p:cNvPr id="46" name="椭圆 45"/>
            <p:cNvSpPr/>
            <p:nvPr/>
          </p:nvSpPr>
          <p:spPr>
            <a:xfrm>
              <a:off x="3916416" y="2393265"/>
              <a:ext cx="91809" cy="91806"/>
            </a:xfrm>
            <a:prstGeom prst="ellipse">
              <a:avLst/>
            </a:prstGeom>
            <a:solidFill>
              <a:sysClr val="windowText" lastClr="000000">
                <a:lumMod val="50000"/>
                <a:lumOff val="50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84885">
                <a:defRPr/>
              </a:pPr>
              <a:endParaRPr lang="zh-CN" altLang="en-US" sz="1950" kern="0">
                <a:solidFill>
                  <a:prstClr val="white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4575896" y="2846508"/>
            <a:ext cx="1076080" cy="68687"/>
            <a:chOff x="2539779" y="2393265"/>
            <a:chExt cx="1468446" cy="91806"/>
          </a:xfrm>
          <a:solidFill>
            <a:srgbClr val="0070C0"/>
          </a:solidFill>
        </p:grpSpPr>
        <p:cxnSp>
          <p:nvCxnSpPr>
            <p:cNvPr id="48" name="直接连接符 47"/>
            <p:cNvCxnSpPr/>
            <p:nvPr/>
          </p:nvCxnSpPr>
          <p:spPr>
            <a:xfrm>
              <a:off x="2539779" y="2439167"/>
              <a:ext cx="1379599" cy="0"/>
            </a:xfrm>
            <a:prstGeom prst="line">
              <a:avLst/>
            </a:prstGeom>
            <a:grpFill/>
            <a:ln w="1270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/>
          </p:spPr>
        </p:cxnSp>
        <p:sp>
          <p:nvSpPr>
            <p:cNvPr id="49" name="椭圆 48"/>
            <p:cNvSpPr/>
            <p:nvPr/>
          </p:nvSpPr>
          <p:spPr>
            <a:xfrm>
              <a:off x="3916416" y="2393265"/>
              <a:ext cx="91809" cy="91806"/>
            </a:xfrm>
            <a:prstGeom prst="ellipse">
              <a:avLst/>
            </a:prstGeom>
            <a:solidFill>
              <a:sysClr val="windowText" lastClr="000000">
                <a:lumMod val="50000"/>
                <a:lumOff val="50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84885">
                <a:defRPr/>
              </a:pPr>
              <a:endParaRPr lang="zh-CN" altLang="en-US" sz="1950" kern="0">
                <a:solidFill>
                  <a:prstClr val="white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1980855" y="2891921"/>
            <a:ext cx="1037626" cy="68687"/>
            <a:chOff x="2503408" y="2393265"/>
            <a:chExt cx="1415970" cy="91806"/>
          </a:xfrm>
          <a:solidFill>
            <a:srgbClr val="0070C0"/>
          </a:solidFill>
        </p:grpSpPr>
        <p:cxnSp>
          <p:nvCxnSpPr>
            <p:cNvPr id="51" name="直接连接符 50"/>
            <p:cNvCxnSpPr/>
            <p:nvPr/>
          </p:nvCxnSpPr>
          <p:spPr>
            <a:xfrm>
              <a:off x="2539779" y="2439168"/>
              <a:ext cx="1379599" cy="0"/>
            </a:xfrm>
            <a:prstGeom prst="line">
              <a:avLst/>
            </a:prstGeom>
            <a:grpFill/>
            <a:ln w="1270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/>
          </p:spPr>
        </p:cxnSp>
        <p:sp>
          <p:nvSpPr>
            <p:cNvPr id="52" name="椭圆 51"/>
            <p:cNvSpPr/>
            <p:nvPr/>
          </p:nvSpPr>
          <p:spPr>
            <a:xfrm>
              <a:off x="2503408" y="2393265"/>
              <a:ext cx="91809" cy="91806"/>
            </a:xfrm>
            <a:prstGeom prst="ellipse">
              <a:avLst/>
            </a:prstGeom>
            <a:solidFill>
              <a:sysClr val="windowText" lastClr="000000">
                <a:lumMod val="50000"/>
                <a:lumOff val="50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84885">
                <a:defRPr/>
              </a:pPr>
              <a:endParaRPr lang="zh-CN" altLang="en-US" sz="1950" kern="0">
                <a:solidFill>
                  <a:prstClr val="white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</p:grpSp>
      <p:grpSp>
        <p:nvGrpSpPr>
          <p:cNvPr id="53" name="组合 18"/>
          <p:cNvGrpSpPr/>
          <p:nvPr/>
        </p:nvGrpSpPr>
        <p:grpSpPr bwMode="auto">
          <a:xfrm>
            <a:off x="2627587" y="2721084"/>
            <a:ext cx="1948311" cy="1346246"/>
            <a:chOff x="0" y="0"/>
            <a:chExt cx="2093189" cy="1416774"/>
          </a:xfrm>
          <a:solidFill>
            <a:srgbClr val="007FDE"/>
          </a:solidFill>
        </p:grpSpPr>
        <p:sp>
          <p:nvSpPr>
            <p:cNvPr id="54" name="等腰三角形 19">
              <a:hlinkClick r:id="rId1"/>
            </p:cNvPr>
            <p:cNvSpPr>
              <a:spLocks noChangeArrowheads="1"/>
            </p:cNvSpPr>
            <p:nvPr/>
          </p:nvSpPr>
          <p:spPr bwMode="auto">
            <a:xfrm flipH="1" flipV="1">
              <a:off x="0" y="0"/>
              <a:ext cx="2093189" cy="1416774"/>
            </a:xfrm>
            <a:prstGeom prst="triangle">
              <a:avLst>
                <a:gd name="adj" fmla="val 50000"/>
              </a:avLst>
            </a:prstGeom>
            <a:solidFill>
              <a:schemeClr val="dk1">
                <a:lumMod val="100000"/>
              </a:schemeClr>
            </a:solidFill>
            <a:ln w="12700" cap="flat" cmpd="sng">
              <a:solidFill>
                <a:sysClr val="window" lastClr="FFFFFF"/>
              </a:solidFill>
              <a:bevel/>
            </a:ln>
          </p:spPr>
          <p:txBody>
            <a:bodyPr anchor="ctr"/>
            <a:lstStyle/>
            <a:p>
              <a:pPr algn="ctr" defTabSz="984885">
                <a:defRPr/>
              </a:pPr>
              <a:endParaRPr lang="zh-CN" altLang="zh-CN" sz="1950" kern="0">
                <a:solidFill>
                  <a:prstClr val="white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  <p:sp>
          <p:nvSpPr>
            <p:cNvPr id="55" name="文本框 20"/>
            <p:cNvSpPr>
              <a:spLocks noChangeArrowheads="1"/>
            </p:cNvSpPr>
            <p:nvPr/>
          </p:nvSpPr>
          <p:spPr bwMode="auto">
            <a:xfrm>
              <a:off x="715870" y="122472"/>
              <a:ext cx="656504" cy="583021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 defTabSz="984885">
                <a:defRPr/>
              </a:pPr>
              <a:r>
                <a:rPr lang="en-US" sz="3000" kern="0" dirty="0">
                  <a:solidFill>
                    <a:prstClr val="white"/>
                  </a:solidFill>
                  <a:latin typeface="Arial" panose="020B0604020202020204"/>
                  <a:ea typeface="微软雅黑" panose="020B0503020204020204" pitchFamily="34" charset="-122"/>
                  <a:cs typeface="Arial" panose="020B0604020202020204" pitchFamily="34" charset="0"/>
                  <a:sym typeface="Arial" panose="020B0604020202020204"/>
                </a:rPr>
                <a:t>01</a:t>
              </a:r>
              <a:endParaRPr lang="zh-CN" altLang="en-US" sz="3000" kern="0" dirty="0">
                <a:solidFill>
                  <a:prstClr val="white"/>
                </a:solidFill>
                <a:latin typeface="Arial" panose="020B0604020202020204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/>
              </a:endParaRPr>
            </a:p>
          </p:txBody>
        </p:sp>
      </p:grpSp>
      <p:sp>
        <p:nvSpPr>
          <p:cNvPr id="56" name="矩形 55"/>
          <p:cNvSpPr/>
          <p:nvPr/>
        </p:nvSpPr>
        <p:spPr>
          <a:xfrm>
            <a:off x="5721874" y="3262152"/>
            <a:ext cx="2117640" cy="691087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/>
              </a:rPr>
              <a:t>HOW TO </a:t>
            </a:r>
            <a:r>
              <a:rPr lang="en-US" altLang="zh-CN" sz="9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/>
              </a:rPr>
              <a:t>COLLABORATE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/>
              </a:rPr>
              <a:t> IN A GROUP TO SECTOR OUR PROKECT INTO DIFFERENT PARTS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Arial" panose="020B0604020202020204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1665009" y="4768514"/>
            <a:ext cx="2430014" cy="691087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/>
              </a:rPr>
              <a:t>HOW TO </a:t>
            </a:r>
            <a:r>
              <a:rPr lang="en-US" altLang="zh-CN" sz="9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/>
              </a:rPr>
              <a:t>SOLVE A PROBLEM 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/>
              </a:rPr>
              <a:t>EFFICIENTLY BY ASKING DEBUG OR SEARCHING FOR HELP ONLINE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Arial" panose="020B0604020202020204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878508" y="3200689"/>
            <a:ext cx="2157431" cy="691087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/>
              </a:rPr>
              <a:t>HOW TO </a:t>
            </a:r>
            <a:r>
              <a:rPr lang="en-US" altLang="zh-CN" sz="9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/>
              </a:rPr>
              <a:t>FIND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/>
              </a:rPr>
              <a:t> ONLINE </a:t>
            </a:r>
            <a:r>
              <a:rPr lang="en-US" altLang="zh-CN" sz="9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/>
              </a:rPr>
              <a:t>RESOURCES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/>
              </a:rPr>
              <a:t> TO LEARN ANYTHING                   WE DO NOT UNDERSTAND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Arial" panose="020B0604020202020204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6708920" y="4781202"/>
            <a:ext cx="2430014" cy="691087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/>
              </a:rPr>
              <a:t>HOW </a:t>
            </a:r>
            <a:r>
              <a:rPr lang="en-US" altLang="zh-CN" sz="9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/>
              </a:rPr>
              <a:t>TO IMPROVE 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/>
              </a:rPr>
              <a:t>OUR C PROGRAMMING GAME BY LISTENING TO OTHERS’SUGGESTIONS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Arial" panose="020B0604020202020204"/>
            </a:endParaRPr>
          </a:p>
        </p:txBody>
      </p:sp>
      <p:sp>
        <p:nvSpPr>
          <p:cNvPr id="60" name="TextBox 54"/>
          <p:cNvSpPr txBox="1"/>
          <p:nvPr/>
        </p:nvSpPr>
        <p:spPr>
          <a:xfrm>
            <a:off x="1815082" y="4253001"/>
            <a:ext cx="1098573" cy="222561"/>
          </a:xfrm>
          <a:prstGeom prst="rect">
            <a:avLst/>
          </a:prstGeom>
          <a:noFill/>
        </p:spPr>
        <p:txBody>
          <a:bodyPr wrap="square" lIns="68573" tIns="0" rIns="68573" bIns="0" rtlCol="0" anchor="t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defTabSz="984885">
              <a:lnSpc>
                <a:spcPct val="150000"/>
              </a:lnSpc>
              <a:defRPr/>
            </a:pPr>
            <a:r>
              <a:rPr lang="en-US" altLang="zh-CN" sz="1100" b="1" kern="0" dirty="0">
                <a:solidFill>
                  <a:prstClr val="white"/>
                </a:solidFill>
                <a:latin typeface="Arial" panose="020B0604020202020204"/>
                <a:ea typeface="微软雅黑" panose="020B0503020204020204" pitchFamily="34" charset="-122"/>
                <a:cs typeface="华文黑体" pitchFamily="2" charset="-122"/>
                <a:sym typeface="Arial" panose="020B0604020202020204"/>
              </a:rPr>
              <a:t>LESSION 3</a:t>
            </a:r>
            <a:endParaRPr lang="zh-CN" altLang="en-US" sz="1100" b="1" kern="0" dirty="0">
              <a:solidFill>
                <a:prstClr val="white"/>
              </a:solidFill>
              <a:latin typeface="Arial" panose="020B0604020202020204"/>
              <a:ea typeface="微软雅黑" panose="020B0503020204020204" pitchFamily="34" charset="-122"/>
              <a:cs typeface="华文黑体" pitchFamily="2" charset="-122"/>
              <a:sym typeface="Arial" panose="020B0604020202020204"/>
            </a:endParaRPr>
          </a:p>
        </p:txBody>
      </p:sp>
      <p:sp>
        <p:nvSpPr>
          <p:cNvPr id="61" name="TextBox 54"/>
          <p:cNvSpPr txBox="1"/>
          <p:nvPr/>
        </p:nvSpPr>
        <p:spPr>
          <a:xfrm>
            <a:off x="5850881" y="2771578"/>
            <a:ext cx="995685" cy="222561"/>
          </a:xfrm>
          <a:prstGeom prst="rect">
            <a:avLst/>
          </a:prstGeom>
          <a:noFill/>
        </p:spPr>
        <p:txBody>
          <a:bodyPr wrap="square" lIns="68573" tIns="0" rIns="68573" bIns="0" rtlCol="0" anchor="t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defTabSz="984885">
              <a:lnSpc>
                <a:spcPct val="150000"/>
              </a:lnSpc>
              <a:defRPr/>
            </a:pPr>
            <a:r>
              <a:rPr lang="en-US" altLang="zh-CN" sz="1100" b="1" kern="0" dirty="0">
                <a:solidFill>
                  <a:prstClr val="white"/>
                </a:solidFill>
                <a:latin typeface="Arial" panose="020B0604020202020204"/>
                <a:ea typeface="微软雅黑" panose="020B0503020204020204" pitchFamily="34" charset="-122"/>
                <a:cs typeface="华文黑体" pitchFamily="2" charset="-122"/>
                <a:sym typeface="Arial" panose="020B0604020202020204"/>
              </a:rPr>
              <a:t>LESSION 2</a:t>
            </a:r>
            <a:endParaRPr lang="zh-CN" altLang="en-US" sz="1100" b="1" kern="0" dirty="0">
              <a:solidFill>
                <a:prstClr val="white"/>
              </a:solidFill>
              <a:latin typeface="Arial" panose="020B0604020202020204"/>
              <a:ea typeface="微软雅黑" panose="020B0503020204020204" pitchFamily="34" charset="-122"/>
              <a:cs typeface="华文黑体" pitchFamily="2" charset="-122"/>
              <a:sym typeface="Arial" panose="020B0604020202020204"/>
            </a:endParaRPr>
          </a:p>
        </p:txBody>
      </p:sp>
      <p:sp>
        <p:nvSpPr>
          <p:cNvPr id="62" name="TextBox 54"/>
          <p:cNvSpPr txBox="1"/>
          <p:nvPr/>
        </p:nvSpPr>
        <p:spPr>
          <a:xfrm>
            <a:off x="6771563" y="4201416"/>
            <a:ext cx="966230" cy="222561"/>
          </a:xfrm>
          <a:prstGeom prst="rect">
            <a:avLst/>
          </a:prstGeom>
          <a:noFill/>
        </p:spPr>
        <p:txBody>
          <a:bodyPr wrap="square" lIns="68573" tIns="0" rIns="68573" bIns="0" rtlCol="0" anchor="t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defTabSz="984885">
              <a:lnSpc>
                <a:spcPct val="150000"/>
              </a:lnSpc>
              <a:defRPr/>
            </a:pPr>
            <a:r>
              <a:rPr lang="en-US" altLang="zh-CN" sz="1100" b="1" kern="0" dirty="0">
                <a:solidFill>
                  <a:prstClr val="white"/>
                </a:solidFill>
                <a:latin typeface="Arial" panose="020B0604020202020204"/>
                <a:ea typeface="微软雅黑" panose="020B0503020204020204" pitchFamily="34" charset="-122"/>
                <a:cs typeface="华文黑体" pitchFamily="2" charset="-122"/>
                <a:sym typeface="Arial" panose="020B0604020202020204"/>
              </a:rPr>
              <a:t>LESSION 4</a:t>
            </a:r>
            <a:endParaRPr lang="zh-CN" altLang="en-US" sz="1100" b="1" kern="0" dirty="0">
              <a:solidFill>
                <a:prstClr val="white"/>
              </a:solidFill>
              <a:latin typeface="Arial" panose="020B0604020202020204"/>
              <a:ea typeface="微软雅黑" panose="020B0503020204020204" pitchFamily="34" charset="-122"/>
              <a:cs typeface="华文黑体" pitchFamily="2" charset="-122"/>
              <a:sym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 rot="16200000">
            <a:off x="3926570" y="-846837"/>
            <a:ext cx="1249521" cy="8694530"/>
            <a:chOff x="5136372" y="363293"/>
            <a:chExt cx="1666028" cy="11592706"/>
          </a:xfrm>
        </p:grpSpPr>
        <p:cxnSp>
          <p:nvCxnSpPr>
            <p:cNvPr id="15" name="直接连接符 14"/>
            <p:cNvCxnSpPr>
              <a:stCxn id="18" idx="4"/>
              <a:endCxn id="20" idx="0"/>
            </p:cNvCxnSpPr>
            <p:nvPr/>
          </p:nvCxnSpPr>
          <p:spPr>
            <a:xfrm rot="5400000">
              <a:off x="1107399" y="6159646"/>
              <a:ext cx="111873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>
              <a:stCxn id="17" idx="4"/>
              <a:endCxn id="19" idx="0"/>
            </p:cNvCxnSpPr>
            <p:nvPr/>
          </p:nvCxnSpPr>
          <p:spPr>
            <a:xfrm rot="5400000">
              <a:off x="-355926" y="6159646"/>
              <a:ext cx="11187299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椭圆 16"/>
            <p:cNvSpPr/>
            <p:nvPr/>
          </p:nvSpPr>
          <p:spPr>
            <a:xfrm>
              <a:off x="5136372" y="363293"/>
              <a:ext cx="202703" cy="202703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8" name="椭圆 17"/>
            <p:cNvSpPr/>
            <p:nvPr/>
          </p:nvSpPr>
          <p:spPr>
            <a:xfrm>
              <a:off x="6599697" y="363293"/>
              <a:ext cx="202703" cy="202703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9" name="椭圆 18"/>
            <p:cNvSpPr/>
            <p:nvPr/>
          </p:nvSpPr>
          <p:spPr>
            <a:xfrm>
              <a:off x="5136372" y="11753295"/>
              <a:ext cx="202703" cy="202703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0" name="椭圆 19"/>
            <p:cNvSpPr/>
            <p:nvPr/>
          </p:nvSpPr>
          <p:spPr>
            <a:xfrm>
              <a:off x="6599697" y="11753296"/>
              <a:ext cx="202703" cy="202703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9" name="矩形 8"/>
          <p:cNvSpPr/>
          <p:nvPr/>
        </p:nvSpPr>
        <p:spPr>
          <a:xfrm>
            <a:off x="1025288" y="2400300"/>
            <a:ext cx="7093424" cy="220070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190500" dist="88900" dir="5400000" sx="101000" sy="101000" algn="t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0" name="文本框 9"/>
          <p:cNvSpPr txBox="1"/>
          <p:nvPr/>
        </p:nvSpPr>
        <p:spPr>
          <a:xfrm>
            <a:off x="1223996" y="3313539"/>
            <a:ext cx="6696003" cy="78483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 defTabSz="514350">
              <a:defRPr/>
            </a:pPr>
            <a:r>
              <a:rPr lang="en-US" altLang="zh-CN" sz="4500" dirty="0">
                <a:solidFill>
                  <a:schemeClr val="bg1"/>
                </a:solidFill>
                <a:ea typeface="微软雅黑" panose="020B0503020204020204" pitchFamily="34" charset="-122"/>
                <a:cs typeface="经典综艺体简" panose="02010609000101010101" pitchFamily="49" charset="-122"/>
              </a:rPr>
              <a:t>THANKS FOR WATCHING</a:t>
            </a:r>
            <a:endParaRPr lang="zh-CN" altLang="en-US" sz="4500" dirty="0">
              <a:solidFill>
                <a:schemeClr val="bg1"/>
              </a:solidFill>
              <a:ea typeface="微软雅黑" panose="020B0503020204020204" pitchFamily="34" charset="-122"/>
              <a:cs typeface="经典综艺体简" panose="02010609000101010101" pitchFamily="49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422707" y="2568111"/>
            <a:ext cx="6298582" cy="66941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 defTabSz="514350">
              <a:defRPr/>
            </a:pPr>
            <a:r>
              <a:rPr lang="en-US" altLang="zh-CN" sz="3750" dirty="0">
                <a:solidFill>
                  <a:schemeClr val="bg1"/>
                </a:solidFill>
                <a:ea typeface="微软雅黑" panose="020B0503020204020204" pitchFamily="34" charset="-122"/>
                <a:cs typeface="经典综艺体简" panose="02010609000101010101" pitchFamily="49" charset="-122"/>
              </a:rPr>
              <a:t>2019</a:t>
            </a:r>
            <a:endParaRPr lang="zh-CN" altLang="en-US" sz="3750" dirty="0">
              <a:solidFill>
                <a:schemeClr val="bg1"/>
              </a:solidFill>
              <a:ea typeface="微软雅黑" panose="020B0503020204020204" pitchFamily="34" charset="-122"/>
              <a:cs typeface="经典综艺体简" panose="0201060900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1880437" y="673768"/>
            <a:ext cx="174687" cy="5124878"/>
            <a:chOff x="6599697" y="858593"/>
            <a:chExt cx="202703" cy="6277699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6701049" y="1021569"/>
              <a:ext cx="0" cy="5888895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椭圆 6"/>
            <p:cNvSpPr/>
            <p:nvPr/>
          </p:nvSpPr>
          <p:spPr>
            <a:xfrm>
              <a:off x="6599697" y="858593"/>
              <a:ext cx="202703" cy="202703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9" name="椭圆 8"/>
            <p:cNvSpPr/>
            <p:nvPr/>
          </p:nvSpPr>
          <p:spPr>
            <a:xfrm>
              <a:off x="6599697" y="6933589"/>
              <a:ext cx="202703" cy="202703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</p:grpSp>
      <p:sp>
        <p:nvSpPr>
          <p:cNvPr id="10" name="矩形 9"/>
          <p:cNvSpPr/>
          <p:nvPr/>
        </p:nvSpPr>
        <p:spPr>
          <a:xfrm rot="16200000">
            <a:off x="201654" y="2789394"/>
            <a:ext cx="3546708" cy="127921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190500" dist="88900" dir="5400000" sx="101000" sy="101000" algn="t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13" name="文本框 12"/>
          <p:cNvSpPr txBox="1"/>
          <p:nvPr/>
        </p:nvSpPr>
        <p:spPr>
          <a:xfrm rot="5400000">
            <a:off x="82745" y="3013502"/>
            <a:ext cx="3824815" cy="83099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 defTabSz="514350">
              <a:defRPr/>
            </a:pPr>
            <a:r>
              <a:rPr lang="en-US" altLang="zh-CN" sz="4800" dirty="0">
                <a:solidFill>
                  <a:schemeClr val="bg1"/>
                </a:solidFill>
                <a:ea typeface="微软雅黑" panose="020B0503020204020204" pitchFamily="34" charset="-122"/>
                <a:cs typeface="经典综艺体简" panose="02010609000101010101" pitchFamily="49" charset="-122"/>
              </a:rPr>
              <a:t>CONTENTS</a:t>
            </a:r>
            <a:endParaRPr lang="zh-CN" altLang="en-US" sz="4800" dirty="0">
              <a:solidFill>
                <a:schemeClr val="bg1"/>
              </a:solidFill>
              <a:ea typeface="微软雅黑" panose="020B0503020204020204" pitchFamily="34" charset="-122"/>
              <a:cs typeface="经典综艺体简" panose="02010609000101010101" pitchFamily="49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3732847" y="1534626"/>
            <a:ext cx="4373428" cy="412652"/>
            <a:chOff x="5452003" y="1685219"/>
            <a:chExt cx="5831237" cy="550202"/>
          </a:xfrm>
        </p:grpSpPr>
        <p:sp>
          <p:nvSpPr>
            <p:cNvPr id="15" name="流程图: 数据 14"/>
            <p:cNvSpPr/>
            <p:nvPr/>
          </p:nvSpPr>
          <p:spPr>
            <a:xfrm>
              <a:off x="5452003" y="1692137"/>
              <a:ext cx="832223" cy="543284"/>
            </a:xfrm>
            <a:prstGeom prst="flowChartInputOutpu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16" name="矩形 15"/>
            <p:cNvSpPr/>
            <p:nvPr/>
          </p:nvSpPr>
          <p:spPr>
            <a:xfrm>
              <a:off x="5585970" y="1685219"/>
              <a:ext cx="870540" cy="53347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000" dirty="0">
                  <a:solidFill>
                    <a:schemeClr val="bg1"/>
                  </a:solidFill>
                  <a:latin typeface="Impact" panose="020B0806030902050204" pitchFamily="34" charset="0"/>
                </a:rPr>
                <a:t>01</a:t>
              </a:r>
              <a:endParaRPr lang="zh-CN" altLang="en-US" sz="20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6096000" y="1692137"/>
              <a:ext cx="5187240" cy="54328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6456510" y="1757154"/>
              <a:ext cx="3832746" cy="4103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>
                  <a:latin typeface="等线" panose="02010600030101010101" pitchFamily="2" charset="-122"/>
                </a:rPr>
                <a:t>PROBLEM STATEMENT</a:t>
              </a:r>
              <a:endParaRPr lang="zh-CN" altLang="en-US" sz="1400" b="1" dirty="0">
                <a:latin typeface="等线" panose="02010600030101010101" pitchFamily="2" charset="-122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3732847" y="2337267"/>
            <a:ext cx="4373428" cy="412652"/>
            <a:chOff x="5452003" y="1685219"/>
            <a:chExt cx="5831237" cy="550202"/>
          </a:xfrm>
        </p:grpSpPr>
        <p:sp>
          <p:nvSpPr>
            <p:cNvPr id="21" name="流程图: 数据 20"/>
            <p:cNvSpPr/>
            <p:nvPr/>
          </p:nvSpPr>
          <p:spPr>
            <a:xfrm>
              <a:off x="5452003" y="1692137"/>
              <a:ext cx="832223" cy="543284"/>
            </a:xfrm>
            <a:prstGeom prst="flowChartInputOutpu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22" name="矩形 21"/>
            <p:cNvSpPr/>
            <p:nvPr/>
          </p:nvSpPr>
          <p:spPr>
            <a:xfrm>
              <a:off x="5585970" y="1685219"/>
              <a:ext cx="698257" cy="53347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000" dirty="0">
                  <a:solidFill>
                    <a:schemeClr val="bg1"/>
                  </a:solidFill>
                  <a:latin typeface="Impact" panose="020B0806030902050204" pitchFamily="34" charset="0"/>
                </a:rPr>
                <a:t>02</a:t>
              </a:r>
              <a:endParaRPr lang="zh-CN" altLang="en-US" sz="20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6096000" y="1692137"/>
              <a:ext cx="5187240" cy="54328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6456510" y="1757154"/>
              <a:ext cx="2083529" cy="4103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>
                  <a:latin typeface="等线" panose="02010600030101010101" pitchFamily="2" charset="-122"/>
                </a:rPr>
                <a:t>ANALYSIS</a:t>
              </a:r>
              <a:endParaRPr lang="zh-CN" altLang="en-US" sz="1400" b="1" dirty="0">
                <a:latin typeface="等线" panose="02010600030101010101" pitchFamily="2" charset="-122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3732847" y="3139908"/>
            <a:ext cx="4373428" cy="412652"/>
            <a:chOff x="5452003" y="1685219"/>
            <a:chExt cx="5831237" cy="550202"/>
          </a:xfrm>
        </p:grpSpPr>
        <p:sp>
          <p:nvSpPr>
            <p:cNvPr id="27" name="流程图: 数据 26"/>
            <p:cNvSpPr/>
            <p:nvPr/>
          </p:nvSpPr>
          <p:spPr>
            <a:xfrm>
              <a:off x="5452003" y="1692137"/>
              <a:ext cx="832223" cy="543284"/>
            </a:xfrm>
            <a:prstGeom prst="flowChartInputOutpu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28" name="矩形 27"/>
            <p:cNvSpPr/>
            <p:nvPr/>
          </p:nvSpPr>
          <p:spPr>
            <a:xfrm>
              <a:off x="5585970" y="1685219"/>
              <a:ext cx="698257" cy="53347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000" dirty="0">
                  <a:solidFill>
                    <a:schemeClr val="bg1"/>
                  </a:solidFill>
                  <a:latin typeface="Impact" panose="020B0806030902050204" pitchFamily="34" charset="0"/>
                </a:rPr>
                <a:t>03</a:t>
              </a:r>
              <a:endParaRPr lang="zh-CN" altLang="en-US" sz="20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6096000" y="1692137"/>
              <a:ext cx="5187240" cy="54328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6456510" y="1757154"/>
              <a:ext cx="3455129" cy="4103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>
                  <a:latin typeface="等线" panose="02010600030101010101" pitchFamily="2" charset="-122"/>
                </a:rPr>
                <a:t>DESIGN</a:t>
              </a:r>
              <a:endParaRPr lang="zh-CN" altLang="en-US" sz="1400" b="1" dirty="0">
                <a:latin typeface="等线" panose="02010600030101010101" pitchFamily="2" charset="-122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3732847" y="3942549"/>
            <a:ext cx="4373428" cy="412652"/>
            <a:chOff x="5452003" y="1685219"/>
            <a:chExt cx="5831237" cy="550202"/>
          </a:xfrm>
        </p:grpSpPr>
        <p:sp>
          <p:nvSpPr>
            <p:cNvPr id="33" name="流程图: 数据 32"/>
            <p:cNvSpPr/>
            <p:nvPr/>
          </p:nvSpPr>
          <p:spPr>
            <a:xfrm>
              <a:off x="5452003" y="1692137"/>
              <a:ext cx="832223" cy="543284"/>
            </a:xfrm>
            <a:prstGeom prst="flowChartInputOutpu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34" name="矩形 33"/>
            <p:cNvSpPr/>
            <p:nvPr/>
          </p:nvSpPr>
          <p:spPr>
            <a:xfrm>
              <a:off x="5585970" y="1685219"/>
              <a:ext cx="698257" cy="53347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000" dirty="0">
                  <a:solidFill>
                    <a:schemeClr val="bg1"/>
                  </a:solidFill>
                  <a:latin typeface="Impact" panose="020B0806030902050204" pitchFamily="34" charset="0"/>
                </a:rPr>
                <a:t>04</a:t>
              </a:r>
              <a:endParaRPr lang="zh-CN" altLang="en-US" sz="20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6096000" y="1692137"/>
              <a:ext cx="5187240" cy="54328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6456511" y="1757154"/>
              <a:ext cx="2600885" cy="4103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>
                  <a:latin typeface="等线" panose="02010600030101010101" pitchFamily="2" charset="-122"/>
                </a:rPr>
                <a:t>IMPLEMENTAITON</a:t>
              </a:r>
              <a:endParaRPr lang="zh-CN" altLang="en-US" sz="1400" b="1" dirty="0">
                <a:latin typeface="等线" panose="02010600030101010101" pitchFamily="2" charset="-122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3732847" y="4723682"/>
            <a:ext cx="4373428" cy="412652"/>
            <a:chOff x="5452003" y="1685219"/>
            <a:chExt cx="5831237" cy="550202"/>
          </a:xfrm>
        </p:grpSpPr>
        <p:sp>
          <p:nvSpPr>
            <p:cNvPr id="37" name="流程图: 数据 36"/>
            <p:cNvSpPr/>
            <p:nvPr/>
          </p:nvSpPr>
          <p:spPr>
            <a:xfrm>
              <a:off x="5452003" y="1692137"/>
              <a:ext cx="832223" cy="543284"/>
            </a:xfrm>
            <a:prstGeom prst="flowChartInputOutpu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38" name="矩形 37"/>
            <p:cNvSpPr/>
            <p:nvPr/>
          </p:nvSpPr>
          <p:spPr>
            <a:xfrm>
              <a:off x="5585970" y="1685219"/>
              <a:ext cx="698257" cy="53347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000" dirty="0">
                  <a:solidFill>
                    <a:schemeClr val="bg1"/>
                  </a:solidFill>
                  <a:latin typeface="Impact" panose="020B0806030902050204" pitchFamily="34" charset="0"/>
                </a:rPr>
                <a:t>05</a:t>
              </a:r>
              <a:endParaRPr lang="zh-CN" altLang="en-US" sz="20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6096000" y="1692137"/>
              <a:ext cx="5187240" cy="54328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6456511" y="1757154"/>
              <a:ext cx="1344624" cy="4103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>
                  <a:latin typeface="等线" panose="02010600030101010101" pitchFamily="2" charset="-122"/>
                </a:rPr>
                <a:t>TEST</a:t>
              </a:r>
              <a:endParaRPr lang="zh-CN" altLang="en-US" sz="1400" b="1" dirty="0">
                <a:latin typeface="等线" panose="02010600030101010101" pitchFamily="2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13935" y="216700"/>
            <a:ext cx="1772586" cy="51373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3" name="文本框 2"/>
          <p:cNvSpPr txBox="1"/>
          <p:nvPr/>
        </p:nvSpPr>
        <p:spPr>
          <a:xfrm>
            <a:off x="900836" y="337095"/>
            <a:ext cx="17828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b="1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PROBLEM STATEMENT</a:t>
            </a:r>
            <a:endParaRPr lang="zh-CN" altLang="en-US" sz="1200" b="1" dirty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870384" y="321958"/>
            <a:ext cx="10038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latin typeface="等线" panose="02010600030101010101" pitchFamily="2" charset="-122"/>
                <a:ea typeface="等线" panose="02010600030101010101" pitchFamily="2" charset="-122"/>
              </a:rPr>
              <a:t>ANALYSIS</a:t>
            </a:r>
            <a:endParaRPr lang="zh-CN" altLang="en-US" sz="1400" b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009572" y="317595"/>
            <a:ext cx="16966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latin typeface="等线" panose="02010600030101010101" pitchFamily="2" charset="-122"/>
                <a:ea typeface="等线" panose="02010600030101010101" pitchFamily="2" charset="-122"/>
              </a:rPr>
              <a:t>DESIGN</a:t>
            </a:r>
            <a:endParaRPr lang="zh-CN" altLang="en-US" sz="1400" b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923274" y="313576"/>
            <a:ext cx="17331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latin typeface="等线" panose="02010600030101010101" pitchFamily="2" charset="-122"/>
                <a:ea typeface="等线" panose="02010600030101010101" pitchFamily="2" charset="-122"/>
              </a:rPr>
              <a:t>IMPLEMENTAITON</a:t>
            </a:r>
            <a:endParaRPr lang="zh-CN" altLang="en-US" sz="1400" b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6723822" y="313576"/>
            <a:ext cx="5741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latin typeface="等线" panose="02010600030101010101" pitchFamily="2" charset="-122"/>
                <a:ea typeface="等线" panose="02010600030101010101" pitchFamily="2" charset="-122"/>
              </a:rPr>
              <a:t>TEST</a:t>
            </a:r>
            <a:endParaRPr lang="zh-CN" altLang="en-US" sz="1400" b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63" name="图片 6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781993"/>
            <a:ext cx="9206851" cy="31519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778248" y="216700"/>
            <a:ext cx="1201765" cy="51373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3" name="文本框 2"/>
          <p:cNvSpPr txBox="1"/>
          <p:nvPr/>
        </p:nvSpPr>
        <p:spPr>
          <a:xfrm>
            <a:off x="900836" y="337095"/>
            <a:ext cx="17828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PROBLEM STATEMENT</a:t>
            </a:r>
            <a:endParaRPr lang="zh-CN" altLang="en-US" sz="1200" b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870384" y="321958"/>
            <a:ext cx="10038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ANALYSIS</a:t>
            </a:r>
            <a:endParaRPr lang="zh-CN" altLang="en-US" sz="1400" b="1" dirty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009572" y="317595"/>
            <a:ext cx="16966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latin typeface="等线" panose="02010600030101010101" pitchFamily="2" charset="-122"/>
                <a:ea typeface="等线" panose="02010600030101010101" pitchFamily="2" charset="-122"/>
              </a:rPr>
              <a:t>DESIGN</a:t>
            </a:r>
            <a:endParaRPr lang="zh-CN" altLang="en-US" sz="1400" b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923274" y="313576"/>
            <a:ext cx="17331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latin typeface="等线" panose="02010600030101010101" pitchFamily="2" charset="-122"/>
                <a:ea typeface="等线" panose="02010600030101010101" pitchFamily="2" charset="-122"/>
              </a:rPr>
              <a:t>IMPLEMENTAITON</a:t>
            </a:r>
            <a:endParaRPr lang="zh-CN" altLang="en-US" sz="1400" b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6723822" y="313576"/>
            <a:ext cx="5741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latin typeface="等线" panose="02010600030101010101" pitchFamily="2" charset="-122"/>
                <a:ea typeface="等线" panose="02010600030101010101" pitchFamily="2" charset="-122"/>
              </a:rPr>
              <a:t>TEST</a:t>
            </a:r>
            <a:endParaRPr lang="zh-CN" altLang="en-US" sz="1400" b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28" name="图片 27" descr="Analysis (1)"/>
          <p:cNvPicPr>
            <a:picLocks noChangeAspect="1"/>
          </p:cNvPicPr>
          <p:nvPr/>
        </p:nvPicPr>
        <p:blipFill>
          <a:blip r:embed="rId1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colorTemperature colorTemp="47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93589" y="2869776"/>
            <a:ext cx="9331177" cy="4010293"/>
          </a:xfrm>
          <a:prstGeom prst="rect">
            <a:avLst/>
          </a:prstGeom>
        </p:spPr>
      </p:pic>
      <p:grpSp>
        <p:nvGrpSpPr>
          <p:cNvPr id="29" name="组合 28"/>
          <p:cNvGrpSpPr/>
          <p:nvPr/>
        </p:nvGrpSpPr>
        <p:grpSpPr>
          <a:xfrm>
            <a:off x="1039767" y="1070805"/>
            <a:ext cx="1198590" cy="1152388"/>
            <a:chOff x="1353987" y="1723663"/>
            <a:chExt cx="2559577" cy="2559579"/>
          </a:xfrm>
        </p:grpSpPr>
        <p:sp>
          <p:nvSpPr>
            <p:cNvPr id="30" name="空心弧 29"/>
            <p:cNvSpPr>
              <a:spLocks noChangeAspect="1"/>
            </p:cNvSpPr>
            <p:nvPr/>
          </p:nvSpPr>
          <p:spPr>
            <a:xfrm rot="2134792">
              <a:off x="1445190" y="1859200"/>
              <a:ext cx="2288503" cy="2288503"/>
            </a:xfrm>
            <a:prstGeom prst="blockArc">
              <a:avLst>
                <a:gd name="adj1" fmla="val 14033861"/>
                <a:gd name="adj2" fmla="val 1597257"/>
                <a:gd name="adj3" fmla="val 5428"/>
              </a:avLst>
            </a:prstGeom>
            <a:solidFill>
              <a:srgbClr val="323B43"/>
            </a:solidFill>
            <a:ln>
              <a:noFill/>
            </a:ln>
          </p:spPr>
          <p:txBody>
            <a:bodyPr vert="horz" wrap="square" lIns="23222" tIns="11611" rIns="23222" bIns="11611" numCol="1" anchor="t" anchorCtr="0" compatLnSpc="1"/>
            <a:lstStyle/>
            <a:p>
              <a:endParaRPr lang="zh-CN" altLang="en-US" sz="2800" dirty="0">
                <a:solidFill>
                  <a:schemeClr val="bg2">
                    <a:lumMod val="10000"/>
                  </a:schemeClr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1" name="空心弧 30"/>
            <p:cNvSpPr>
              <a:spLocks noChangeAspect="1"/>
            </p:cNvSpPr>
            <p:nvPr/>
          </p:nvSpPr>
          <p:spPr>
            <a:xfrm rot="14609616">
              <a:off x="1353986" y="1723664"/>
              <a:ext cx="2559579" cy="2559577"/>
            </a:xfrm>
            <a:prstGeom prst="blockArc">
              <a:avLst>
                <a:gd name="adj1" fmla="val 10669547"/>
                <a:gd name="adj2" fmla="val 1623635"/>
                <a:gd name="adj3" fmla="val 14268"/>
              </a:avLst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vert="horz" wrap="square" lIns="36568" tIns="18284" rIns="36568" bIns="18284" numCol="1" anchor="t" anchorCtr="0" compatLnSpc="1"/>
            <a:lstStyle/>
            <a:p>
              <a:endParaRPr lang="zh-CN" altLang="en-US" sz="2800" dirty="0">
                <a:solidFill>
                  <a:schemeClr val="bg2">
                    <a:lumMod val="10000"/>
                  </a:schemeClr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2" name="TextBox 52"/>
            <p:cNvSpPr txBox="1"/>
            <p:nvPr/>
          </p:nvSpPr>
          <p:spPr>
            <a:xfrm>
              <a:off x="1755878" y="2573143"/>
              <a:ext cx="1755796" cy="118691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>
                <a:defRPr/>
              </a:pPr>
              <a:r>
                <a:rPr lang="en-US" altLang="zh-CN" sz="2800" kern="0" dirty="0">
                  <a:solidFill>
                    <a:schemeClr val="bg2">
                      <a:lumMod val="10000"/>
                    </a:schemeClr>
                  </a:solidFill>
                  <a:latin typeface="Impact" panose="020B080603090205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25%</a:t>
              </a:r>
              <a:endParaRPr lang="zh-CN" altLang="en-US" sz="2800" kern="0" dirty="0">
                <a:solidFill>
                  <a:schemeClr val="bg2">
                    <a:lumMod val="10000"/>
                  </a:schemeClr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4722276" y="1029730"/>
            <a:ext cx="1228152" cy="1228084"/>
            <a:chOff x="4604053" y="1723663"/>
            <a:chExt cx="2559577" cy="2559579"/>
          </a:xfrm>
        </p:grpSpPr>
        <p:sp>
          <p:nvSpPr>
            <p:cNvPr id="34" name="空心弧 33"/>
            <p:cNvSpPr>
              <a:spLocks noChangeAspect="1"/>
            </p:cNvSpPr>
            <p:nvPr/>
          </p:nvSpPr>
          <p:spPr>
            <a:xfrm rot="9198756">
              <a:off x="4748299" y="1859198"/>
              <a:ext cx="2288503" cy="2288503"/>
            </a:xfrm>
            <a:prstGeom prst="blockArc">
              <a:avLst>
                <a:gd name="adj1" fmla="val 6741740"/>
                <a:gd name="adj2" fmla="val 1597257"/>
                <a:gd name="adj3" fmla="val 5428"/>
              </a:avLst>
            </a:prstGeom>
            <a:solidFill>
              <a:srgbClr val="323B43"/>
            </a:solidFill>
            <a:ln>
              <a:noFill/>
            </a:ln>
          </p:spPr>
          <p:txBody>
            <a:bodyPr vert="horz" wrap="square" lIns="23222" tIns="11611" rIns="23222" bIns="11611" numCol="1" anchor="t" anchorCtr="0" compatLnSpc="1"/>
            <a:lstStyle/>
            <a:p>
              <a:endParaRPr lang="zh-CN" altLang="en-US" sz="2800" dirty="0">
                <a:solidFill>
                  <a:schemeClr val="bg2">
                    <a:lumMod val="10000"/>
                  </a:schemeClr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5" name="空心弧 34"/>
            <p:cNvSpPr>
              <a:spLocks noChangeAspect="1"/>
            </p:cNvSpPr>
            <p:nvPr/>
          </p:nvSpPr>
          <p:spPr>
            <a:xfrm rot="14609616">
              <a:off x="4604052" y="1723664"/>
              <a:ext cx="2559579" cy="2559577"/>
            </a:xfrm>
            <a:prstGeom prst="blockArc">
              <a:avLst>
                <a:gd name="adj1" fmla="val 17674159"/>
                <a:gd name="adj2" fmla="val 1623635"/>
                <a:gd name="adj3" fmla="val 14268"/>
              </a:avLst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vert="horz" wrap="square" lIns="36568" tIns="18284" rIns="36568" bIns="18284" numCol="1" anchor="t" anchorCtr="0" compatLnSpc="1"/>
            <a:lstStyle/>
            <a:p>
              <a:endParaRPr lang="zh-CN" altLang="en-US" sz="2800" dirty="0">
                <a:solidFill>
                  <a:schemeClr val="bg2">
                    <a:lumMod val="10000"/>
                  </a:schemeClr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6" name="TextBox 240"/>
            <p:cNvSpPr txBox="1"/>
            <p:nvPr/>
          </p:nvSpPr>
          <p:spPr>
            <a:xfrm>
              <a:off x="4955805" y="2573140"/>
              <a:ext cx="1856067" cy="12749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defRPr/>
              </a:pPr>
              <a:r>
                <a:rPr lang="en-US" altLang="zh-CN" sz="2800" kern="0" dirty="0">
                  <a:solidFill>
                    <a:schemeClr val="bg2">
                      <a:lumMod val="10000"/>
                    </a:schemeClr>
                  </a:solidFill>
                  <a:latin typeface="Impact" panose="020B080603090205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15%</a:t>
              </a:r>
              <a:endParaRPr lang="zh-CN" altLang="en-US" sz="2800" kern="0" dirty="0">
                <a:solidFill>
                  <a:schemeClr val="bg2">
                    <a:lumMod val="10000"/>
                  </a:schemeClr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2806026" y="1009622"/>
            <a:ext cx="1205472" cy="1205404"/>
            <a:chOff x="7946402" y="1730470"/>
            <a:chExt cx="2559577" cy="2559579"/>
          </a:xfrm>
        </p:grpSpPr>
        <p:sp>
          <p:nvSpPr>
            <p:cNvPr id="38" name="空心弧 37"/>
            <p:cNvSpPr>
              <a:spLocks noChangeAspect="1"/>
            </p:cNvSpPr>
            <p:nvPr/>
          </p:nvSpPr>
          <p:spPr>
            <a:xfrm rot="9198756">
              <a:off x="8090648" y="1866005"/>
              <a:ext cx="2288503" cy="2288503"/>
            </a:xfrm>
            <a:prstGeom prst="blockArc">
              <a:avLst>
                <a:gd name="adj1" fmla="val 6741740"/>
                <a:gd name="adj2" fmla="val 1597257"/>
                <a:gd name="adj3" fmla="val 5428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vert="horz" wrap="square" lIns="23222" tIns="11611" rIns="23222" bIns="11611" numCol="1" anchor="t" anchorCtr="0" compatLnSpc="1"/>
            <a:lstStyle/>
            <a:p>
              <a:endParaRPr lang="zh-CN" altLang="en-US" sz="2800" dirty="0">
                <a:solidFill>
                  <a:schemeClr val="bg2">
                    <a:lumMod val="10000"/>
                  </a:schemeClr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9" name="空心弧 38"/>
            <p:cNvSpPr>
              <a:spLocks noChangeAspect="1"/>
            </p:cNvSpPr>
            <p:nvPr/>
          </p:nvSpPr>
          <p:spPr>
            <a:xfrm rot="14609616">
              <a:off x="7946401" y="1730471"/>
              <a:ext cx="2559579" cy="2559577"/>
            </a:xfrm>
            <a:prstGeom prst="blockArc">
              <a:avLst>
                <a:gd name="adj1" fmla="val 6812137"/>
                <a:gd name="adj2" fmla="val 1623635"/>
                <a:gd name="adj3" fmla="val 14268"/>
              </a:avLst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txBody>
            <a:bodyPr vert="horz" wrap="square" lIns="36568" tIns="18284" rIns="36568" bIns="18284" numCol="1" anchor="t" anchorCtr="0" compatLnSpc="1"/>
            <a:lstStyle/>
            <a:p>
              <a:endParaRPr lang="zh-CN" altLang="en-US" sz="2800" dirty="0">
                <a:solidFill>
                  <a:schemeClr val="bg2">
                    <a:lumMod val="10000"/>
                  </a:schemeClr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40" name="TextBox 240"/>
            <p:cNvSpPr txBox="1"/>
            <p:nvPr/>
          </p:nvSpPr>
          <p:spPr>
            <a:xfrm>
              <a:off x="8229807" y="2579948"/>
              <a:ext cx="1992772" cy="1274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defRPr/>
              </a:pPr>
              <a:r>
                <a:rPr lang="en-US" altLang="zh-CN" sz="2800" kern="0" dirty="0">
                  <a:solidFill>
                    <a:schemeClr val="bg2">
                      <a:lumMod val="10000"/>
                    </a:schemeClr>
                  </a:solidFill>
                  <a:latin typeface="Impact" panose="020B080603090205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50%</a:t>
              </a:r>
              <a:endParaRPr lang="zh-CN" altLang="en-US" sz="2800" kern="0" dirty="0">
                <a:solidFill>
                  <a:schemeClr val="bg2">
                    <a:lumMod val="10000"/>
                  </a:schemeClr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grpSp>
        <p:nvGrpSpPr>
          <p:cNvPr id="41" name="组合 20"/>
          <p:cNvGrpSpPr/>
          <p:nvPr/>
        </p:nvGrpSpPr>
        <p:grpSpPr>
          <a:xfrm>
            <a:off x="6756346" y="1050865"/>
            <a:ext cx="1122976" cy="1122914"/>
            <a:chOff x="7946402" y="1730470"/>
            <a:chExt cx="2559577" cy="2559579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42" name="空心弧 41"/>
            <p:cNvSpPr>
              <a:spLocks noChangeAspect="1"/>
            </p:cNvSpPr>
            <p:nvPr/>
          </p:nvSpPr>
          <p:spPr>
            <a:xfrm rot="9198756">
              <a:off x="8090648" y="1866005"/>
              <a:ext cx="2288503" cy="2288503"/>
            </a:xfrm>
            <a:prstGeom prst="blockArc">
              <a:avLst>
                <a:gd name="adj1" fmla="val 6741740"/>
                <a:gd name="adj2" fmla="val 1597257"/>
                <a:gd name="adj3" fmla="val 5428"/>
              </a:avLst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txBody>
            <a:bodyPr vert="horz" wrap="square" lIns="23222" tIns="11611" rIns="23222" bIns="11611" numCol="1" anchor="t" anchorCtr="0" compatLnSpc="1"/>
            <a:lstStyle/>
            <a:p>
              <a:endParaRPr lang="zh-CN" altLang="en-US" sz="2800" dirty="0">
                <a:solidFill>
                  <a:schemeClr val="bg2">
                    <a:lumMod val="10000"/>
                  </a:schemeClr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43" name="空心弧 42"/>
            <p:cNvSpPr>
              <a:spLocks noChangeAspect="1"/>
            </p:cNvSpPr>
            <p:nvPr/>
          </p:nvSpPr>
          <p:spPr>
            <a:xfrm rot="14609616">
              <a:off x="7946401" y="1730471"/>
              <a:ext cx="2559579" cy="2559577"/>
            </a:xfrm>
            <a:prstGeom prst="blockArc">
              <a:avLst>
                <a:gd name="adj1" fmla="val 3534681"/>
                <a:gd name="adj2" fmla="val 1623635"/>
                <a:gd name="adj3" fmla="val 14268"/>
              </a:avLst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36568" tIns="18284" rIns="36568" bIns="18284" numCol="1" anchor="t" anchorCtr="0" compatLnSpc="1"/>
            <a:lstStyle/>
            <a:p>
              <a:endParaRPr lang="zh-CN" altLang="en-US" sz="2800" dirty="0">
                <a:solidFill>
                  <a:schemeClr val="bg2">
                    <a:lumMod val="10000"/>
                  </a:schemeClr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44" name="TextBox 240"/>
            <p:cNvSpPr txBox="1"/>
            <p:nvPr/>
          </p:nvSpPr>
          <p:spPr>
            <a:xfrm>
              <a:off x="8298161" y="2579948"/>
              <a:ext cx="1856066" cy="1274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defRPr/>
              </a:pPr>
              <a:r>
                <a:rPr lang="en-US" altLang="zh-CN" sz="2800" kern="0" dirty="0">
                  <a:solidFill>
                    <a:schemeClr val="bg2">
                      <a:lumMod val="10000"/>
                    </a:schemeClr>
                  </a:solidFill>
                  <a:latin typeface="Impact" panose="020B080603090205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10%</a:t>
              </a:r>
              <a:endParaRPr lang="zh-CN" altLang="en-US" sz="2800" kern="0" dirty="0">
                <a:solidFill>
                  <a:schemeClr val="bg2">
                    <a:lumMod val="10000"/>
                  </a:schemeClr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sp>
        <p:nvSpPr>
          <p:cNvPr id="45" name="Rectangle 24"/>
          <p:cNvSpPr>
            <a:spLocks noChangeArrowheads="1"/>
          </p:cNvSpPr>
          <p:nvPr/>
        </p:nvSpPr>
        <p:spPr bwMode="auto">
          <a:xfrm>
            <a:off x="729704" y="2281141"/>
            <a:ext cx="1782860" cy="343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20000"/>
              </a:lnSpc>
              <a:spcBef>
                <a:spcPts val="225"/>
              </a:spcBef>
            </a:pPr>
            <a:r>
              <a:rPr lang="en-US" altLang="zh-CN" sz="20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INTERFACE</a:t>
            </a:r>
            <a:endParaRPr lang="zh-CN" altLang="en-US" sz="20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6" name="Rectangle 24"/>
          <p:cNvSpPr>
            <a:spLocks noChangeArrowheads="1"/>
          </p:cNvSpPr>
          <p:nvPr/>
        </p:nvSpPr>
        <p:spPr bwMode="auto">
          <a:xfrm>
            <a:off x="2766053" y="2281141"/>
            <a:ext cx="1305568" cy="343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20000"/>
              </a:lnSpc>
              <a:spcBef>
                <a:spcPts val="225"/>
              </a:spcBef>
            </a:pPr>
            <a:r>
              <a:rPr lang="en-US" altLang="zh-CN" sz="20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GAME</a:t>
            </a:r>
            <a:endParaRPr lang="zh-CN" altLang="en-US" sz="20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7" name="Rectangle 24"/>
          <p:cNvSpPr>
            <a:spLocks noChangeArrowheads="1"/>
          </p:cNvSpPr>
          <p:nvPr/>
        </p:nvSpPr>
        <p:spPr bwMode="auto">
          <a:xfrm>
            <a:off x="4664457" y="2281141"/>
            <a:ext cx="1390532" cy="343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20000"/>
              </a:lnSpc>
              <a:spcBef>
                <a:spcPts val="225"/>
              </a:spcBef>
            </a:pPr>
            <a:r>
              <a:rPr lang="en-US" altLang="zh-CN" sz="20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SCORE</a:t>
            </a:r>
            <a:endParaRPr lang="zh-CN" altLang="en-US" sz="20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8" name="Rectangle 24"/>
          <p:cNvSpPr>
            <a:spLocks noChangeArrowheads="1"/>
          </p:cNvSpPr>
          <p:nvPr/>
        </p:nvSpPr>
        <p:spPr bwMode="auto">
          <a:xfrm>
            <a:off x="6712742" y="2281141"/>
            <a:ext cx="1305568" cy="343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20000"/>
              </a:lnSpc>
              <a:spcBef>
                <a:spcPts val="225"/>
              </a:spcBef>
            </a:pPr>
            <a:r>
              <a:rPr lang="en-US" altLang="zh-CN" sz="20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CONTROL</a:t>
            </a:r>
            <a:endParaRPr lang="zh-CN" altLang="en-US" sz="2000" b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778248" y="216700"/>
            <a:ext cx="1201765" cy="51373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3" name="文本框 2"/>
          <p:cNvSpPr txBox="1"/>
          <p:nvPr/>
        </p:nvSpPr>
        <p:spPr>
          <a:xfrm>
            <a:off x="900836" y="337095"/>
            <a:ext cx="17828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PROBLEM STATEMENT</a:t>
            </a:r>
            <a:endParaRPr lang="zh-CN" altLang="en-US" sz="1200" b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870384" y="321958"/>
            <a:ext cx="10038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ANALYSIS</a:t>
            </a:r>
            <a:endParaRPr lang="zh-CN" altLang="en-US" sz="1400" b="1" dirty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009572" y="317595"/>
            <a:ext cx="16966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latin typeface="等线" panose="02010600030101010101" pitchFamily="2" charset="-122"/>
                <a:ea typeface="等线" panose="02010600030101010101" pitchFamily="2" charset="-122"/>
              </a:rPr>
              <a:t>DESIGN</a:t>
            </a:r>
            <a:endParaRPr lang="zh-CN" altLang="en-US" sz="1400" b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923274" y="313576"/>
            <a:ext cx="17331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latin typeface="等线" panose="02010600030101010101" pitchFamily="2" charset="-122"/>
                <a:ea typeface="等线" panose="02010600030101010101" pitchFamily="2" charset="-122"/>
              </a:rPr>
              <a:t>IMPLEMENTAITON</a:t>
            </a:r>
            <a:endParaRPr lang="zh-CN" altLang="en-US" sz="1400" b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6723822" y="313576"/>
            <a:ext cx="5741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latin typeface="等线" panose="02010600030101010101" pitchFamily="2" charset="-122"/>
                <a:ea typeface="等线" panose="02010600030101010101" pitchFamily="2" charset="-122"/>
              </a:rPr>
              <a:t>TEST</a:t>
            </a:r>
            <a:endParaRPr lang="zh-CN" altLang="en-US" sz="1400" b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965863" y="2967605"/>
            <a:ext cx="1939136" cy="427007"/>
            <a:chOff x="721519" y="924567"/>
            <a:chExt cx="2958243" cy="651419"/>
          </a:xfrm>
        </p:grpSpPr>
        <p:sp>
          <p:nvSpPr>
            <p:cNvPr id="29" name="Arrow: Pentagon 45"/>
            <p:cNvSpPr/>
            <p:nvPr/>
          </p:nvSpPr>
          <p:spPr bwMode="auto">
            <a:xfrm>
              <a:off x="947352" y="1004486"/>
              <a:ext cx="2732410" cy="571500"/>
            </a:xfrm>
            <a:prstGeom prst="homePlate">
              <a:avLst/>
            </a:prstGeom>
            <a:solidFill>
              <a:schemeClr val="tx2">
                <a:alpha val="14000"/>
              </a:schemeClr>
            </a:solidFill>
            <a:ln w="19050">
              <a:noFill/>
              <a:round/>
            </a:ln>
          </p:spPr>
          <p:txBody>
            <a:bodyPr anchor="ctr"/>
            <a:lstStyle/>
            <a:p>
              <a:pPr algn="ctr"/>
              <a:endParaRPr sz="2400"/>
            </a:p>
          </p:txBody>
        </p:sp>
        <p:sp>
          <p:nvSpPr>
            <p:cNvPr id="30" name="Arrow: Pentagon 2"/>
            <p:cNvSpPr/>
            <p:nvPr/>
          </p:nvSpPr>
          <p:spPr bwMode="auto">
            <a:xfrm>
              <a:off x="721519" y="924567"/>
              <a:ext cx="2732410" cy="571500"/>
            </a:xfrm>
            <a:prstGeom prst="homePlate">
              <a:avLst/>
            </a:prstGeom>
            <a:solidFill>
              <a:schemeClr val="bg2">
                <a:lumMod val="10000"/>
              </a:schemeClr>
            </a:solidFill>
            <a:ln w="19050">
              <a:noFill/>
              <a:round/>
            </a:ln>
          </p:spPr>
          <p:txBody>
            <a:bodyPr rot="0" spcFirstLastPara="0" vert="horz" wrap="square" lIns="91440" tIns="45720" rIns="91440" bIns="45720" anchor="ctr" anchorCtr="1" forceAA="0" compatLnSpc="1">
              <a:noAutofit/>
            </a:bodyPr>
            <a:lstStyle/>
            <a:p>
              <a:pPr algn="ctr"/>
              <a:endParaRPr lang="en-US" altLang="zh-CN" sz="2400" b="1" dirty="0">
                <a:solidFill>
                  <a:schemeClr val="bg1">
                    <a:lumMod val="10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3480913" y="2967605"/>
            <a:ext cx="1939136" cy="427007"/>
            <a:chOff x="721519" y="924567"/>
            <a:chExt cx="2958243" cy="651419"/>
          </a:xfrm>
        </p:grpSpPr>
        <p:sp>
          <p:nvSpPr>
            <p:cNvPr id="32" name="Arrow: Pentagon 45"/>
            <p:cNvSpPr/>
            <p:nvPr/>
          </p:nvSpPr>
          <p:spPr bwMode="auto">
            <a:xfrm>
              <a:off x="947352" y="1004486"/>
              <a:ext cx="2732410" cy="571500"/>
            </a:xfrm>
            <a:prstGeom prst="homePlate">
              <a:avLst/>
            </a:prstGeom>
            <a:solidFill>
              <a:schemeClr val="tx2">
                <a:alpha val="14000"/>
              </a:schemeClr>
            </a:solidFill>
            <a:ln w="19050">
              <a:noFill/>
              <a:round/>
            </a:ln>
          </p:spPr>
          <p:txBody>
            <a:bodyPr anchor="ctr"/>
            <a:lstStyle/>
            <a:p>
              <a:pPr algn="ctr"/>
              <a:endParaRPr sz="2400"/>
            </a:p>
          </p:txBody>
        </p:sp>
        <p:sp>
          <p:nvSpPr>
            <p:cNvPr id="33" name="Arrow: Pentagon 2"/>
            <p:cNvSpPr/>
            <p:nvPr/>
          </p:nvSpPr>
          <p:spPr bwMode="auto">
            <a:xfrm>
              <a:off x="721519" y="924567"/>
              <a:ext cx="2732410" cy="571500"/>
            </a:xfrm>
            <a:prstGeom prst="homePlate">
              <a:avLst/>
            </a:prstGeom>
            <a:solidFill>
              <a:schemeClr val="bg2">
                <a:lumMod val="10000"/>
              </a:schemeClr>
            </a:solidFill>
            <a:ln w="19050">
              <a:noFill/>
              <a:round/>
            </a:ln>
          </p:spPr>
          <p:txBody>
            <a:bodyPr rot="0" spcFirstLastPara="0" vert="horz" wrap="square" lIns="91440" tIns="45720" rIns="91440" bIns="45720" anchor="ctr" anchorCtr="1" forceAA="0" compatLnSpc="1">
              <a:noAutofit/>
            </a:bodyPr>
            <a:lstStyle/>
            <a:p>
              <a:pPr algn="ctr"/>
              <a:endParaRPr lang="en-US" altLang="zh-CN" sz="2400" b="1" dirty="0">
                <a:solidFill>
                  <a:schemeClr val="bg1">
                    <a:lumMod val="10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965863" y="4195394"/>
            <a:ext cx="1939136" cy="427007"/>
            <a:chOff x="721519" y="924567"/>
            <a:chExt cx="2958243" cy="651419"/>
          </a:xfrm>
        </p:grpSpPr>
        <p:sp>
          <p:nvSpPr>
            <p:cNvPr id="35" name="Arrow: Pentagon 45"/>
            <p:cNvSpPr/>
            <p:nvPr/>
          </p:nvSpPr>
          <p:spPr bwMode="auto">
            <a:xfrm>
              <a:off x="947352" y="1004486"/>
              <a:ext cx="2732410" cy="571500"/>
            </a:xfrm>
            <a:prstGeom prst="homePlate">
              <a:avLst/>
            </a:prstGeom>
            <a:solidFill>
              <a:schemeClr val="tx2">
                <a:alpha val="14000"/>
              </a:schemeClr>
            </a:solidFill>
            <a:ln w="19050">
              <a:noFill/>
              <a:round/>
            </a:ln>
          </p:spPr>
          <p:txBody>
            <a:bodyPr anchor="ctr"/>
            <a:lstStyle/>
            <a:p>
              <a:pPr algn="ctr"/>
              <a:endParaRPr sz="2400"/>
            </a:p>
          </p:txBody>
        </p:sp>
        <p:sp>
          <p:nvSpPr>
            <p:cNvPr id="36" name="Arrow: Pentagon 2"/>
            <p:cNvSpPr/>
            <p:nvPr/>
          </p:nvSpPr>
          <p:spPr bwMode="auto">
            <a:xfrm>
              <a:off x="721519" y="924567"/>
              <a:ext cx="2732410" cy="571500"/>
            </a:xfrm>
            <a:prstGeom prst="homePlate">
              <a:avLst/>
            </a:prstGeom>
            <a:solidFill>
              <a:schemeClr val="bg1">
                <a:lumMod val="50000"/>
              </a:schemeClr>
            </a:solidFill>
            <a:ln w="19050">
              <a:noFill/>
              <a:round/>
            </a:ln>
          </p:spPr>
          <p:txBody>
            <a:bodyPr rot="0" spcFirstLastPara="0" vert="horz" wrap="square" lIns="91440" tIns="45720" rIns="91440" bIns="45720" anchor="ctr" anchorCtr="1" forceAA="0" compatLnSpc="1">
              <a:noAutofit/>
            </a:bodyPr>
            <a:lstStyle/>
            <a:p>
              <a:pPr algn="ctr"/>
              <a:endParaRPr lang="en-US" altLang="zh-CN" sz="2400" b="1" dirty="0">
                <a:solidFill>
                  <a:schemeClr val="bg1">
                    <a:lumMod val="10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7" name="矩形 36"/>
          <p:cNvSpPr/>
          <p:nvPr/>
        </p:nvSpPr>
        <p:spPr>
          <a:xfrm>
            <a:off x="1154342" y="3036371"/>
            <a:ext cx="117051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FUNCTION</a:t>
            </a:r>
            <a:endParaRPr lang="zh-CN" altLang="en-US" sz="1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3480913" y="4194513"/>
            <a:ext cx="1939136" cy="427007"/>
            <a:chOff x="721519" y="924567"/>
            <a:chExt cx="2958243" cy="651419"/>
          </a:xfrm>
        </p:grpSpPr>
        <p:sp>
          <p:nvSpPr>
            <p:cNvPr id="39" name="Arrow: Pentagon 45"/>
            <p:cNvSpPr/>
            <p:nvPr/>
          </p:nvSpPr>
          <p:spPr bwMode="auto">
            <a:xfrm>
              <a:off x="947352" y="1004486"/>
              <a:ext cx="2732410" cy="571500"/>
            </a:xfrm>
            <a:prstGeom prst="homePlate">
              <a:avLst/>
            </a:prstGeom>
            <a:solidFill>
              <a:schemeClr val="tx2">
                <a:alpha val="14000"/>
              </a:schemeClr>
            </a:solidFill>
            <a:ln w="19050">
              <a:noFill/>
              <a:round/>
            </a:ln>
          </p:spPr>
          <p:txBody>
            <a:bodyPr anchor="ctr"/>
            <a:lstStyle/>
            <a:p>
              <a:pPr algn="ctr"/>
              <a:endParaRPr sz="2400" dirty="0"/>
            </a:p>
          </p:txBody>
        </p:sp>
        <p:sp>
          <p:nvSpPr>
            <p:cNvPr id="40" name="Arrow: Pentagon 2"/>
            <p:cNvSpPr/>
            <p:nvPr/>
          </p:nvSpPr>
          <p:spPr bwMode="auto">
            <a:xfrm>
              <a:off x="721519" y="924567"/>
              <a:ext cx="2732410" cy="571500"/>
            </a:xfrm>
            <a:prstGeom prst="homePlate">
              <a:avLst/>
            </a:prstGeom>
            <a:solidFill>
              <a:schemeClr val="bg1">
                <a:lumMod val="50000"/>
              </a:schemeClr>
            </a:solidFill>
            <a:ln w="19050">
              <a:noFill/>
              <a:round/>
            </a:ln>
          </p:spPr>
          <p:txBody>
            <a:bodyPr rot="0" spcFirstLastPara="0" vert="horz" wrap="square" lIns="91440" tIns="45720" rIns="91440" bIns="45720" anchor="ctr" anchorCtr="1" forceAA="0" compatLnSpc="1">
              <a:noAutofit/>
            </a:bodyPr>
            <a:lstStyle/>
            <a:p>
              <a:pPr algn="ctr"/>
              <a:endParaRPr lang="en-US" altLang="zh-CN" sz="2400" b="1" dirty="0">
                <a:solidFill>
                  <a:schemeClr val="bg1">
                    <a:lumMod val="10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5995962" y="2967605"/>
            <a:ext cx="1939136" cy="427007"/>
            <a:chOff x="721519" y="924567"/>
            <a:chExt cx="2958243" cy="651419"/>
          </a:xfrm>
        </p:grpSpPr>
        <p:sp>
          <p:nvSpPr>
            <p:cNvPr id="42" name="Arrow: Pentagon 45"/>
            <p:cNvSpPr/>
            <p:nvPr/>
          </p:nvSpPr>
          <p:spPr bwMode="auto">
            <a:xfrm>
              <a:off x="947352" y="1004486"/>
              <a:ext cx="2732410" cy="571500"/>
            </a:xfrm>
            <a:prstGeom prst="homePlate">
              <a:avLst/>
            </a:prstGeom>
            <a:solidFill>
              <a:schemeClr val="tx2">
                <a:alpha val="14000"/>
              </a:schemeClr>
            </a:solidFill>
            <a:ln w="19050">
              <a:noFill/>
              <a:round/>
            </a:ln>
          </p:spPr>
          <p:txBody>
            <a:bodyPr anchor="ctr"/>
            <a:lstStyle/>
            <a:p>
              <a:pPr algn="ctr"/>
              <a:endParaRPr sz="2400"/>
            </a:p>
          </p:txBody>
        </p:sp>
        <p:sp>
          <p:nvSpPr>
            <p:cNvPr id="43" name="Arrow: Pentagon 2"/>
            <p:cNvSpPr/>
            <p:nvPr/>
          </p:nvSpPr>
          <p:spPr bwMode="auto">
            <a:xfrm>
              <a:off x="721519" y="924567"/>
              <a:ext cx="2732410" cy="571500"/>
            </a:xfrm>
            <a:prstGeom prst="homePlate">
              <a:avLst/>
            </a:prstGeom>
            <a:solidFill>
              <a:schemeClr val="bg2">
                <a:lumMod val="10000"/>
              </a:schemeClr>
            </a:solidFill>
            <a:ln w="19050">
              <a:noFill/>
              <a:round/>
            </a:ln>
          </p:spPr>
          <p:txBody>
            <a:bodyPr rot="0" spcFirstLastPara="0" vert="horz" wrap="square" lIns="91440" tIns="45720" rIns="91440" bIns="45720" anchor="ctr" anchorCtr="1" forceAA="0" compatLnSpc="1">
              <a:noAutofit/>
            </a:bodyPr>
            <a:lstStyle/>
            <a:p>
              <a:pPr algn="ctr"/>
              <a:endParaRPr lang="en-US" altLang="zh-CN" sz="2400" b="1" dirty="0">
                <a:solidFill>
                  <a:schemeClr val="bg1">
                    <a:lumMod val="10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5995962" y="4194513"/>
            <a:ext cx="1939136" cy="427007"/>
            <a:chOff x="721519" y="924567"/>
            <a:chExt cx="2958243" cy="651419"/>
          </a:xfrm>
        </p:grpSpPr>
        <p:sp>
          <p:nvSpPr>
            <p:cNvPr id="45" name="Arrow: Pentagon 45"/>
            <p:cNvSpPr/>
            <p:nvPr/>
          </p:nvSpPr>
          <p:spPr bwMode="auto">
            <a:xfrm>
              <a:off x="947352" y="1004486"/>
              <a:ext cx="2732410" cy="571500"/>
            </a:xfrm>
            <a:prstGeom prst="homePlate">
              <a:avLst/>
            </a:prstGeom>
            <a:solidFill>
              <a:schemeClr val="tx2">
                <a:alpha val="14000"/>
              </a:schemeClr>
            </a:solidFill>
            <a:ln w="19050">
              <a:noFill/>
              <a:round/>
            </a:ln>
          </p:spPr>
          <p:txBody>
            <a:bodyPr anchor="ctr"/>
            <a:lstStyle/>
            <a:p>
              <a:pPr algn="ctr"/>
              <a:endParaRPr sz="2400"/>
            </a:p>
          </p:txBody>
        </p:sp>
        <p:sp>
          <p:nvSpPr>
            <p:cNvPr id="46" name="Arrow: Pentagon 2"/>
            <p:cNvSpPr/>
            <p:nvPr/>
          </p:nvSpPr>
          <p:spPr bwMode="auto">
            <a:xfrm>
              <a:off x="721519" y="924567"/>
              <a:ext cx="2732410" cy="571500"/>
            </a:xfrm>
            <a:prstGeom prst="homePlate">
              <a:avLst/>
            </a:prstGeom>
            <a:solidFill>
              <a:schemeClr val="bg1">
                <a:lumMod val="50000"/>
              </a:schemeClr>
            </a:solidFill>
            <a:ln w="19050">
              <a:noFill/>
              <a:round/>
            </a:ln>
          </p:spPr>
          <p:txBody>
            <a:bodyPr rot="0" spcFirstLastPara="0" vert="horz" wrap="square" lIns="91440" tIns="45720" rIns="91440" bIns="45720" anchor="ctr" anchorCtr="1" forceAA="0" compatLnSpc="1">
              <a:noAutofit/>
            </a:bodyPr>
            <a:lstStyle/>
            <a:p>
              <a:pPr algn="ctr"/>
              <a:endParaRPr lang="en-US" altLang="zh-CN" sz="2400" b="1" dirty="0">
                <a:solidFill>
                  <a:schemeClr val="bg1">
                    <a:lumMod val="10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7" name="矩形 46"/>
          <p:cNvSpPr/>
          <p:nvPr/>
        </p:nvSpPr>
        <p:spPr>
          <a:xfrm>
            <a:off x="1154342" y="4244745"/>
            <a:ext cx="118250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INTERFACE</a:t>
            </a:r>
            <a:endParaRPr lang="zh-CN" altLang="en-US" sz="1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3650697" y="3036371"/>
            <a:ext cx="6555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ROLE</a:t>
            </a:r>
            <a:endParaRPr lang="zh-CN" altLang="en-US" sz="1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3650697" y="4239697"/>
            <a:ext cx="8029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IMAGE</a:t>
            </a:r>
            <a:endParaRPr lang="zh-CN" altLang="en-US" sz="1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6153903" y="3038900"/>
            <a:ext cx="78502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SCORE</a:t>
            </a:r>
            <a:endParaRPr lang="zh-CN" altLang="en-US" sz="1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6153903" y="4255136"/>
            <a:ext cx="119968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KEYBOARD</a:t>
            </a:r>
            <a:endParaRPr lang="zh-CN" altLang="en-US" sz="1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884113" y="3545073"/>
            <a:ext cx="195460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450"/>
              </a:spcBef>
            </a:pPr>
            <a:r>
              <a:rPr lang="en-US" altLang="zh-CN" sz="105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WHAT KIND OF FUNCTIONS DO WE NEED</a:t>
            </a:r>
            <a:endParaRPr lang="en-US" altLang="zh-CN" sz="105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iragino Sans GB W3" charset="-122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915782" y="4708769"/>
            <a:ext cx="168087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450"/>
              </a:spcBef>
            </a:pPr>
            <a:r>
              <a:rPr lang="en-US" altLang="zh-CN" sz="105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HOW TO DESIGN OUR INTERFACE</a:t>
            </a:r>
            <a:endParaRPr lang="en-US" altLang="zh-CN" sz="105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iragino Sans GB W3" charset="-122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3504709" y="3537718"/>
            <a:ext cx="179110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450"/>
              </a:spcBef>
            </a:pPr>
            <a:r>
              <a:rPr lang="en-US" altLang="zh-CN" sz="105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SECTOR OUR PROJECT INTO DEFFERENT PARTS</a:t>
            </a:r>
            <a:endParaRPr lang="en-US" altLang="zh-CN" sz="105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iragino Sans GB W3" charset="-122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3504709" y="4708769"/>
            <a:ext cx="176730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450"/>
              </a:spcBef>
            </a:pPr>
            <a:r>
              <a:rPr lang="en-US" altLang="zh-CN" sz="105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HOW TO MAKE OUR IMAGES TRANSPARENT</a:t>
            </a:r>
            <a:endParaRPr lang="en-US" altLang="zh-CN" sz="105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iragino Sans GB W3" charset="-122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5995962" y="3537718"/>
            <a:ext cx="168087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450"/>
              </a:spcBef>
            </a:pPr>
            <a:r>
              <a:rPr lang="en-US" altLang="zh-CN" sz="105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HOW TO MAKE OUR SCORE RANK</a:t>
            </a:r>
            <a:endParaRPr lang="en-US" altLang="zh-CN" sz="105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iragino Sans GB W3" charset="-122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5995962" y="4708769"/>
            <a:ext cx="193913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450"/>
              </a:spcBef>
            </a:pPr>
            <a:r>
              <a:rPr lang="en-US" altLang="zh-CN" sz="105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HOW TO USE KEYBOARD TO CONTROL MARIO</a:t>
            </a:r>
            <a:endParaRPr lang="en-US" altLang="zh-CN" sz="105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iragino Sans GB W3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 flipH="1">
            <a:off x="868265" y="1146956"/>
            <a:ext cx="499111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/>
              <a:t>PROBLEMS TO BE SOLVED</a:t>
            </a:r>
            <a:endParaRPr lang="zh-CN" altLang="en-US" sz="4400" b="1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914593" y="216700"/>
            <a:ext cx="1003802" cy="51373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3" name="文本框 2"/>
          <p:cNvSpPr txBox="1"/>
          <p:nvPr/>
        </p:nvSpPr>
        <p:spPr>
          <a:xfrm>
            <a:off x="900836" y="337095"/>
            <a:ext cx="17828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PROBLEM STATEMENT</a:t>
            </a:r>
            <a:endParaRPr lang="zh-CN" altLang="en-US" sz="1200" b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870384" y="321958"/>
            <a:ext cx="10038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latin typeface="等线" panose="02010600030101010101" pitchFamily="2" charset="-122"/>
                <a:ea typeface="等线" panose="02010600030101010101" pitchFamily="2" charset="-122"/>
              </a:rPr>
              <a:t>ANALYSIS</a:t>
            </a:r>
            <a:endParaRPr lang="zh-CN" altLang="en-US" sz="1400" b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009572" y="317595"/>
            <a:ext cx="16966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DESIGN</a:t>
            </a:r>
            <a:endParaRPr lang="zh-CN" altLang="en-US" sz="1400" b="1" dirty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923274" y="313576"/>
            <a:ext cx="17331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latin typeface="等线" panose="02010600030101010101" pitchFamily="2" charset="-122"/>
                <a:ea typeface="等线" panose="02010600030101010101" pitchFamily="2" charset="-122"/>
              </a:rPr>
              <a:t>IMPLEMENTAITON</a:t>
            </a:r>
            <a:endParaRPr lang="zh-CN" altLang="en-US" sz="1400" b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6723822" y="313576"/>
            <a:ext cx="5741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latin typeface="等线" panose="02010600030101010101" pitchFamily="2" charset="-122"/>
                <a:ea typeface="等线" panose="02010600030101010101" pitchFamily="2" charset="-122"/>
              </a:rPr>
              <a:t>TEST</a:t>
            </a:r>
            <a:endParaRPr lang="zh-CN" altLang="en-US" sz="1400" b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9" name="图片 8" descr="Design1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1">
            <a:duotone>
              <a:prstClr val="black"/>
              <a:schemeClr val="accent3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838835" y="718229"/>
            <a:ext cx="7466330" cy="5757545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-103857" y="4088844"/>
            <a:ext cx="2651748" cy="7761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11" name="文本框 10"/>
          <p:cNvSpPr txBox="1"/>
          <p:nvPr/>
        </p:nvSpPr>
        <p:spPr>
          <a:xfrm>
            <a:off x="-8878" y="4246070"/>
            <a:ext cx="27786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START A GAME</a:t>
            </a:r>
            <a:endParaRPr lang="zh-CN" altLang="en-US" sz="2400" b="1" dirty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175681" y="2760955"/>
            <a:ext cx="2521258" cy="21040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914593" y="216700"/>
            <a:ext cx="1003802" cy="51373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3" name="文本框 2"/>
          <p:cNvSpPr txBox="1"/>
          <p:nvPr/>
        </p:nvSpPr>
        <p:spPr>
          <a:xfrm>
            <a:off x="900836" y="337095"/>
            <a:ext cx="17828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PROBLEM STATEMENT</a:t>
            </a:r>
            <a:endParaRPr lang="zh-CN" altLang="en-US" sz="1200" b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870384" y="321958"/>
            <a:ext cx="10038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latin typeface="等线" panose="02010600030101010101" pitchFamily="2" charset="-122"/>
                <a:ea typeface="等线" panose="02010600030101010101" pitchFamily="2" charset="-122"/>
              </a:rPr>
              <a:t>ANALYSIS</a:t>
            </a:r>
            <a:endParaRPr lang="zh-CN" altLang="en-US" sz="1400" b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009572" y="317595"/>
            <a:ext cx="16966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DESIGN</a:t>
            </a:r>
            <a:endParaRPr lang="zh-CN" altLang="en-US" sz="1400" b="1" dirty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923274" y="313576"/>
            <a:ext cx="17331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latin typeface="等线" panose="02010600030101010101" pitchFamily="2" charset="-122"/>
                <a:ea typeface="等线" panose="02010600030101010101" pitchFamily="2" charset="-122"/>
              </a:rPr>
              <a:t>IMPLEMENTAITON</a:t>
            </a:r>
            <a:endParaRPr lang="zh-CN" altLang="en-US" sz="1400" b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6723822" y="313576"/>
            <a:ext cx="5741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latin typeface="等线" panose="02010600030101010101" pitchFamily="2" charset="-122"/>
                <a:ea typeface="等线" panose="02010600030101010101" pitchFamily="2" charset="-122"/>
              </a:rPr>
              <a:t>TEST</a:t>
            </a:r>
            <a:endParaRPr lang="zh-CN" altLang="en-US" sz="1400" b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-12149" y="4381808"/>
            <a:ext cx="2787553" cy="7761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11" name="文本框 10"/>
          <p:cNvSpPr txBox="1"/>
          <p:nvPr/>
        </p:nvSpPr>
        <p:spPr>
          <a:xfrm>
            <a:off x="91709" y="4539034"/>
            <a:ext cx="27786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HOW TO DESIGN</a:t>
            </a:r>
            <a:endParaRPr lang="zh-CN" altLang="en-US" sz="2400" b="1" dirty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6222" y="655588"/>
            <a:ext cx="7226810" cy="620241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489" y="734453"/>
            <a:ext cx="5540182" cy="2788757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4914397" y="216700"/>
            <a:ext cx="1733166" cy="51373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3" name="文本框 2"/>
          <p:cNvSpPr txBox="1"/>
          <p:nvPr/>
        </p:nvSpPr>
        <p:spPr>
          <a:xfrm>
            <a:off x="900836" y="337095"/>
            <a:ext cx="17828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PROBLEM STATEMENT</a:t>
            </a:r>
            <a:endParaRPr lang="zh-CN" altLang="en-US" sz="1200" b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870384" y="321958"/>
            <a:ext cx="10038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latin typeface="等线" panose="02010600030101010101" pitchFamily="2" charset="-122"/>
                <a:ea typeface="等线" panose="02010600030101010101" pitchFamily="2" charset="-122"/>
              </a:rPr>
              <a:t>ANALYSIS</a:t>
            </a:r>
            <a:endParaRPr lang="zh-CN" altLang="en-US" sz="1400" b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009572" y="317595"/>
            <a:ext cx="16966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latin typeface="等线" panose="02010600030101010101" pitchFamily="2" charset="-122"/>
                <a:ea typeface="等线" panose="02010600030101010101" pitchFamily="2" charset="-122"/>
              </a:rPr>
              <a:t>DESIGN</a:t>
            </a:r>
            <a:endParaRPr lang="zh-CN" altLang="en-US" sz="1400" b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923274" y="313576"/>
            <a:ext cx="17331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IMPLEMENTAITON</a:t>
            </a:r>
            <a:endParaRPr lang="zh-CN" altLang="en-US" sz="1400" b="1" dirty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6723822" y="313576"/>
            <a:ext cx="5741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latin typeface="等线" panose="02010600030101010101" pitchFamily="2" charset="-122"/>
                <a:ea typeface="等线" panose="02010600030101010101" pitchFamily="2" charset="-122"/>
              </a:rPr>
              <a:t>TEST</a:t>
            </a:r>
            <a:endParaRPr lang="zh-CN" altLang="en-US" sz="1400" b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68" y="3550676"/>
            <a:ext cx="4814829" cy="3144922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7693" y="2005681"/>
            <a:ext cx="3349809" cy="3089990"/>
          </a:xfrm>
          <a:prstGeom prst="rect">
            <a:avLst/>
          </a:prstGeom>
        </p:spPr>
      </p:pic>
      <p:cxnSp>
        <p:nvCxnSpPr>
          <p:cNvPr id="15" name="直接连接符 14"/>
          <p:cNvCxnSpPr/>
          <p:nvPr/>
        </p:nvCxnSpPr>
        <p:spPr>
          <a:xfrm>
            <a:off x="-12489" y="3429000"/>
            <a:ext cx="5401235" cy="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5397621" y="730434"/>
            <a:ext cx="0" cy="62474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5397621" y="1660124"/>
            <a:ext cx="374637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5397621" y="5576656"/>
            <a:ext cx="374637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914397" y="216700"/>
            <a:ext cx="1733166" cy="51373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3" name="文本框 2"/>
          <p:cNvSpPr txBox="1"/>
          <p:nvPr/>
        </p:nvSpPr>
        <p:spPr>
          <a:xfrm>
            <a:off x="900836" y="337095"/>
            <a:ext cx="17828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PROBLEM STATEMENT</a:t>
            </a:r>
            <a:endParaRPr lang="zh-CN" altLang="en-US" sz="1200" b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870384" y="321958"/>
            <a:ext cx="10038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latin typeface="等线" panose="02010600030101010101" pitchFamily="2" charset="-122"/>
                <a:ea typeface="等线" panose="02010600030101010101" pitchFamily="2" charset="-122"/>
              </a:rPr>
              <a:t>ANALYSIS</a:t>
            </a:r>
            <a:endParaRPr lang="zh-CN" altLang="en-US" sz="1400" b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009572" y="317595"/>
            <a:ext cx="16966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latin typeface="等线" panose="02010600030101010101" pitchFamily="2" charset="-122"/>
                <a:ea typeface="等线" panose="02010600030101010101" pitchFamily="2" charset="-122"/>
              </a:rPr>
              <a:t>DESIGN</a:t>
            </a:r>
            <a:endParaRPr lang="zh-CN" altLang="en-US" sz="1400" b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923274" y="313576"/>
            <a:ext cx="17331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IMPLEMENTAITON</a:t>
            </a:r>
            <a:endParaRPr lang="zh-CN" altLang="en-US" sz="1400" b="1" dirty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6723822" y="313576"/>
            <a:ext cx="5741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latin typeface="等线" panose="02010600030101010101" pitchFamily="2" charset="-122"/>
                <a:ea typeface="等线" panose="02010600030101010101" pitchFamily="2" charset="-122"/>
              </a:rPr>
              <a:t>TEST</a:t>
            </a:r>
            <a:endParaRPr lang="zh-CN" altLang="en-US" sz="1400" b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1" t="66309" b="8474"/>
          <a:stretch>
            <a:fillRect/>
          </a:stretch>
        </p:blipFill>
        <p:spPr>
          <a:xfrm>
            <a:off x="-74712" y="793992"/>
            <a:ext cx="7085632" cy="1349406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739" y="2206956"/>
            <a:ext cx="8940085" cy="396144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ags/tag1.xml><?xml version="1.0" encoding="utf-8"?>
<p:tagLst xmlns:p="http://schemas.openxmlformats.org/presentationml/2006/main">
  <p:tag name="KSO_WM_SLIDE_MODEL_TYPE" val="cover"/>
</p:tagLst>
</file>

<file path=ppt/tags/tag2.xml><?xml version="1.0" encoding="utf-8"?>
<p:tagLst xmlns:p="http://schemas.openxmlformats.org/presentationml/2006/main">
  <p:tag name="ISPRING_PRESENTATION_TITLE" val="简约风毕业答辩PPT模板"/>
</p:tagLst>
</file>

<file path=ppt/theme/theme1.xml><?xml version="1.0" encoding="utf-8"?>
<a:theme xmlns:a="http://schemas.openxmlformats.org/drawingml/2006/main" name="千图网海量PPT模板www.58pic.com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1334</Words>
  <Application>WPS 演示</Application>
  <PresentationFormat>全屏显示(4:3)</PresentationFormat>
  <Paragraphs>214</Paragraphs>
  <Slides>15</Slides>
  <Notes>15</Notes>
  <HiddenSlides>0</HiddenSlides>
  <MMClips>4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31" baseType="lpstr">
      <vt:lpstr>Arial</vt:lpstr>
      <vt:lpstr>宋体</vt:lpstr>
      <vt:lpstr>Wingdings</vt:lpstr>
      <vt:lpstr>微软雅黑</vt:lpstr>
      <vt:lpstr>经典综艺体简</vt:lpstr>
      <vt:lpstr>Arial</vt:lpstr>
      <vt:lpstr>Impact</vt:lpstr>
      <vt:lpstr>等线</vt:lpstr>
      <vt:lpstr>Calibri</vt:lpstr>
      <vt:lpstr>Arial Unicode MS</vt:lpstr>
      <vt:lpstr>Hiragino Sans GB W3</vt:lpstr>
      <vt:lpstr>华文黑体</vt:lpstr>
      <vt:lpstr>黑体</vt:lpstr>
      <vt:lpstr>等线 Light</vt:lpstr>
      <vt:lpstr>Calibri Light</vt:lpstr>
      <vt:lpstr>千图网海量PPT模板www.58pic.com​​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一大只胖祺</cp:lastModifiedBy>
  <cp:revision>54</cp:revision>
  <dcterms:created xsi:type="dcterms:W3CDTF">2018-04-10T08:10:00Z</dcterms:created>
  <dcterms:modified xsi:type="dcterms:W3CDTF">2019-07-07T14:12:03Z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2052-11.1.0.8771</vt:lpwstr>
  </property>
</Properties>
</file>