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Layouts/slideLayout4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38.xml" ContentType="application/vnd.openxmlformats-officedocument.presentationml.tags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notesSlides/notesSlide12.xml" ContentType="application/vnd.openxmlformats-officedocument.presentationml.notesSlide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tags/tag70.xml" ContentType="application/vnd.openxmlformats-officedocument.presentationml.tags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heme/theme6.xml" ContentType="application/vnd.openxmlformats-officedocument.theme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28.xml" ContentType="application/vnd.openxmlformats-officedocument.presentationml.tags+xml"/>
  <Override PartName="/ppt/theme/themeOverride2.xml" ContentType="application/vnd.openxmlformats-officedocument.themeOverride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notesSlides/notesSlide13.xml" ContentType="application/vnd.openxmlformats-officedocument.presentationml.notesSlide+xml"/>
  <Override PartName="/ppt/tags/tag8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notesSlides/notesSlide8.xml" ContentType="application/vnd.openxmlformats-officedocument.presentationml.notesSlide+xml"/>
  <Override PartName="/ppt/tags/tag71.xml" ContentType="application/vnd.openxmlformats-officedocument.presentationml.tags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slideMasters/slideMaster5.xml" ContentType="application/vnd.openxmlformats-officedocument.presentationml.slideMaster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Override3.xml" ContentType="application/vnd.openxmlformats-officedocument.themeOverride+xml"/>
  <Override PartName="/ppt/tags/tag58.xml" ContentType="application/vnd.openxmlformats-officedocument.presentationml.tags+xml"/>
  <Override PartName="/ppt/tags/tag69.xml" ContentType="application/vnd.openxmlformats-officedocument.presentationml.tags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notesSlides/notesSlide14.xml" ContentType="application/vnd.openxmlformats-officedocument.presentationml.notesSlide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notesSlides/notesSlide9.xml" ContentType="application/vnd.openxmlformats-officedocument.presentationml.notesSlide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notesSlides/notesSlide21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tags/tag7.xml" ContentType="application/vnd.openxmlformats-officedocument.presentationml.tags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Override4.xml" ContentType="application/vnd.openxmlformats-officedocument.themeOverride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notesSlides/notesSlide15.xml" ContentType="application/vnd.openxmlformats-officedocument.presentationml.notesSlide+xml"/>
  <Override PartName="/ppt/tags/tag84.xml" ContentType="application/vnd.openxmlformats-officedocument.presentationml.tags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notesSlides/notesSlide11.xml" ContentType="application/vnd.openxmlformats-officedocument.presentationml.notesSlide+xml"/>
  <Override PartName="/ppt/tags/tag80.xml" ContentType="application/vnd.openxmlformats-officedocument.presentationml.tags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slideLayouts/slideLayout39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slideLayouts/slideLayout28.xml" ContentType="application/vnd.openxmlformats-officedocument.presentationml.slideLayout+xml"/>
  <Override PartName="/ppt/theme/themeOverride5.xml" ContentType="application/vnd.openxmlformats-officedocument.themeOverr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slideLayouts/slideLayout42.xml" ContentType="application/vnd.openxmlformats-officedocument.presentationml.slideLayout+xml"/>
  <Override PartName="/ppt/tags/tag56.xml" ContentType="application/vnd.openxmlformats-officedocument.presentationml.tags+xml"/>
  <Override PartName="/ppt/tags/tag6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  <p:sldMasterId id="2147483670" r:id="rId3"/>
    <p:sldMasterId id="2147483681" r:id="rId4"/>
    <p:sldMasterId id="2147483692" r:id="rId5"/>
  </p:sldMasterIdLst>
  <p:notesMasterIdLst>
    <p:notesMasterId r:id="rId30"/>
  </p:notesMasterIdLst>
  <p:sldIdLst>
    <p:sldId id="257" r:id="rId6"/>
    <p:sldId id="382" r:id="rId7"/>
    <p:sldId id="444" r:id="rId8"/>
    <p:sldId id="258" r:id="rId9"/>
    <p:sldId id="446" r:id="rId10"/>
    <p:sldId id="447" r:id="rId11"/>
    <p:sldId id="448" r:id="rId12"/>
    <p:sldId id="451" r:id="rId13"/>
    <p:sldId id="449" r:id="rId14"/>
    <p:sldId id="591" r:id="rId15"/>
    <p:sldId id="592" r:id="rId16"/>
    <p:sldId id="593" r:id="rId17"/>
    <p:sldId id="594" r:id="rId18"/>
    <p:sldId id="511" r:id="rId19"/>
    <p:sldId id="512" r:id="rId20"/>
    <p:sldId id="513" r:id="rId21"/>
    <p:sldId id="514" r:id="rId22"/>
    <p:sldId id="515" r:id="rId23"/>
    <p:sldId id="595" r:id="rId24"/>
    <p:sldId id="450" r:id="rId25"/>
    <p:sldId id="584" r:id="rId26"/>
    <p:sldId id="585" r:id="rId27"/>
    <p:sldId id="587" r:id="rId28"/>
    <p:sldId id="452" r:id="rId2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120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howGuides="1">
      <p:cViewPr varScale="1">
        <p:scale>
          <a:sx n="82" d="100"/>
          <a:sy n="82" d="100"/>
        </p:scale>
        <p:origin x="-1502" y="-86"/>
      </p:cViewPr>
      <p:guideLst>
        <p:guide orient="horz" pos="2074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A48B96-639E-45A3-A0BA-2464DFDB1FAA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0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8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pPr lvl="0" algn="r" eaLnBrk="1" hangingPunct="1"/>
              <a:t>‹#›</a:t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90115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901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pPr lvl="0" algn="r" eaLnBrk="1" hangingPunct="1"/>
              <a:t>1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05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lIns="91440" tIns="45720" rIns="91440" bIns="45720" rtlCol="0" anchor="b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264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lIns="91440" tIns="45720" rIns="91440" bIns="45720" rtlCol="0" anchor="b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06499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1065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pPr lvl="0" algn="r"/>
              <a:t>12</a:t>
            </a:fld>
            <a:endParaRPr lang="zh-CN" altLang="en-US" sz="12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07523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1075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pPr lvl="0" algn="r"/>
              <a:t>13</a:t>
            </a:fld>
            <a:endParaRPr lang="zh-CN" altLang="en-US" sz="12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99331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993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pPr lvl="0" algn="r"/>
              <a:t>14</a:t>
            </a:fld>
            <a:endParaRPr lang="zh-CN" altLang="en-US" sz="12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00355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1003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pPr lvl="0" algn="r"/>
              <a:t>15</a:t>
            </a:fld>
            <a:endParaRPr lang="zh-CN" altLang="en-US" sz="12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01379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1013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pPr lvl="0" algn="r"/>
              <a:t>16</a:t>
            </a:fld>
            <a:endParaRPr lang="zh-CN" altLang="en-US" sz="12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02403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1024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pPr lvl="0" algn="r"/>
              <a:t>17</a:t>
            </a:fld>
            <a:endParaRPr lang="zh-CN" altLang="en-US" sz="12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0342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1034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pPr lvl="0" algn="r"/>
              <a:t>18</a:t>
            </a:fld>
            <a:endParaRPr lang="zh-CN" altLang="en-US" sz="12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0854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1085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pPr lvl="0" algn="r" eaLnBrk="1" hangingPunct="1"/>
              <a:t>20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91139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911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pPr lvl="0" algn="r" eaLnBrk="1" hangingPunct="1"/>
              <a:t>2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07523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1075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pPr lvl="0" algn="r"/>
              <a:t>21</a:t>
            </a:fld>
            <a:endParaRPr lang="zh-CN" altLang="en-US" sz="12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09571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1095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pPr lvl="0" algn="r" eaLnBrk="1" hangingPunct="1"/>
              <a:t>24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92163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921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pPr lvl="0" algn="r" eaLnBrk="1" hangingPunct="1"/>
              <a:t>3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9318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931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pPr lvl="0" algn="r"/>
              <a:t>4</a:t>
            </a:fld>
            <a:endParaRPr lang="zh-CN" altLang="en-US" sz="12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94211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942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pPr lvl="0" algn="r" eaLnBrk="1" hangingPunct="1"/>
              <a:t>5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95235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952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pPr lvl="0" algn="r"/>
              <a:t>6</a:t>
            </a:fld>
            <a:endParaRPr lang="zh-CN" altLang="en-US" sz="12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96259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962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pPr lvl="0" algn="r" eaLnBrk="1" hangingPunct="1"/>
              <a:t>7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97283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972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pPr lvl="0" algn="r" eaLnBrk="1" hangingPunct="1"/>
              <a:t>8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9830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983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pPr lvl="0" algn="r" eaLnBrk="1" hangingPunct="1"/>
              <a:t>9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7"/>
          <p:cNvSpPr/>
          <p:nvPr/>
        </p:nvSpPr>
        <p:spPr bwMode="auto">
          <a:xfrm flipH="1">
            <a:off x="4656138" y="1562100"/>
            <a:ext cx="942975" cy="1978025"/>
          </a:xfrm>
          <a:custGeom>
            <a:avLst/>
            <a:gdLst>
              <a:gd name="T0" fmla="*/ 272 w 297"/>
              <a:gd name="T1" fmla="*/ 464 h 468"/>
              <a:gd name="T2" fmla="*/ 226 w 297"/>
              <a:gd name="T3" fmla="*/ 417 h 468"/>
              <a:gd name="T4" fmla="*/ 117 w 297"/>
              <a:gd name="T5" fmla="*/ 351 h 468"/>
              <a:gd name="T6" fmla="*/ 122 w 297"/>
              <a:gd name="T7" fmla="*/ 296 h 468"/>
              <a:gd name="T8" fmla="*/ 135 w 297"/>
              <a:gd name="T9" fmla="*/ 356 h 468"/>
              <a:gd name="T10" fmla="*/ 193 w 297"/>
              <a:gd name="T11" fmla="*/ 389 h 468"/>
              <a:gd name="T12" fmla="*/ 129 w 297"/>
              <a:gd name="T13" fmla="*/ 354 h 468"/>
              <a:gd name="T14" fmla="*/ 34 w 297"/>
              <a:gd name="T15" fmla="*/ 284 h 468"/>
              <a:gd name="T16" fmla="*/ 1 w 297"/>
              <a:gd name="T17" fmla="*/ 197 h 468"/>
              <a:gd name="T18" fmla="*/ 17 w 297"/>
              <a:gd name="T19" fmla="*/ 236 h 468"/>
              <a:gd name="T20" fmla="*/ 59 w 297"/>
              <a:gd name="T21" fmla="*/ 279 h 468"/>
              <a:gd name="T22" fmla="*/ 50 w 297"/>
              <a:gd name="T23" fmla="*/ 222 h 468"/>
              <a:gd name="T24" fmla="*/ 39 w 297"/>
              <a:gd name="T25" fmla="*/ 136 h 468"/>
              <a:gd name="T26" fmla="*/ 42 w 297"/>
              <a:gd name="T27" fmla="*/ 45 h 468"/>
              <a:gd name="T28" fmla="*/ 55 w 297"/>
              <a:gd name="T29" fmla="*/ 3 h 468"/>
              <a:gd name="T30" fmla="*/ 53 w 297"/>
              <a:gd name="T31" fmla="*/ 41 h 468"/>
              <a:gd name="T32" fmla="*/ 46 w 297"/>
              <a:gd name="T33" fmla="*/ 87 h 468"/>
              <a:gd name="T34" fmla="*/ 70 w 297"/>
              <a:gd name="T35" fmla="*/ 116 h 468"/>
              <a:gd name="T36" fmla="*/ 98 w 297"/>
              <a:gd name="T37" fmla="*/ 65 h 468"/>
              <a:gd name="T38" fmla="*/ 134 w 297"/>
              <a:gd name="T39" fmla="*/ 24 h 468"/>
              <a:gd name="T40" fmla="*/ 151 w 297"/>
              <a:gd name="T41" fmla="*/ 10 h 468"/>
              <a:gd name="T42" fmla="*/ 114 w 297"/>
              <a:gd name="T43" fmla="*/ 74 h 468"/>
              <a:gd name="T44" fmla="*/ 85 w 297"/>
              <a:gd name="T45" fmla="*/ 131 h 468"/>
              <a:gd name="T46" fmla="*/ 76 w 297"/>
              <a:gd name="T47" fmla="*/ 222 h 468"/>
              <a:gd name="T48" fmla="*/ 97 w 297"/>
              <a:gd name="T49" fmla="*/ 297 h 468"/>
              <a:gd name="T50" fmla="*/ 176 w 297"/>
              <a:gd name="T51" fmla="*/ 350 h 468"/>
              <a:gd name="T52" fmla="*/ 254 w 297"/>
              <a:gd name="T53" fmla="*/ 403 h 468"/>
              <a:gd name="T54" fmla="*/ 253 w 297"/>
              <a:gd name="T55" fmla="*/ 343 h 468"/>
              <a:gd name="T56" fmla="*/ 250 w 297"/>
              <a:gd name="T57" fmla="*/ 285 h 468"/>
              <a:gd name="T58" fmla="*/ 265 w 297"/>
              <a:gd name="T59" fmla="*/ 339 h 468"/>
              <a:gd name="T60" fmla="*/ 272 w 297"/>
              <a:gd name="T61" fmla="*/ 409 h 468"/>
              <a:gd name="T62" fmla="*/ 289 w 297"/>
              <a:gd name="T63" fmla="*/ 431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7" h="468">
                <a:moveTo>
                  <a:pt x="289" y="431"/>
                </a:moveTo>
                <a:cubicBezTo>
                  <a:pt x="289" y="431"/>
                  <a:pt x="297" y="460"/>
                  <a:pt x="272" y="464"/>
                </a:cubicBezTo>
                <a:cubicBezTo>
                  <a:pt x="251" y="468"/>
                  <a:pt x="249" y="451"/>
                  <a:pt x="249" y="451"/>
                </a:cubicBezTo>
                <a:cubicBezTo>
                  <a:pt x="249" y="451"/>
                  <a:pt x="256" y="426"/>
                  <a:pt x="226" y="417"/>
                </a:cubicBezTo>
                <a:cubicBezTo>
                  <a:pt x="195" y="407"/>
                  <a:pt x="179" y="418"/>
                  <a:pt x="153" y="402"/>
                </a:cubicBezTo>
                <a:cubicBezTo>
                  <a:pt x="128" y="388"/>
                  <a:pt x="120" y="374"/>
                  <a:pt x="117" y="351"/>
                </a:cubicBezTo>
                <a:cubicBezTo>
                  <a:pt x="113" y="328"/>
                  <a:pt x="115" y="288"/>
                  <a:pt x="116" y="285"/>
                </a:cubicBezTo>
                <a:cubicBezTo>
                  <a:pt x="116" y="285"/>
                  <a:pt x="120" y="283"/>
                  <a:pt x="122" y="296"/>
                </a:cubicBezTo>
                <a:cubicBezTo>
                  <a:pt x="124" y="310"/>
                  <a:pt x="124" y="327"/>
                  <a:pt x="127" y="334"/>
                </a:cubicBezTo>
                <a:cubicBezTo>
                  <a:pt x="129" y="338"/>
                  <a:pt x="132" y="348"/>
                  <a:pt x="135" y="356"/>
                </a:cubicBezTo>
                <a:cubicBezTo>
                  <a:pt x="138" y="362"/>
                  <a:pt x="141" y="368"/>
                  <a:pt x="144" y="371"/>
                </a:cubicBezTo>
                <a:cubicBezTo>
                  <a:pt x="151" y="377"/>
                  <a:pt x="169" y="391"/>
                  <a:pt x="193" y="389"/>
                </a:cubicBezTo>
                <a:cubicBezTo>
                  <a:pt x="194" y="389"/>
                  <a:pt x="162" y="371"/>
                  <a:pt x="162" y="371"/>
                </a:cubicBezTo>
                <a:cubicBezTo>
                  <a:pt x="162" y="371"/>
                  <a:pt x="136" y="356"/>
                  <a:pt x="129" y="354"/>
                </a:cubicBezTo>
                <a:cubicBezTo>
                  <a:pt x="123" y="352"/>
                  <a:pt x="81" y="326"/>
                  <a:pt x="70" y="312"/>
                </a:cubicBezTo>
                <a:cubicBezTo>
                  <a:pt x="60" y="299"/>
                  <a:pt x="36" y="286"/>
                  <a:pt x="34" y="284"/>
                </a:cubicBezTo>
                <a:cubicBezTo>
                  <a:pt x="32" y="282"/>
                  <a:pt x="17" y="268"/>
                  <a:pt x="11" y="252"/>
                </a:cubicBezTo>
                <a:cubicBezTo>
                  <a:pt x="5" y="235"/>
                  <a:pt x="0" y="207"/>
                  <a:pt x="1" y="197"/>
                </a:cubicBezTo>
                <a:cubicBezTo>
                  <a:pt x="1" y="188"/>
                  <a:pt x="5" y="195"/>
                  <a:pt x="5" y="195"/>
                </a:cubicBezTo>
                <a:cubicBezTo>
                  <a:pt x="5" y="195"/>
                  <a:pt x="15" y="231"/>
                  <a:pt x="17" y="236"/>
                </a:cubicBezTo>
                <a:cubicBezTo>
                  <a:pt x="20" y="241"/>
                  <a:pt x="28" y="257"/>
                  <a:pt x="38" y="266"/>
                </a:cubicBezTo>
                <a:cubicBezTo>
                  <a:pt x="49" y="275"/>
                  <a:pt x="56" y="279"/>
                  <a:pt x="59" y="279"/>
                </a:cubicBezTo>
                <a:cubicBezTo>
                  <a:pt x="62" y="280"/>
                  <a:pt x="63" y="280"/>
                  <a:pt x="60" y="271"/>
                </a:cubicBezTo>
                <a:cubicBezTo>
                  <a:pt x="57" y="261"/>
                  <a:pt x="50" y="225"/>
                  <a:pt x="50" y="222"/>
                </a:cubicBezTo>
                <a:cubicBezTo>
                  <a:pt x="49" y="218"/>
                  <a:pt x="43" y="189"/>
                  <a:pt x="44" y="179"/>
                </a:cubicBezTo>
                <a:cubicBezTo>
                  <a:pt x="44" y="172"/>
                  <a:pt x="39" y="138"/>
                  <a:pt x="39" y="136"/>
                </a:cubicBezTo>
                <a:cubicBezTo>
                  <a:pt x="38" y="133"/>
                  <a:pt x="31" y="88"/>
                  <a:pt x="32" y="80"/>
                </a:cubicBezTo>
                <a:cubicBezTo>
                  <a:pt x="32" y="71"/>
                  <a:pt x="41" y="50"/>
                  <a:pt x="42" y="45"/>
                </a:cubicBezTo>
                <a:cubicBezTo>
                  <a:pt x="44" y="40"/>
                  <a:pt x="46" y="23"/>
                  <a:pt x="49" y="16"/>
                </a:cubicBezTo>
                <a:cubicBezTo>
                  <a:pt x="52" y="9"/>
                  <a:pt x="51" y="2"/>
                  <a:pt x="55" y="3"/>
                </a:cubicBezTo>
                <a:cubicBezTo>
                  <a:pt x="58" y="4"/>
                  <a:pt x="55" y="16"/>
                  <a:pt x="55" y="18"/>
                </a:cubicBezTo>
                <a:cubicBezTo>
                  <a:pt x="55" y="19"/>
                  <a:pt x="54" y="36"/>
                  <a:pt x="53" y="41"/>
                </a:cubicBezTo>
                <a:cubicBezTo>
                  <a:pt x="53" y="46"/>
                  <a:pt x="50" y="64"/>
                  <a:pt x="48" y="68"/>
                </a:cubicBezTo>
                <a:cubicBezTo>
                  <a:pt x="46" y="72"/>
                  <a:pt x="45" y="80"/>
                  <a:pt x="46" y="87"/>
                </a:cubicBezTo>
                <a:cubicBezTo>
                  <a:pt x="47" y="95"/>
                  <a:pt x="48" y="107"/>
                  <a:pt x="51" y="110"/>
                </a:cubicBezTo>
                <a:cubicBezTo>
                  <a:pt x="53" y="114"/>
                  <a:pt x="61" y="126"/>
                  <a:pt x="70" y="116"/>
                </a:cubicBezTo>
                <a:cubicBezTo>
                  <a:pt x="73" y="113"/>
                  <a:pt x="81" y="94"/>
                  <a:pt x="85" y="88"/>
                </a:cubicBezTo>
                <a:cubicBezTo>
                  <a:pt x="89" y="83"/>
                  <a:pt x="93" y="71"/>
                  <a:pt x="98" y="65"/>
                </a:cubicBezTo>
                <a:cubicBezTo>
                  <a:pt x="103" y="59"/>
                  <a:pt x="107" y="53"/>
                  <a:pt x="118" y="43"/>
                </a:cubicBezTo>
                <a:cubicBezTo>
                  <a:pt x="129" y="33"/>
                  <a:pt x="130" y="29"/>
                  <a:pt x="134" y="24"/>
                </a:cubicBezTo>
                <a:cubicBezTo>
                  <a:pt x="138" y="20"/>
                  <a:pt x="146" y="8"/>
                  <a:pt x="150" y="3"/>
                </a:cubicBezTo>
                <a:cubicBezTo>
                  <a:pt x="153" y="0"/>
                  <a:pt x="157" y="0"/>
                  <a:pt x="151" y="10"/>
                </a:cubicBezTo>
                <a:cubicBezTo>
                  <a:pt x="145" y="19"/>
                  <a:pt x="135" y="40"/>
                  <a:pt x="130" y="46"/>
                </a:cubicBezTo>
                <a:cubicBezTo>
                  <a:pt x="125" y="53"/>
                  <a:pt x="116" y="69"/>
                  <a:pt x="114" y="74"/>
                </a:cubicBezTo>
                <a:cubicBezTo>
                  <a:pt x="111" y="78"/>
                  <a:pt x="103" y="95"/>
                  <a:pt x="100" y="101"/>
                </a:cubicBezTo>
                <a:cubicBezTo>
                  <a:pt x="96" y="107"/>
                  <a:pt x="90" y="121"/>
                  <a:pt x="85" y="131"/>
                </a:cubicBezTo>
                <a:cubicBezTo>
                  <a:pt x="81" y="141"/>
                  <a:pt x="73" y="161"/>
                  <a:pt x="72" y="179"/>
                </a:cubicBezTo>
                <a:cubicBezTo>
                  <a:pt x="70" y="196"/>
                  <a:pt x="72" y="209"/>
                  <a:pt x="76" y="222"/>
                </a:cubicBezTo>
                <a:cubicBezTo>
                  <a:pt x="79" y="236"/>
                  <a:pt x="78" y="249"/>
                  <a:pt x="81" y="259"/>
                </a:cubicBezTo>
                <a:cubicBezTo>
                  <a:pt x="81" y="259"/>
                  <a:pt x="82" y="282"/>
                  <a:pt x="97" y="297"/>
                </a:cubicBezTo>
                <a:cubicBezTo>
                  <a:pt x="111" y="312"/>
                  <a:pt x="129" y="323"/>
                  <a:pt x="133" y="326"/>
                </a:cubicBezTo>
                <a:cubicBezTo>
                  <a:pt x="137" y="329"/>
                  <a:pt x="165" y="342"/>
                  <a:pt x="176" y="350"/>
                </a:cubicBezTo>
                <a:cubicBezTo>
                  <a:pt x="186" y="358"/>
                  <a:pt x="243" y="395"/>
                  <a:pt x="246" y="398"/>
                </a:cubicBezTo>
                <a:cubicBezTo>
                  <a:pt x="250" y="401"/>
                  <a:pt x="254" y="403"/>
                  <a:pt x="254" y="403"/>
                </a:cubicBezTo>
                <a:cubicBezTo>
                  <a:pt x="254" y="403"/>
                  <a:pt x="254" y="377"/>
                  <a:pt x="253" y="374"/>
                </a:cubicBezTo>
                <a:cubicBezTo>
                  <a:pt x="253" y="371"/>
                  <a:pt x="253" y="346"/>
                  <a:pt x="253" y="343"/>
                </a:cubicBezTo>
                <a:cubicBezTo>
                  <a:pt x="252" y="340"/>
                  <a:pt x="251" y="320"/>
                  <a:pt x="251" y="317"/>
                </a:cubicBezTo>
                <a:cubicBezTo>
                  <a:pt x="250" y="313"/>
                  <a:pt x="245" y="286"/>
                  <a:pt x="250" y="285"/>
                </a:cubicBezTo>
                <a:cubicBezTo>
                  <a:pt x="255" y="285"/>
                  <a:pt x="254" y="296"/>
                  <a:pt x="258" y="305"/>
                </a:cubicBezTo>
                <a:cubicBezTo>
                  <a:pt x="262" y="314"/>
                  <a:pt x="264" y="333"/>
                  <a:pt x="265" y="339"/>
                </a:cubicBezTo>
                <a:cubicBezTo>
                  <a:pt x="266" y="345"/>
                  <a:pt x="269" y="382"/>
                  <a:pt x="269" y="384"/>
                </a:cubicBezTo>
                <a:cubicBezTo>
                  <a:pt x="268" y="386"/>
                  <a:pt x="269" y="405"/>
                  <a:pt x="272" y="409"/>
                </a:cubicBezTo>
                <a:cubicBezTo>
                  <a:pt x="275" y="412"/>
                  <a:pt x="277" y="417"/>
                  <a:pt x="277" y="421"/>
                </a:cubicBezTo>
                <a:cubicBezTo>
                  <a:pt x="277" y="425"/>
                  <a:pt x="289" y="431"/>
                  <a:pt x="289" y="4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Freeform 87"/>
          <p:cNvSpPr/>
          <p:nvPr/>
        </p:nvSpPr>
        <p:spPr bwMode="auto">
          <a:xfrm>
            <a:off x="3544888" y="1562100"/>
            <a:ext cx="942975" cy="1978025"/>
          </a:xfrm>
          <a:custGeom>
            <a:avLst/>
            <a:gdLst>
              <a:gd name="T0" fmla="*/ 272 w 297"/>
              <a:gd name="T1" fmla="*/ 464 h 468"/>
              <a:gd name="T2" fmla="*/ 226 w 297"/>
              <a:gd name="T3" fmla="*/ 417 h 468"/>
              <a:gd name="T4" fmla="*/ 117 w 297"/>
              <a:gd name="T5" fmla="*/ 351 h 468"/>
              <a:gd name="T6" fmla="*/ 122 w 297"/>
              <a:gd name="T7" fmla="*/ 296 h 468"/>
              <a:gd name="T8" fmla="*/ 135 w 297"/>
              <a:gd name="T9" fmla="*/ 356 h 468"/>
              <a:gd name="T10" fmla="*/ 193 w 297"/>
              <a:gd name="T11" fmla="*/ 389 h 468"/>
              <a:gd name="T12" fmla="*/ 129 w 297"/>
              <a:gd name="T13" fmla="*/ 354 h 468"/>
              <a:gd name="T14" fmla="*/ 34 w 297"/>
              <a:gd name="T15" fmla="*/ 284 h 468"/>
              <a:gd name="T16" fmla="*/ 1 w 297"/>
              <a:gd name="T17" fmla="*/ 197 h 468"/>
              <a:gd name="T18" fmla="*/ 17 w 297"/>
              <a:gd name="T19" fmla="*/ 236 h 468"/>
              <a:gd name="T20" fmla="*/ 59 w 297"/>
              <a:gd name="T21" fmla="*/ 279 h 468"/>
              <a:gd name="T22" fmla="*/ 50 w 297"/>
              <a:gd name="T23" fmla="*/ 222 h 468"/>
              <a:gd name="T24" fmla="*/ 39 w 297"/>
              <a:gd name="T25" fmla="*/ 136 h 468"/>
              <a:gd name="T26" fmla="*/ 42 w 297"/>
              <a:gd name="T27" fmla="*/ 45 h 468"/>
              <a:gd name="T28" fmla="*/ 55 w 297"/>
              <a:gd name="T29" fmla="*/ 3 h 468"/>
              <a:gd name="T30" fmla="*/ 53 w 297"/>
              <a:gd name="T31" fmla="*/ 41 h 468"/>
              <a:gd name="T32" fmla="*/ 46 w 297"/>
              <a:gd name="T33" fmla="*/ 87 h 468"/>
              <a:gd name="T34" fmla="*/ 70 w 297"/>
              <a:gd name="T35" fmla="*/ 116 h 468"/>
              <a:gd name="T36" fmla="*/ 98 w 297"/>
              <a:gd name="T37" fmla="*/ 65 h 468"/>
              <a:gd name="T38" fmla="*/ 134 w 297"/>
              <a:gd name="T39" fmla="*/ 24 h 468"/>
              <a:gd name="T40" fmla="*/ 151 w 297"/>
              <a:gd name="T41" fmla="*/ 10 h 468"/>
              <a:gd name="T42" fmla="*/ 114 w 297"/>
              <a:gd name="T43" fmla="*/ 74 h 468"/>
              <a:gd name="T44" fmla="*/ 85 w 297"/>
              <a:gd name="T45" fmla="*/ 131 h 468"/>
              <a:gd name="T46" fmla="*/ 76 w 297"/>
              <a:gd name="T47" fmla="*/ 222 h 468"/>
              <a:gd name="T48" fmla="*/ 97 w 297"/>
              <a:gd name="T49" fmla="*/ 297 h 468"/>
              <a:gd name="T50" fmla="*/ 176 w 297"/>
              <a:gd name="T51" fmla="*/ 350 h 468"/>
              <a:gd name="T52" fmla="*/ 254 w 297"/>
              <a:gd name="T53" fmla="*/ 403 h 468"/>
              <a:gd name="T54" fmla="*/ 253 w 297"/>
              <a:gd name="T55" fmla="*/ 343 h 468"/>
              <a:gd name="T56" fmla="*/ 250 w 297"/>
              <a:gd name="T57" fmla="*/ 285 h 468"/>
              <a:gd name="T58" fmla="*/ 265 w 297"/>
              <a:gd name="T59" fmla="*/ 339 h 468"/>
              <a:gd name="T60" fmla="*/ 272 w 297"/>
              <a:gd name="T61" fmla="*/ 409 h 468"/>
              <a:gd name="T62" fmla="*/ 289 w 297"/>
              <a:gd name="T63" fmla="*/ 431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7" h="468">
                <a:moveTo>
                  <a:pt x="289" y="431"/>
                </a:moveTo>
                <a:cubicBezTo>
                  <a:pt x="289" y="431"/>
                  <a:pt x="297" y="460"/>
                  <a:pt x="272" y="464"/>
                </a:cubicBezTo>
                <a:cubicBezTo>
                  <a:pt x="251" y="468"/>
                  <a:pt x="249" y="451"/>
                  <a:pt x="249" y="451"/>
                </a:cubicBezTo>
                <a:cubicBezTo>
                  <a:pt x="249" y="451"/>
                  <a:pt x="256" y="426"/>
                  <a:pt x="226" y="417"/>
                </a:cubicBezTo>
                <a:cubicBezTo>
                  <a:pt x="195" y="407"/>
                  <a:pt x="179" y="418"/>
                  <a:pt x="153" y="402"/>
                </a:cubicBezTo>
                <a:cubicBezTo>
                  <a:pt x="128" y="388"/>
                  <a:pt x="120" y="374"/>
                  <a:pt x="117" y="351"/>
                </a:cubicBezTo>
                <a:cubicBezTo>
                  <a:pt x="113" y="328"/>
                  <a:pt x="115" y="288"/>
                  <a:pt x="116" y="285"/>
                </a:cubicBezTo>
                <a:cubicBezTo>
                  <a:pt x="116" y="285"/>
                  <a:pt x="120" y="283"/>
                  <a:pt x="122" y="296"/>
                </a:cubicBezTo>
                <a:cubicBezTo>
                  <a:pt x="124" y="310"/>
                  <a:pt x="124" y="327"/>
                  <a:pt x="127" y="334"/>
                </a:cubicBezTo>
                <a:cubicBezTo>
                  <a:pt x="129" y="338"/>
                  <a:pt x="132" y="348"/>
                  <a:pt x="135" y="356"/>
                </a:cubicBezTo>
                <a:cubicBezTo>
                  <a:pt x="138" y="362"/>
                  <a:pt x="141" y="368"/>
                  <a:pt x="144" y="371"/>
                </a:cubicBezTo>
                <a:cubicBezTo>
                  <a:pt x="151" y="377"/>
                  <a:pt x="169" y="391"/>
                  <a:pt x="193" y="389"/>
                </a:cubicBezTo>
                <a:cubicBezTo>
                  <a:pt x="194" y="389"/>
                  <a:pt x="162" y="371"/>
                  <a:pt x="162" y="371"/>
                </a:cubicBezTo>
                <a:cubicBezTo>
                  <a:pt x="162" y="371"/>
                  <a:pt x="136" y="356"/>
                  <a:pt x="129" y="354"/>
                </a:cubicBezTo>
                <a:cubicBezTo>
                  <a:pt x="123" y="352"/>
                  <a:pt x="81" y="326"/>
                  <a:pt x="70" y="312"/>
                </a:cubicBezTo>
                <a:cubicBezTo>
                  <a:pt x="60" y="299"/>
                  <a:pt x="36" y="286"/>
                  <a:pt x="34" y="284"/>
                </a:cubicBezTo>
                <a:cubicBezTo>
                  <a:pt x="32" y="282"/>
                  <a:pt x="17" y="268"/>
                  <a:pt x="11" y="252"/>
                </a:cubicBezTo>
                <a:cubicBezTo>
                  <a:pt x="5" y="235"/>
                  <a:pt x="0" y="207"/>
                  <a:pt x="1" y="197"/>
                </a:cubicBezTo>
                <a:cubicBezTo>
                  <a:pt x="1" y="188"/>
                  <a:pt x="5" y="195"/>
                  <a:pt x="5" y="195"/>
                </a:cubicBezTo>
                <a:cubicBezTo>
                  <a:pt x="5" y="195"/>
                  <a:pt x="15" y="231"/>
                  <a:pt x="17" y="236"/>
                </a:cubicBezTo>
                <a:cubicBezTo>
                  <a:pt x="20" y="241"/>
                  <a:pt x="28" y="257"/>
                  <a:pt x="38" y="266"/>
                </a:cubicBezTo>
                <a:cubicBezTo>
                  <a:pt x="49" y="275"/>
                  <a:pt x="56" y="279"/>
                  <a:pt x="59" y="279"/>
                </a:cubicBezTo>
                <a:cubicBezTo>
                  <a:pt x="62" y="280"/>
                  <a:pt x="63" y="280"/>
                  <a:pt x="60" y="271"/>
                </a:cubicBezTo>
                <a:cubicBezTo>
                  <a:pt x="57" y="261"/>
                  <a:pt x="50" y="225"/>
                  <a:pt x="50" y="222"/>
                </a:cubicBezTo>
                <a:cubicBezTo>
                  <a:pt x="49" y="218"/>
                  <a:pt x="43" y="189"/>
                  <a:pt x="44" y="179"/>
                </a:cubicBezTo>
                <a:cubicBezTo>
                  <a:pt x="44" y="172"/>
                  <a:pt x="39" y="138"/>
                  <a:pt x="39" y="136"/>
                </a:cubicBezTo>
                <a:cubicBezTo>
                  <a:pt x="38" y="133"/>
                  <a:pt x="31" y="88"/>
                  <a:pt x="32" y="80"/>
                </a:cubicBezTo>
                <a:cubicBezTo>
                  <a:pt x="32" y="71"/>
                  <a:pt x="41" y="50"/>
                  <a:pt x="42" y="45"/>
                </a:cubicBezTo>
                <a:cubicBezTo>
                  <a:pt x="44" y="40"/>
                  <a:pt x="46" y="23"/>
                  <a:pt x="49" y="16"/>
                </a:cubicBezTo>
                <a:cubicBezTo>
                  <a:pt x="52" y="9"/>
                  <a:pt x="51" y="2"/>
                  <a:pt x="55" y="3"/>
                </a:cubicBezTo>
                <a:cubicBezTo>
                  <a:pt x="58" y="4"/>
                  <a:pt x="55" y="16"/>
                  <a:pt x="55" y="18"/>
                </a:cubicBezTo>
                <a:cubicBezTo>
                  <a:pt x="55" y="19"/>
                  <a:pt x="54" y="36"/>
                  <a:pt x="53" y="41"/>
                </a:cubicBezTo>
                <a:cubicBezTo>
                  <a:pt x="53" y="46"/>
                  <a:pt x="50" y="64"/>
                  <a:pt x="48" y="68"/>
                </a:cubicBezTo>
                <a:cubicBezTo>
                  <a:pt x="46" y="72"/>
                  <a:pt x="45" y="80"/>
                  <a:pt x="46" y="87"/>
                </a:cubicBezTo>
                <a:cubicBezTo>
                  <a:pt x="47" y="95"/>
                  <a:pt x="48" y="107"/>
                  <a:pt x="51" y="110"/>
                </a:cubicBezTo>
                <a:cubicBezTo>
                  <a:pt x="53" y="114"/>
                  <a:pt x="61" y="126"/>
                  <a:pt x="70" y="116"/>
                </a:cubicBezTo>
                <a:cubicBezTo>
                  <a:pt x="73" y="113"/>
                  <a:pt x="81" y="94"/>
                  <a:pt x="85" y="88"/>
                </a:cubicBezTo>
                <a:cubicBezTo>
                  <a:pt x="89" y="83"/>
                  <a:pt x="93" y="71"/>
                  <a:pt x="98" y="65"/>
                </a:cubicBezTo>
                <a:cubicBezTo>
                  <a:pt x="103" y="59"/>
                  <a:pt x="107" y="53"/>
                  <a:pt x="118" y="43"/>
                </a:cubicBezTo>
                <a:cubicBezTo>
                  <a:pt x="129" y="33"/>
                  <a:pt x="130" y="29"/>
                  <a:pt x="134" y="24"/>
                </a:cubicBezTo>
                <a:cubicBezTo>
                  <a:pt x="138" y="20"/>
                  <a:pt x="146" y="8"/>
                  <a:pt x="150" y="3"/>
                </a:cubicBezTo>
                <a:cubicBezTo>
                  <a:pt x="153" y="0"/>
                  <a:pt x="157" y="0"/>
                  <a:pt x="151" y="10"/>
                </a:cubicBezTo>
                <a:cubicBezTo>
                  <a:pt x="145" y="19"/>
                  <a:pt x="135" y="40"/>
                  <a:pt x="130" y="46"/>
                </a:cubicBezTo>
                <a:cubicBezTo>
                  <a:pt x="125" y="53"/>
                  <a:pt x="116" y="69"/>
                  <a:pt x="114" y="74"/>
                </a:cubicBezTo>
                <a:cubicBezTo>
                  <a:pt x="111" y="78"/>
                  <a:pt x="103" y="95"/>
                  <a:pt x="100" y="101"/>
                </a:cubicBezTo>
                <a:cubicBezTo>
                  <a:pt x="96" y="107"/>
                  <a:pt x="90" y="121"/>
                  <a:pt x="85" y="131"/>
                </a:cubicBezTo>
                <a:cubicBezTo>
                  <a:pt x="81" y="141"/>
                  <a:pt x="73" y="161"/>
                  <a:pt x="72" y="179"/>
                </a:cubicBezTo>
                <a:cubicBezTo>
                  <a:pt x="70" y="196"/>
                  <a:pt x="72" y="209"/>
                  <a:pt x="76" y="222"/>
                </a:cubicBezTo>
                <a:cubicBezTo>
                  <a:pt x="79" y="236"/>
                  <a:pt x="78" y="249"/>
                  <a:pt x="81" y="259"/>
                </a:cubicBezTo>
                <a:cubicBezTo>
                  <a:pt x="81" y="259"/>
                  <a:pt x="82" y="282"/>
                  <a:pt x="97" y="297"/>
                </a:cubicBezTo>
                <a:cubicBezTo>
                  <a:pt x="111" y="312"/>
                  <a:pt x="129" y="323"/>
                  <a:pt x="133" y="326"/>
                </a:cubicBezTo>
                <a:cubicBezTo>
                  <a:pt x="137" y="329"/>
                  <a:pt x="165" y="342"/>
                  <a:pt x="176" y="350"/>
                </a:cubicBezTo>
                <a:cubicBezTo>
                  <a:pt x="186" y="358"/>
                  <a:pt x="243" y="395"/>
                  <a:pt x="246" y="398"/>
                </a:cubicBezTo>
                <a:cubicBezTo>
                  <a:pt x="250" y="401"/>
                  <a:pt x="254" y="403"/>
                  <a:pt x="254" y="403"/>
                </a:cubicBezTo>
                <a:cubicBezTo>
                  <a:pt x="254" y="403"/>
                  <a:pt x="254" y="377"/>
                  <a:pt x="253" y="374"/>
                </a:cubicBezTo>
                <a:cubicBezTo>
                  <a:pt x="253" y="371"/>
                  <a:pt x="253" y="346"/>
                  <a:pt x="253" y="343"/>
                </a:cubicBezTo>
                <a:cubicBezTo>
                  <a:pt x="252" y="340"/>
                  <a:pt x="251" y="320"/>
                  <a:pt x="251" y="317"/>
                </a:cubicBezTo>
                <a:cubicBezTo>
                  <a:pt x="250" y="313"/>
                  <a:pt x="245" y="286"/>
                  <a:pt x="250" y="285"/>
                </a:cubicBezTo>
                <a:cubicBezTo>
                  <a:pt x="255" y="285"/>
                  <a:pt x="254" y="296"/>
                  <a:pt x="258" y="305"/>
                </a:cubicBezTo>
                <a:cubicBezTo>
                  <a:pt x="262" y="314"/>
                  <a:pt x="264" y="333"/>
                  <a:pt x="265" y="339"/>
                </a:cubicBezTo>
                <a:cubicBezTo>
                  <a:pt x="266" y="345"/>
                  <a:pt x="269" y="382"/>
                  <a:pt x="269" y="384"/>
                </a:cubicBezTo>
                <a:cubicBezTo>
                  <a:pt x="268" y="386"/>
                  <a:pt x="269" y="405"/>
                  <a:pt x="272" y="409"/>
                </a:cubicBezTo>
                <a:cubicBezTo>
                  <a:pt x="275" y="412"/>
                  <a:pt x="277" y="417"/>
                  <a:pt x="277" y="421"/>
                </a:cubicBezTo>
                <a:cubicBezTo>
                  <a:pt x="277" y="425"/>
                  <a:pt x="289" y="431"/>
                  <a:pt x="289" y="4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1143000" y="3517899"/>
            <a:ext cx="6858000" cy="1046163"/>
          </a:xfrm>
        </p:spPr>
        <p:txBody>
          <a:bodyPr anchor="b">
            <a:normAutofit/>
          </a:bodyPr>
          <a:lstStyle>
            <a:lvl1pPr algn="ctr">
              <a:defRPr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143000" y="4656138"/>
            <a:ext cx="6858000" cy="500062"/>
          </a:xfrm>
        </p:spPr>
        <p:txBody>
          <a:bodyPr/>
          <a:lstStyle>
            <a:lvl1pPr marL="0" indent="0" algn="ctr">
              <a:buNone/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97B5FA-0921-464F-AAE1-844C04324D75}" type="datetimeFigureOut">
              <a:rPr kumimoji="0" lang="zh-CN" altLang="en-US" sz="9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412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188" y="174625"/>
            <a:ext cx="1187450" cy="1169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4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9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9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87"/>
          <p:cNvSpPr/>
          <p:nvPr/>
        </p:nvSpPr>
        <p:spPr bwMode="auto">
          <a:xfrm flipH="1">
            <a:off x="4656138" y="1562100"/>
            <a:ext cx="942975" cy="1978025"/>
          </a:xfrm>
          <a:custGeom>
            <a:avLst/>
            <a:gdLst>
              <a:gd name="T0" fmla="*/ 272 w 297"/>
              <a:gd name="T1" fmla="*/ 464 h 468"/>
              <a:gd name="T2" fmla="*/ 226 w 297"/>
              <a:gd name="T3" fmla="*/ 417 h 468"/>
              <a:gd name="T4" fmla="*/ 117 w 297"/>
              <a:gd name="T5" fmla="*/ 351 h 468"/>
              <a:gd name="T6" fmla="*/ 122 w 297"/>
              <a:gd name="T7" fmla="*/ 296 h 468"/>
              <a:gd name="T8" fmla="*/ 135 w 297"/>
              <a:gd name="T9" fmla="*/ 356 h 468"/>
              <a:gd name="T10" fmla="*/ 193 w 297"/>
              <a:gd name="T11" fmla="*/ 389 h 468"/>
              <a:gd name="T12" fmla="*/ 129 w 297"/>
              <a:gd name="T13" fmla="*/ 354 h 468"/>
              <a:gd name="T14" fmla="*/ 34 w 297"/>
              <a:gd name="T15" fmla="*/ 284 h 468"/>
              <a:gd name="T16" fmla="*/ 1 w 297"/>
              <a:gd name="T17" fmla="*/ 197 h 468"/>
              <a:gd name="T18" fmla="*/ 17 w 297"/>
              <a:gd name="T19" fmla="*/ 236 h 468"/>
              <a:gd name="T20" fmla="*/ 59 w 297"/>
              <a:gd name="T21" fmla="*/ 279 h 468"/>
              <a:gd name="T22" fmla="*/ 50 w 297"/>
              <a:gd name="T23" fmla="*/ 222 h 468"/>
              <a:gd name="T24" fmla="*/ 39 w 297"/>
              <a:gd name="T25" fmla="*/ 136 h 468"/>
              <a:gd name="T26" fmla="*/ 42 w 297"/>
              <a:gd name="T27" fmla="*/ 45 h 468"/>
              <a:gd name="T28" fmla="*/ 55 w 297"/>
              <a:gd name="T29" fmla="*/ 3 h 468"/>
              <a:gd name="T30" fmla="*/ 53 w 297"/>
              <a:gd name="T31" fmla="*/ 41 h 468"/>
              <a:gd name="T32" fmla="*/ 46 w 297"/>
              <a:gd name="T33" fmla="*/ 87 h 468"/>
              <a:gd name="T34" fmla="*/ 70 w 297"/>
              <a:gd name="T35" fmla="*/ 116 h 468"/>
              <a:gd name="T36" fmla="*/ 98 w 297"/>
              <a:gd name="T37" fmla="*/ 65 h 468"/>
              <a:gd name="T38" fmla="*/ 134 w 297"/>
              <a:gd name="T39" fmla="*/ 24 h 468"/>
              <a:gd name="T40" fmla="*/ 151 w 297"/>
              <a:gd name="T41" fmla="*/ 10 h 468"/>
              <a:gd name="T42" fmla="*/ 114 w 297"/>
              <a:gd name="T43" fmla="*/ 74 h 468"/>
              <a:gd name="T44" fmla="*/ 85 w 297"/>
              <a:gd name="T45" fmla="*/ 131 h 468"/>
              <a:gd name="T46" fmla="*/ 76 w 297"/>
              <a:gd name="T47" fmla="*/ 222 h 468"/>
              <a:gd name="T48" fmla="*/ 97 w 297"/>
              <a:gd name="T49" fmla="*/ 297 h 468"/>
              <a:gd name="T50" fmla="*/ 176 w 297"/>
              <a:gd name="T51" fmla="*/ 350 h 468"/>
              <a:gd name="T52" fmla="*/ 254 w 297"/>
              <a:gd name="T53" fmla="*/ 403 h 468"/>
              <a:gd name="T54" fmla="*/ 253 w 297"/>
              <a:gd name="T55" fmla="*/ 343 h 468"/>
              <a:gd name="T56" fmla="*/ 250 w 297"/>
              <a:gd name="T57" fmla="*/ 285 h 468"/>
              <a:gd name="T58" fmla="*/ 265 w 297"/>
              <a:gd name="T59" fmla="*/ 339 h 468"/>
              <a:gd name="T60" fmla="*/ 272 w 297"/>
              <a:gd name="T61" fmla="*/ 409 h 468"/>
              <a:gd name="T62" fmla="*/ 289 w 297"/>
              <a:gd name="T63" fmla="*/ 431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7" h="468">
                <a:moveTo>
                  <a:pt x="289" y="431"/>
                </a:moveTo>
                <a:cubicBezTo>
                  <a:pt x="289" y="431"/>
                  <a:pt x="297" y="460"/>
                  <a:pt x="272" y="464"/>
                </a:cubicBezTo>
                <a:cubicBezTo>
                  <a:pt x="251" y="468"/>
                  <a:pt x="249" y="451"/>
                  <a:pt x="249" y="451"/>
                </a:cubicBezTo>
                <a:cubicBezTo>
                  <a:pt x="249" y="451"/>
                  <a:pt x="256" y="426"/>
                  <a:pt x="226" y="417"/>
                </a:cubicBezTo>
                <a:cubicBezTo>
                  <a:pt x="195" y="407"/>
                  <a:pt x="179" y="418"/>
                  <a:pt x="153" y="402"/>
                </a:cubicBezTo>
                <a:cubicBezTo>
                  <a:pt x="128" y="388"/>
                  <a:pt x="120" y="374"/>
                  <a:pt x="117" y="351"/>
                </a:cubicBezTo>
                <a:cubicBezTo>
                  <a:pt x="113" y="328"/>
                  <a:pt x="115" y="288"/>
                  <a:pt x="116" y="285"/>
                </a:cubicBezTo>
                <a:cubicBezTo>
                  <a:pt x="116" y="285"/>
                  <a:pt x="120" y="283"/>
                  <a:pt x="122" y="296"/>
                </a:cubicBezTo>
                <a:cubicBezTo>
                  <a:pt x="124" y="310"/>
                  <a:pt x="124" y="327"/>
                  <a:pt x="127" y="334"/>
                </a:cubicBezTo>
                <a:cubicBezTo>
                  <a:pt x="129" y="338"/>
                  <a:pt x="132" y="348"/>
                  <a:pt x="135" y="356"/>
                </a:cubicBezTo>
                <a:cubicBezTo>
                  <a:pt x="138" y="362"/>
                  <a:pt x="141" y="368"/>
                  <a:pt x="144" y="371"/>
                </a:cubicBezTo>
                <a:cubicBezTo>
                  <a:pt x="151" y="377"/>
                  <a:pt x="169" y="391"/>
                  <a:pt x="193" y="389"/>
                </a:cubicBezTo>
                <a:cubicBezTo>
                  <a:pt x="194" y="389"/>
                  <a:pt x="162" y="371"/>
                  <a:pt x="162" y="371"/>
                </a:cubicBezTo>
                <a:cubicBezTo>
                  <a:pt x="162" y="371"/>
                  <a:pt x="136" y="356"/>
                  <a:pt x="129" y="354"/>
                </a:cubicBezTo>
                <a:cubicBezTo>
                  <a:pt x="123" y="352"/>
                  <a:pt x="81" y="326"/>
                  <a:pt x="70" y="312"/>
                </a:cubicBezTo>
                <a:cubicBezTo>
                  <a:pt x="60" y="299"/>
                  <a:pt x="36" y="286"/>
                  <a:pt x="34" y="284"/>
                </a:cubicBezTo>
                <a:cubicBezTo>
                  <a:pt x="32" y="282"/>
                  <a:pt x="17" y="268"/>
                  <a:pt x="11" y="252"/>
                </a:cubicBezTo>
                <a:cubicBezTo>
                  <a:pt x="5" y="235"/>
                  <a:pt x="0" y="207"/>
                  <a:pt x="1" y="197"/>
                </a:cubicBezTo>
                <a:cubicBezTo>
                  <a:pt x="1" y="188"/>
                  <a:pt x="5" y="195"/>
                  <a:pt x="5" y="195"/>
                </a:cubicBezTo>
                <a:cubicBezTo>
                  <a:pt x="5" y="195"/>
                  <a:pt x="15" y="231"/>
                  <a:pt x="17" y="236"/>
                </a:cubicBezTo>
                <a:cubicBezTo>
                  <a:pt x="20" y="241"/>
                  <a:pt x="28" y="257"/>
                  <a:pt x="38" y="266"/>
                </a:cubicBezTo>
                <a:cubicBezTo>
                  <a:pt x="49" y="275"/>
                  <a:pt x="56" y="279"/>
                  <a:pt x="59" y="279"/>
                </a:cubicBezTo>
                <a:cubicBezTo>
                  <a:pt x="62" y="280"/>
                  <a:pt x="63" y="280"/>
                  <a:pt x="60" y="271"/>
                </a:cubicBezTo>
                <a:cubicBezTo>
                  <a:pt x="57" y="261"/>
                  <a:pt x="50" y="225"/>
                  <a:pt x="50" y="222"/>
                </a:cubicBezTo>
                <a:cubicBezTo>
                  <a:pt x="49" y="218"/>
                  <a:pt x="43" y="189"/>
                  <a:pt x="44" y="179"/>
                </a:cubicBezTo>
                <a:cubicBezTo>
                  <a:pt x="44" y="172"/>
                  <a:pt x="39" y="138"/>
                  <a:pt x="39" y="136"/>
                </a:cubicBezTo>
                <a:cubicBezTo>
                  <a:pt x="38" y="133"/>
                  <a:pt x="31" y="88"/>
                  <a:pt x="32" y="80"/>
                </a:cubicBezTo>
                <a:cubicBezTo>
                  <a:pt x="32" y="71"/>
                  <a:pt x="41" y="50"/>
                  <a:pt x="42" y="45"/>
                </a:cubicBezTo>
                <a:cubicBezTo>
                  <a:pt x="44" y="40"/>
                  <a:pt x="46" y="23"/>
                  <a:pt x="49" y="16"/>
                </a:cubicBezTo>
                <a:cubicBezTo>
                  <a:pt x="52" y="9"/>
                  <a:pt x="51" y="2"/>
                  <a:pt x="55" y="3"/>
                </a:cubicBezTo>
                <a:cubicBezTo>
                  <a:pt x="58" y="4"/>
                  <a:pt x="55" y="16"/>
                  <a:pt x="55" y="18"/>
                </a:cubicBezTo>
                <a:cubicBezTo>
                  <a:pt x="55" y="19"/>
                  <a:pt x="54" y="36"/>
                  <a:pt x="53" y="41"/>
                </a:cubicBezTo>
                <a:cubicBezTo>
                  <a:pt x="53" y="46"/>
                  <a:pt x="50" y="64"/>
                  <a:pt x="48" y="68"/>
                </a:cubicBezTo>
                <a:cubicBezTo>
                  <a:pt x="46" y="72"/>
                  <a:pt x="45" y="80"/>
                  <a:pt x="46" y="87"/>
                </a:cubicBezTo>
                <a:cubicBezTo>
                  <a:pt x="47" y="95"/>
                  <a:pt x="48" y="107"/>
                  <a:pt x="51" y="110"/>
                </a:cubicBezTo>
                <a:cubicBezTo>
                  <a:pt x="53" y="114"/>
                  <a:pt x="61" y="126"/>
                  <a:pt x="70" y="116"/>
                </a:cubicBezTo>
                <a:cubicBezTo>
                  <a:pt x="73" y="113"/>
                  <a:pt x="81" y="94"/>
                  <a:pt x="85" y="88"/>
                </a:cubicBezTo>
                <a:cubicBezTo>
                  <a:pt x="89" y="83"/>
                  <a:pt x="93" y="71"/>
                  <a:pt x="98" y="65"/>
                </a:cubicBezTo>
                <a:cubicBezTo>
                  <a:pt x="103" y="59"/>
                  <a:pt x="107" y="53"/>
                  <a:pt x="118" y="43"/>
                </a:cubicBezTo>
                <a:cubicBezTo>
                  <a:pt x="129" y="33"/>
                  <a:pt x="130" y="29"/>
                  <a:pt x="134" y="24"/>
                </a:cubicBezTo>
                <a:cubicBezTo>
                  <a:pt x="138" y="20"/>
                  <a:pt x="146" y="8"/>
                  <a:pt x="150" y="3"/>
                </a:cubicBezTo>
                <a:cubicBezTo>
                  <a:pt x="153" y="0"/>
                  <a:pt x="157" y="0"/>
                  <a:pt x="151" y="10"/>
                </a:cubicBezTo>
                <a:cubicBezTo>
                  <a:pt x="145" y="19"/>
                  <a:pt x="135" y="40"/>
                  <a:pt x="130" y="46"/>
                </a:cubicBezTo>
                <a:cubicBezTo>
                  <a:pt x="125" y="53"/>
                  <a:pt x="116" y="69"/>
                  <a:pt x="114" y="74"/>
                </a:cubicBezTo>
                <a:cubicBezTo>
                  <a:pt x="111" y="78"/>
                  <a:pt x="103" y="95"/>
                  <a:pt x="100" y="101"/>
                </a:cubicBezTo>
                <a:cubicBezTo>
                  <a:pt x="96" y="107"/>
                  <a:pt x="90" y="121"/>
                  <a:pt x="85" y="131"/>
                </a:cubicBezTo>
                <a:cubicBezTo>
                  <a:pt x="81" y="141"/>
                  <a:pt x="73" y="161"/>
                  <a:pt x="72" y="179"/>
                </a:cubicBezTo>
                <a:cubicBezTo>
                  <a:pt x="70" y="196"/>
                  <a:pt x="72" y="209"/>
                  <a:pt x="76" y="222"/>
                </a:cubicBezTo>
                <a:cubicBezTo>
                  <a:pt x="79" y="236"/>
                  <a:pt x="78" y="249"/>
                  <a:pt x="81" y="259"/>
                </a:cubicBezTo>
                <a:cubicBezTo>
                  <a:pt x="81" y="259"/>
                  <a:pt x="82" y="282"/>
                  <a:pt x="97" y="297"/>
                </a:cubicBezTo>
                <a:cubicBezTo>
                  <a:pt x="111" y="312"/>
                  <a:pt x="129" y="323"/>
                  <a:pt x="133" y="326"/>
                </a:cubicBezTo>
                <a:cubicBezTo>
                  <a:pt x="137" y="329"/>
                  <a:pt x="165" y="342"/>
                  <a:pt x="176" y="350"/>
                </a:cubicBezTo>
                <a:cubicBezTo>
                  <a:pt x="186" y="358"/>
                  <a:pt x="243" y="395"/>
                  <a:pt x="246" y="398"/>
                </a:cubicBezTo>
                <a:cubicBezTo>
                  <a:pt x="250" y="401"/>
                  <a:pt x="254" y="403"/>
                  <a:pt x="254" y="403"/>
                </a:cubicBezTo>
                <a:cubicBezTo>
                  <a:pt x="254" y="403"/>
                  <a:pt x="254" y="377"/>
                  <a:pt x="253" y="374"/>
                </a:cubicBezTo>
                <a:cubicBezTo>
                  <a:pt x="253" y="371"/>
                  <a:pt x="253" y="346"/>
                  <a:pt x="253" y="343"/>
                </a:cubicBezTo>
                <a:cubicBezTo>
                  <a:pt x="252" y="340"/>
                  <a:pt x="251" y="320"/>
                  <a:pt x="251" y="317"/>
                </a:cubicBezTo>
                <a:cubicBezTo>
                  <a:pt x="250" y="313"/>
                  <a:pt x="245" y="286"/>
                  <a:pt x="250" y="285"/>
                </a:cubicBezTo>
                <a:cubicBezTo>
                  <a:pt x="255" y="285"/>
                  <a:pt x="254" y="296"/>
                  <a:pt x="258" y="305"/>
                </a:cubicBezTo>
                <a:cubicBezTo>
                  <a:pt x="262" y="314"/>
                  <a:pt x="264" y="333"/>
                  <a:pt x="265" y="339"/>
                </a:cubicBezTo>
                <a:cubicBezTo>
                  <a:pt x="266" y="345"/>
                  <a:pt x="269" y="382"/>
                  <a:pt x="269" y="384"/>
                </a:cubicBezTo>
                <a:cubicBezTo>
                  <a:pt x="268" y="386"/>
                  <a:pt x="269" y="405"/>
                  <a:pt x="272" y="409"/>
                </a:cubicBezTo>
                <a:cubicBezTo>
                  <a:pt x="275" y="412"/>
                  <a:pt x="277" y="417"/>
                  <a:pt x="277" y="421"/>
                </a:cubicBezTo>
                <a:cubicBezTo>
                  <a:pt x="277" y="425"/>
                  <a:pt x="289" y="431"/>
                  <a:pt x="289" y="4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Freeform 87"/>
          <p:cNvSpPr/>
          <p:nvPr/>
        </p:nvSpPr>
        <p:spPr bwMode="auto">
          <a:xfrm>
            <a:off x="3544888" y="1562100"/>
            <a:ext cx="942975" cy="1978025"/>
          </a:xfrm>
          <a:custGeom>
            <a:avLst/>
            <a:gdLst>
              <a:gd name="T0" fmla="*/ 272 w 297"/>
              <a:gd name="T1" fmla="*/ 464 h 468"/>
              <a:gd name="T2" fmla="*/ 226 w 297"/>
              <a:gd name="T3" fmla="*/ 417 h 468"/>
              <a:gd name="T4" fmla="*/ 117 w 297"/>
              <a:gd name="T5" fmla="*/ 351 h 468"/>
              <a:gd name="T6" fmla="*/ 122 w 297"/>
              <a:gd name="T7" fmla="*/ 296 h 468"/>
              <a:gd name="T8" fmla="*/ 135 w 297"/>
              <a:gd name="T9" fmla="*/ 356 h 468"/>
              <a:gd name="T10" fmla="*/ 193 w 297"/>
              <a:gd name="T11" fmla="*/ 389 h 468"/>
              <a:gd name="T12" fmla="*/ 129 w 297"/>
              <a:gd name="T13" fmla="*/ 354 h 468"/>
              <a:gd name="T14" fmla="*/ 34 w 297"/>
              <a:gd name="T15" fmla="*/ 284 h 468"/>
              <a:gd name="T16" fmla="*/ 1 w 297"/>
              <a:gd name="T17" fmla="*/ 197 h 468"/>
              <a:gd name="T18" fmla="*/ 17 w 297"/>
              <a:gd name="T19" fmla="*/ 236 h 468"/>
              <a:gd name="T20" fmla="*/ 59 w 297"/>
              <a:gd name="T21" fmla="*/ 279 h 468"/>
              <a:gd name="T22" fmla="*/ 50 w 297"/>
              <a:gd name="T23" fmla="*/ 222 h 468"/>
              <a:gd name="T24" fmla="*/ 39 w 297"/>
              <a:gd name="T25" fmla="*/ 136 h 468"/>
              <a:gd name="T26" fmla="*/ 42 w 297"/>
              <a:gd name="T27" fmla="*/ 45 h 468"/>
              <a:gd name="T28" fmla="*/ 55 w 297"/>
              <a:gd name="T29" fmla="*/ 3 h 468"/>
              <a:gd name="T30" fmla="*/ 53 w 297"/>
              <a:gd name="T31" fmla="*/ 41 h 468"/>
              <a:gd name="T32" fmla="*/ 46 w 297"/>
              <a:gd name="T33" fmla="*/ 87 h 468"/>
              <a:gd name="T34" fmla="*/ 70 w 297"/>
              <a:gd name="T35" fmla="*/ 116 h 468"/>
              <a:gd name="T36" fmla="*/ 98 w 297"/>
              <a:gd name="T37" fmla="*/ 65 h 468"/>
              <a:gd name="T38" fmla="*/ 134 w 297"/>
              <a:gd name="T39" fmla="*/ 24 h 468"/>
              <a:gd name="T40" fmla="*/ 151 w 297"/>
              <a:gd name="T41" fmla="*/ 10 h 468"/>
              <a:gd name="T42" fmla="*/ 114 w 297"/>
              <a:gd name="T43" fmla="*/ 74 h 468"/>
              <a:gd name="T44" fmla="*/ 85 w 297"/>
              <a:gd name="T45" fmla="*/ 131 h 468"/>
              <a:gd name="T46" fmla="*/ 76 w 297"/>
              <a:gd name="T47" fmla="*/ 222 h 468"/>
              <a:gd name="T48" fmla="*/ 97 w 297"/>
              <a:gd name="T49" fmla="*/ 297 h 468"/>
              <a:gd name="T50" fmla="*/ 176 w 297"/>
              <a:gd name="T51" fmla="*/ 350 h 468"/>
              <a:gd name="T52" fmla="*/ 254 w 297"/>
              <a:gd name="T53" fmla="*/ 403 h 468"/>
              <a:gd name="T54" fmla="*/ 253 w 297"/>
              <a:gd name="T55" fmla="*/ 343 h 468"/>
              <a:gd name="T56" fmla="*/ 250 w 297"/>
              <a:gd name="T57" fmla="*/ 285 h 468"/>
              <a:gd name="T58" fmla="*/ 265 w 297"/>
              <a:gd name="T59" fmla="*/ 339 h 468"/>
              <a:gd name="T60" fmla="*/ 272 w 297"/>
              <a:gd name="T61" fmla="*/ 409 h 468"/>
              <a:gd name="T62" fmla="*/ 289 w 297"/>
              <a:gd name="T63" fmla="*/ 431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7" h="468">
                <a:moveTo>
                  <a:pt x="289" y="431"/>
                </a:moveTo>
                <a:cubicBezTo>
                  <a:pt x="289" y="431"/>
                  <a:pt x="297" y="460"/>
                  <a:pt x="272" y="464"/>
                </a:cubicBezTo>
                <a:cubicBezTo>
                  <a:pt x="251" y="468"/>
                  <a:pt x="249" y="451"/>
                  <a:pt x="249" y="451"/>
                </a:cubicBezTo>
                <a:cubicBezTo>
                  <a:pt x="249" y="451"/>
                  <a:pt x="256" y="426"/>
                  <a:pt x="226" y="417"/>
                </a:cubicBezTo>
                <a:cubicBezTo>
                  <a:pt x="195" y="407"/>
                  <a:pt x="179" y="418"/>
                  <a:pt x="153" y="402"/>
                </a:cubicBezTo>
                <a:cubicBezTo>
                  <a:pt x="128" y="388"/>
                  <a:pt x="120" y="374"/>
                  <a:pt x="117" y="351"/>
                </a:cubicBezTo>
                <a:cubicBezTo>
                  <a:pt x="113" y="328"/>
                  <a:pt x="115" y="288"/>
                  <a:pt x="116" y="285"/>
                </a:cubicBezTo>
                <a:cubicBezTo>
                  <a:pt x="116" y="285"/>
                  <a:pt x="120" y="283"/>
                  <a:pt x="122" y="296"/>
                </a:cubicBezTo>
                <a:cubicBezTo>
                  <a:pt x="124" y="310"/>
                  <a:pt x="124" y="327"/>
                  <a:pt x="127" y="334"/>
                </a:cubicBezTo>
                <a:cubicBezTo>
                  <a:pt x="129" y="338"/>
                  <a:pt x="132" y="348"/>
                  <a:pt x="135" y="356"/>
                </a:cubicBezTo>
                <a:cubicBezTo>
                  <a:pt x="138" y="362"/>
                  <a:pt x="141" y="368"/>
                  <a:pt x="144" y="371"/>
                </a:cubicBezTo>
                <a:cubicBezTo>
                  <a:pt x="151" y="377"/>
                  <a:pt x="169" y="391"/>
                  <a:pt x="193" y="389"/>
                </a:cubicBezTo>
                <a:cubicBezTo>
                  <a:pt x="194" y="389"/>
                  <a:pt x="162" y="371"/>
                  <a:pt x="162" y="371"/>
                </a:cubicBezTo>
                <a:cubicBezTo>
                  <a:pt x="162" y="371"/>
                  <a:pt x="136" y="356"/>
                  <a:pt x="129" y="354"/>
                </a:cubicBezTo>
                <a:cubicBezTo>
                  <a:pt x="123" y="352"/>
                  <a:pt x="81" y="326"/>
                  <a:pt x="70" y="312"/>
                </a:cubicBezTo>
                <a:cubicBezTo>
                  <a:pt x="60" y="299"/>
                  <a:pt x="36" y="286"/>
                  <a:pt x="34" y="284"/>
                </a:cubicBezTo>
                <a:cubicBezTo>
                  <a:pt x="32" y="282"/>
                  <a:pt x="17" y="268"/>
                  <a:pt x="11" y="252"/>
                </a:cubicBezTo>
                <a:cubicBezTo>
                  <a:pt x="5" y="235"/>
                  <a:pt x="0" y="207"/>
                  <a:pt x="1" y="197"/>
                </a:cubicBezTo>
                <a:cubicBezTo>
                  <a:pt x="1" y="188"/>
                  <a:pt x="5" y="195"/>
                  <a:pt x="5" y="195"/>
                </a:cubicBezTo>
                <a:cubicBezTo>
                  <a:pt x="5" y="195"/>
                  <a:pt x="15" y="231"/>
                  <a:pt x="17" y="236"/>
                </a:cubicBezTo>
                <a:cubicBezTo>
                  <a:pt x="20" y="241"/>
                  <a:pt x="28" y="257"/>
                  <a:pt x="38" y="266"/>
                </a:cubicBezTo>
                <a:cubicBezTo>
                  <a:pt x="49" y="275"/>
                  <a:pt x="56" y="279"/>
                  <a:pt x="59" y="279"/>
                </a:cubicBezTo>
                <a:cubicBezTo>
                  <a:pt x="62" y="280"/>
                  <a:pt x="63" y="280"/>
                  <a:pt x="60" y="271"/>
                </a:cubicBezTo>
                <a:cubicBezTo>
                  <a:pt x="57" y="261"/>
                  <a:pt x="50" y="225"/>
                  <a:pt x="50" y="222"/>
                </a:cubicBezTo>
                <a:cubicBezTo>
                  <a:pt x="49" y="218"/>
                  <a:pt x="43" y="189"/>
                  <a:pt x="44" y="179"/>
                </a:cubicBezTo>
                <a:cubicBezTo>
                  <a:pt x="44" y="172"/>
                  <a:pt x="39" y="138"/>
                  <a:pt x="39" y="136"/>
                </a:cubicBezTo>
                <a:cubicBezTo>
                  <a:pt x="38" y="133"/>
                  <a:pt x="31" y="88"/>
                  <a:pt x="32" y="80"/>
                </a:cubicBezTo>
                <a:cubicBezTo>
                  <a:pt x="32" y="71"/>
                  <a:pt x="41" y="50"/>
                  <a:pt x="42" y="45"/>
                </a:cubicBezTo>
                <a:cubicBezTo>
                  <a:pt x="44" y="40"/>
                  <a:pt x="46" y="23"/>
                  <a:pt x="49" y="16"/>
                </a:cubicBezTo>
                <a:cubicBezTo>
                  <a:pt x="52" y="9"/>
                  <a:pt x="51" y="2"/>
                  <a:pt x="55" y="3"/>
                </a:cubicBezTo>
                <a:cubicBezTo>
                  <a:pt x="58" y="4"/>
                  <a:pt x="55" y="16"/>
                  <a:pt x="55" y="18"/>
                </a:cubicBezTo>
                <a:cubicBezTo>
                  <a:pt x="55" y="19"/>
                  <a:pt x="54" y="36"/>
                  <a:pt x="53" y="41"/>
                </a:cubicBezTo>
                <a:cubicBezTo>
                  <a:pt x="53" y="46"/>
                  <a:pt x="50" y="64"/>
                  <a:pt x="48" y="68"/>
                </a:cubicBezTo>
                <a:cubicBezTo>
                  <a:pt x="46" y="72"/>
                  <a:pt x="45" y="80"/>
                  <a:pt x="46" y="87"/>
                </a:cubicBezTo>
                <a:cubicBezTo>
                  <a:pt x="47" y="95"/>
                  <a:pt x="48" y="107"/>
                  <a:pt x="51" y="110"/>
                </a:cubicBezTo>
                <a:cubicBezTo>
                  <a:pt x="53" y="114"/>
                  <a:pt x="61" y="126"/>
                  <a:pt x="70" y="116"/>
                </a:cubicBezTo>
                <a:cubicBezTo>
                  <a:pt x="73" y="113"/>
                  <a:pt x="81" y="94"/>
                  <a:pt x="85" y="88"/>
                </a:cubicBezTo>
                <a:cubicBezTo>
                  <a:pt x="89" y="83"/>
                  <a:pt x="93" y="71"/>
                  <a:pt x="98" y="65"/>
                </a:cubicBezTo>
                <a:cubicBezTo>
                  <a:pt x="103" y="59"/>
                  <a:pt x="107" y="53"/>
                  <a:pt x="118" y="43"/>
                </a:cubicBezTo>
                <a:cubicBezTo>
                  <a:pt x="129" y="33"/>
                  <a:pt x="130" y="29"/>
                  <a:pt x="134" y="24"/>
                </a:cubicBezTo>
                <a:cubicBezTo>
                  <a:pt x="138" y="20"/>
                  <a:pt x="146" y="8"/>
                  <a:pt x="150" y="3"/>
                </a:cubicBezTo>
                <a:cubicBezTo>
                  <a:pt x="153" y="0"/>
                  <a:pt x="157" y="0"/>
                  <a:pt x="151" y="10"/>
                </a:cubicBezTo>
                <a:cubicBezTo>
                  <a:pt x="145" y="19"/>
                  <a:pt x="135" y="40"/>
                  <a:pt x="130" y="46"/>
                </a:cubicBezTo>
                <a:cubicBezTo>
                  <a:pt x="125" y="53"/>
                  <a:pt x="116" y="69"/>
                  <a:pt x="114" y="74"/>
                </a:cubicBezTo>
                <a:cubicBezTo>
                  <a:pt x="111" y="78"/>
                  <a:pt x="103" y="95"/>
                  <a:pt x="100" y="101"/>
                </a:cubicBezTo>
                <a:cubicBezTo>
                  <a:pt x="96" y="107"/>
                  <a:pt x="90" y="121"/>
                  <a:pt x="85" y="131"/>
                </a:cubicBezTo>
                <a:cubicBezTo>
                  <a:pt x="81" y="141"/>
                  <a:pt x="73" y="161"/>
                  <a:pt x="72" y="179"/>
                </a:cubicBezTo>
                <a:cubicBezTo>
                  <a:pt x="70" y="196"/>
                  <a:pt x="72" y="209"/>
                  <a:pt x="76" y="222"/>
                </a:cubicBezTo>
                <a:cubicBezTo>
                  <a:pt x="79" y="236"/>
                  <a:pt x="78" y="249"/>
                  <a:pt x="81" y="259"/>
                </a:cubicBezTo>
                <a:cubicBezTo>
                  <a:pt x="81" y="259"/>
                  <a:pt x="82" y="282"/>
                  <a:pt x="97" y="297"/>
                </a:cubicBezTo>
                <a:cubicBezTo>
                  <a:pt x="111" y="312"/>
                  <a:pt x="129" y="323"/>
                  <a:pt x="133" y="326"/>
                </a:cubicBezTo>
                <a:cubicBezTo>
                  <a:pt x="137" y="329"/>
                  <a:pt x="165" y="342"/>
                  <a:pt x="176" y="350"/>
                </a:cubicBezTo>
                <a:cubicBezTo>
                  <a:pt x="186" y="358"/>
                  <a:pt x="243" y="395"/>
                  <a:pt x="246" y="398"/>
                </a:cubicBezTo>
                <a:cubicBezTo>
                  <a:pt x="250" y="401"/>
                  <a:pt x="254" y="403"/>
                  <a:pt x="254" y="403"/>
                </a:cubicBezTo>
                <a:cubicBezTo>
                  <a:pt x="254" y="403"/>
                  <a:pt x="254" y="377"/>
                  <a:pt x="253" y="374"/>
                </a:cubicBezTo>
                <a:cubicBezTo>
                  <a:pt x="253" y="371"/>
                  <a:pt x="253" y="346"/>
                  <a:pt x="253" y="343"/>
                </a:cubicBezTo>
                <a:cubicBezTo>
                  <a:pt x="252" y="340"/>
                  <a:pt x="251" y="320"/>
                  <a:pt x="251" y="317"/>
                </a:cubicBezTo>
                <a:cubicBezTo>
                  <a:pt x="250" y="313"/>
                  <a:pt x="245" y="286"/>
                  <a:pt x="250" y="285"/>
                </a:cubicBezTo>
                <a:cubicBezTo>
                  <a:pt x="255" y="285"/>
                  <a:pt x="254" y="296"/>
                  <a:pt x="258" y="305"/>
                </a:cubicBezTo>
                <a:cubicBezTo>
                  <a:pt x="262" y="314"/>
                  <a:pt x="264" y="333"/>
                  <a:pt x="265" y="339"/>
                </a:cubicBezTo>
                <a:cubicBezTo>
                  <a:pt x="266" y="345"/>
                  <a:pt x="269" y="382"/>
                  <a:pt x="269" y="384"/>
                </a:cubicBezTo>
                <a:cubicBezTo>
                  <a:pt x="268" y="386"/>
                  <a:pt x="269" y="405"/>
                  <a:pt x="272" y="409"/>
                </a:cubicBezTo>
                <a:cubicBezTo>
                  <a:pt x="275" y="412"/>
                  <a:pt x="277" y="417"/>
                  <a:pt x="277" y="421"/>
                </a:cubicBezTo>
                <a:cubicBezTo>
                  <a:pt x="277" y="425"/>
                  <a:pt x="289" y="431"/>
                  <a:pt x="289" y="4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1143000" y="3517899"/>
            <a:ext cx="6858000" cy="1046163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143000" y="4656138"/>
            <a:ext cx="6858000" cy="5000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97B5FA-0921-464F-AAE1-844C04324D75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460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188" y="174625"/>
            <a:ext cx="1187450" cy="1169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dirty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3471863" y="1439863"/>
            <a:ext cx="2085975" cy="2781300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633788" y="1655763"/>
            <a:ext cx="1762125" cy="2351088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485" name="图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1029653">
            <a:off x="4514850" y="3068638"/>
            <a:ext cx="1355725" cy="1336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文本框 7"/>
          <p:cNvSpPr txBox="1"/>
          <p:nvPr/>
        </p:nvSpPr>
        <p:spPr>
          <a:xfrm>
            <a:off x="3998913" y="1900238"/>
            <a:ext cx="1031875" cy="1419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625" b="0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8625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487" name="图片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9253820">
            <a:off x="3273425" y="1403350"/>
            <a:ext cx="1130300" cy="1114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8719" y="4104827"/>
            <a:ext cx="6786563" cy="1195996"/>
          </a:xfrm>
        </p:spPr>
        <p:txBody>
          <a:bodyPr anchor="b">
            <a:normAutofit/>
          </a:bodyPr>
          <a:lstStyle>
            <a:lvl1pPr algn="ctr">
              <a:defRPr sz="5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78719" y="5383465"/>
            <a:ext cx="6786563" cy="611259"/>
          </a:xfrm>
        </p:spPr>
        <p:txBody>
          <a:bodyPr>
            <a:normAutofit/>
          </a:bodyPr>
          <a:lstStyle>
            <a:lvl1pPr marL="0" indent="0" algn="ctr">
              <a:buNone/>
              <a:defRPr sz="3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1508" name="图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188" y="174625"/>
            <a:ext cx="1187450" cy="1169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3" name="日期占位符 4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2532" name="图片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188" y="174625"/>
            <a:ext cx="1187450" cy="1169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 anchor="b"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3" name="日期占位符 6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页脚占位符 7"/>
          <p:cNvSpPr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7"/>
          <p:cNvSpPr/>
          <p:nvPr/>
        </p:nvSpPr>
        <p:spPr bwMode="auto">
          <a:xfrm flipH="1">
            <a:off x="4656138" y="1695450"/>
            <a:ext cx="942975" cy="1979613"/>
          </a:xfrm>
          <a:custGeom>
            <a:avLst/>
            <a:gdLst>
              <a:gd name="T0" fmla="*/ 272 w 297"/>
              <a:gd name="T1" fmla="*/ 464 h 468"/>
              <a:gd name="T2" fmla="*/ 226 w 297"/>
              <a:gd name="T3" fmla="*/ 417 h 468"/>
              <a:gd name="T4" fmla="*/ 117 w 297"/>
              <a:gd name="T5" fmla="*/ 351 h 468"/>
              <a:gd name="T6" fmla="*/ 122 w 297"/>
              <a:gd name="T7" fmla="*/ 296 h 468"/>
              <a:gd name="T8" fmla="*/ 135 w 297"/>
              <a:gd name="T9" fmla="*/ 356 h 468"/>
              <a:gd name="T10" fmla="*/ 193 w 297"/>
              <a:gd name="T11" fmla="*/ 389 h 468"/>
              <a:gd name="T12" fmla="*/ 129 w 297"/>
              <a:gd name="T13" fmla="*/ 354 h 468"/>
              <a:gd name="T14" fmla="*/ 34 w 297"/>
              <a:gd name="T15" fmla="*/ 284 h 468"/>
              <a:gd name="T16" fmla="*/ 1 w 297"/>
              <a:gd name="T17" fmla="*/ 197 h 468"/>
              <a:gd name="T18" fmla="*/ 17 w 297"/>
              <a:gd name="T19" fmla="*/ 236 h 468"/>
              <a:gd name="T20" fmla="*/ 59 w 297"/>
              <a:gd name="T21" fmla="*/ 279 h 468"/>
              <a:gd name="T22" fmla="*/ 50 w 297"/>
              <a:gd name="T23" fmla="*/ 222 h 468"/>
              <a:gd name="T24" fmla="*/ 39 w 297"/>
              <a:gd name="T25" fmla="*/ 136 h 468"/>
              <a:gd name="T26" fmla="*/ 42 w 297"/>
              <a:gd name="T27" fmla="*/ 45 h 468"/>
              <a:gd name="T28" fmla="*/ 55 w 297"/>
              <a:gd name="T29" fmla="*/ 3 h 468"/>
              <a:gd name="T30" fmla="*/ 53 w 297"/>
              <a:gd name="T31" fmla="*/ 41 h 468"/>
              <a:gd name="T32" fmla="*/ 46 w 297"/>
              <a:gd name="T33" fmla="*/ 87 h 468"/>
              <a:gd name="T34" fmla="*/ 70 w 297"/>
              <a:gd name="T35" fmla="*/ 116 h 468"/>
              <a:gd name="T36" fmla="*/ 98 w 297"/>
              <a:gd name="T37" fmla="*/ 65 h 468"/>
              <a:gd name="T38" fmla="*/ 134 w 297"/>
              <a:gd name="T39" fmla="*/ 24 h 468"/>
              <a:gd name="T40" fmla="*/ 151 w 297"/>
              <a:gd name="T41" fmla="*/ 10 h 468"/>
              <a:gd name="T42" fmla="*/ 114 w 297"/>
              <a:gd name="T43" fmla="*/ 74 h 468"/>
              <a:gd name="T44" fmla="*/ 85 w 297"/>
              <a:gd name="T45" fmla="*/ 131 h 468"/>
              <a:gd name="T46" fmla="*/ 76 w 297"/>
              <a:gd name="T47" fmla="*/ 222 h 468"/>
              <a:gd name="T48" fmla="*/ 97 w 297"/>
              <a:gd name="T49" fmla="*/ 297 h 468"/>
              <a:gd name="T50" fmla="*/ 176 w 297"/>
              <a:gd name="T51" fmla="*/ 350 h 468"/>
              <a:gd name="T52" fmla="*/ 254 w 297"/>
              <a:gd name="T53" fmla="*/ 403 h 468"/>
              <a:gd name="T54" fmla="*/ 253 w 297"/>
              <a:gd name="T55" fmla="*/ 343 h 468"/>
              <a:gd name="T56" fmla="*/ 250 w 297"/>
              <a:gd name="T57" fmla="*/ 285 h 468"/>
              <a:gd name="T58" fmla="*/ 265 w 297"/>
              <a:gd name="T59" fmla="*/ 339 h 468"/>
              <a:gd name="T60" fmla="*/ 272 w 297"/>
              <a:gd name="T61" fmla="*/ 409 h 468"/>
              <a:gd name="T62" fmla="*/ 289 w 297"/>
              <a:gd name="T63" fmla="*/ 431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7" h="468">
                <a:moveTo>
                  <a:pt x="289" y="431"/>
                </a:moveTo>
                <a:cubicBezTo>
                  <a:pt x="289" y="431"/>
                  <a:pt x="297" y="460"/>
                  <a:pt x="272" y="464"/>
                </a:cubicBezTo>
                <a:cubicBezTo>
                  <a:pt x="251" y="468"/>
                  <a:pt x="249" y="451"/>
                  <a:pt x="249" y="451"/>
                </a:cubicBezTo>
                <a:cubicBezTo>
                  <a:pt x="249" y="451"/>
                  <a:pt x="256" y="426"/>
                  <a:pt x="226" y="417"/>
                </a:cubicBezTo>
                <a:cubicBezTo>
                  <a:pt x="195" y="407"/>
                  <a:pt x="179" y="418"/>
                  <a:pt x="153" y="402"/>
                </a:cubicBezTo>
                <a:cubicBezTo>
                  <a:pt x="128" y="388"/>
                  <a:pt x="120" y="374"/>
                  <a:pt x="117" y="351"/>
                </a:cubicBezTo>
                <a:cubicBezTo>
                  <a:pt x="113" y="328"/>
                  <a:pt x="115" y="288"/>
                  <a:pt x="116" y="285"/>
                </a:cubicBezTo>
                <a:cubicBezTo>
                  <a:pt x="116" y="285"/>
                  <a:pt x="120" y="283"/>
                  <a:pt x="122" y="296"/>
                </a:cubicBezTo>
                <a:cubicBezTo>
                  <a:pt x="124" y="310"/>
                  <a:pt x="124" y="327"/>
                  <a:pt x="127" y="334"/>
                </a:cubicBezTo>
                <a:cubicBezTo>
                  <a:pt x="129" y="338"/>
                  <a:pt x="132" y="348"/>
                  <a:pt x="135" y="356"/>
                </a:cubicBezTo>
                <a:cubicBezTo>
                  <a:pt x="138" y="362"/>
                  <a:pt x="141" y="368"/>
                  <a:pt x="144" y="371"/>
                </a:cubicBezTo>
                <a:cubicBezTo>
                  <a:pt x="151" y="377"/>
                  <a:pt x="169" y="391"/>
                  <a:pt x="193" y="389"/>
                </a:cubicBezTo>
                <a:cubicBezTo>
                  <a:pt x="194" y="389"/>
                  <a:pt x="162" y="371"/>
                  <a:pt x="162" y="371"/>
                </a:cubicBezTo>
                <a:cubicBezTo>
                  <a:pt x="162" y="371"/>
                  <a:pt x="136" y="356"/>
                  <a:pt x="129" y="354"/>
                </a:cubicBezTo>
                <a:cubicBezTo>
                  <a:pt x="123" y="352"/>
                  <a:pt x="81" y="326"/>
                  <a:pt x="70" y="312"/>
                </a:cubicBezTo>
                <a:cubicBezTo>
                  <a:pt x="60" y="299"/>
                  <a:pt x="36" y="286"/>
                  <a:pt x="34" y="284"/>
                </a:cubicBezTo>
                <a:cubicBezTo>
                  <a:pt x="32" y="282"/>
                  <a:pt x="17" y="268"/>
                  <a:pt x="11" y="252"/>
                </a:cubicBezTo>
                <a:cubicBezTo>
                  <a:pt x="5" y="235"/>
                  <a:pt x="0" y="207"/>
                  <a:pt x="1" y="197"/>
                </a:cubicBezTo>
                <a:cubicBezTo>
                  <a:pt x="1" y="188"/>
                  <a:pt x="5" y="195"/>
                  <a:pt x="5" y="195"/>
                </a:cubicBezTo>
                <a:cubicBezTo>
                  <a:pt x="5" y="195"/>
                  <a:pt x="15" y="231"/>
                  <a:pt x="17" y="236"/>
                </a:cubicBezTo>
                <a:cubicBezTo>
                  <a:pt x="20" y="241"/>
                  <a:pt x="28" y="257"/>
                  <a:pt x="38" y="266"/>
                </a:cubicBezTo>
                <a:cubicBezTo>
                  <a:pt x="49" y="275"/>
                  <a:pt x="56" y="279"/>
                  <a:pt x="59" y="279"/>
                </a:cubicBezTo>
                <a:cubicBezTo>
                  <a:pt x="62" y="280"/>
                  <a:pt x="63" y="280"/>
                  <a:pt x="60" y="271"/>
                </a:cubicBezTo>
                <a:cubicBezTo>
                  <a:pt x="57" y="261"/>
                  <a:pt x="50" y="225"/>
                  <a:pt x="50" y="222"/>
                </a:cubicBezTo>
                <a:cubicBezTo>
                  <a:pt x="49" y="218"/>
                  <a:pt x="43" y="189"/>
                  <a:pt x="44" y="179"/>
                </a:cubicBezTo>
                <a:cubicBezTo>
                  <a:pt x="44" y="172"/>
                  <a:pt x="39" y="138"/>
                  <a:pt x="39" y="136"/>
                </a:cubicBezTo>
                <a:cubicBezTo>
                  <a:pt x="38" y="133"/>
                  <a:pt x="31" y="88"/>
                  <a:pt x="32" y="80"/>
                </a:cubicBezTo>
                <a:cubicBezTo>
                  <a:pt x="32" y="71"/>
                  <a:pt x="41" y="50"/>
                  <a:pt x="42" y="45"/>
                </a:cubicBezTo>
                <a:cubicBezTo>
                  <a:pt x="44" y="40"/>
                  <a:pt x="46" y="23"/>
                  <a:pt x="49" y="16"/>
                </a:cubicBezTo>
                <a:cubicBezTo>
                  <a:pt x="52" y="9"/>
                  <a:pt x="51" y="2"/>
                  <a:pt x="55" y="3"/>
                </a:cubicBezTo>
                <a:cubicBezTo>
                  <a:pt x="58" y="4"/>
                  <a:pt x="55" y="16"/>
                  <a:pt x="55" y="18"/>
                </a:cubicBezTo>
                <a:cubicBezTo>
                  <a:pt x="55" y="19"/>
                  <a:pt x="54" y="36"/>
                  <a:pt x="53" y="41"/>
                </a:cubicBezTo>
                <a:cubicBezTo>
                  <a:pt x="53" y="46"/>
                  <a:pt x="50" y="64"/>
                  <a:pt x="48" y="68"/>
                </a:cubicBezTo>
                <a:cubicBezTo>
                  <a:pt x="46" y="72"/>
                  <a:pt x="45" y="80"/>
                  <a:pt x="46" y="87"/>
                </a:cubicBezTo>
                <a:cubicBezTo>
                  <a:pt x="47" y="95"/>
                  <a:pt x="48" y="107"/>
                  <a:pt x="51" y="110"/>
                </a:cubicBezTo>
                <a:cubicBezTo>
                  <a:pt x="53" y="114"/>
                  <a:pt x="61" y="126"/>
                  <a:pt x="70" y="116"/>
                </a:cubicBezTo>
                <a:cubicBezTo>
                  <a:pt x="73" y="113"/>
                  <a:pt x="81" y="94"/>
                  <a:pt x="85" y="88"/>
                </a:cubicBezTo>
                <a:cubicBezTo>
                  <a:pt x="89" y="83"/>
                  <a:pt x="93" y="71"/>
                  <a:pt x="98" y="65"/>
                </a:cubicBezTo>
                <a:cubicBezTo>
                  <a:pt x="103" y="59"/>
                  <a:pt x="107" y="53"/>
                  <a:pt x="118" y="43"/>
                </a:cubicBezTo>
                <a:cubicBezTo>
                  <a:pt x="129" y="33"/>
                  <a:pt x="130" y="29"/>
                  <a:pt x="134" y="24"/>
                </a:cubicBezTo>
                <a:cubicBezTo>
                  <a:pt x="138" y="20"/>
                  <a:pt x="146" y="8"/>
                  <a:pt x="150" y="3"/>
                </a:cubicBezTo>
                <a:cubicBezTo>
                  <a:pt x="153" y="0"/>
                  <a:pt x="157" y="0"/>
                  <a:pt x="151" y="10"/>
                </a:cubicBezTo>
                <a:cubicBezTo>
                  <a:pt x="145" y="19"/>
                  <a:pt x="135" y="40"/>
                  <a:pt x="130" y="46"/>
                </a:cubicBezTo>
                <a:cubicBezTo>
                  <a:pt x="125" y="53"/>
                  <a:pt x="116" y="69"/>
                  <a:pt x="114" y="74"/>
                </a:cubicBezTo>
                <a:cubicBezTo>
                  <a:pt x="111" y="78"/>
                  <a:pt x="103" y="95"/>
                  <a:pt x="100" y="101"/>
                </a:cubicBezTo>
                <a:cubicBezTo>
                  <a:pt x="96" y="107"/>
                  <a:pt x="90" y="121"/>
                  <a:pt x="85" y="131"/>
                </a:cubicBezTo>
                <a:cubicBezTo>
                  <a:pt x="81" y="141"/>
                  <a:pt x="73" y="161"/>
                  <a:pt x="72" y="179"/>
                </a:cubicBezTo>
                <a:cubicBezTo>
                  <a:pt x="70" y="196"/>
                  <a:pt x="72" y="209"/>
                  <a:pt x="76" y="222"/>
                </a:cubicBezTo>
                <a:cubicBezTo>
                  <a:pt x="79" y="236"/>
                  <a:pt x="78" y="249"/>
                  <a:pt x="81" y="259"/>
                </a:cubicBezTo>
                <a:cubicBezTo>
                  <a:pt x="81" y="259"/>
                  <a:pt x="82" y="282"/>
                  <a:pt x="97" y="297"/>
                </a:cubicBezTo>
                <a:cubicBezTo>
                  <a:pt x="111" y="312"/>
                  <a:pt x="129" y="323"/>
                  <a:pt x="133" y="326"/>
                </a:cubicBezTo>
                <a:cubicBezTo>
                  <a:pt x="137" y="329"/>
                  <a:pt x="165" y="342"/>
                  <a:pt x="176" y="350"/>
                </a:cubicBezTo>
                <a:cubicBezTo>
                  <a:pt x="186" y="358"/>
                  <a:pt x="243" y="395"/>
                  <a:pt x="246" y="398"/>
                </a:cubicBezTo>
                <a:cubicBezTo>
                  <a:pt x="250" y="401"/>
                  <a:pt x="254" y="403"/>
                  <a:pt x="254" y="403"/>
                </a:cubicBezTo>
                <a:cubicBezTo>
                  <a:pt x="254" y="403"/>
                  <a:pt x="254" y="377"/>
                  <a:pt x="253" y="374"/>
                </a:cubicBezTo>
                <a:cubicBezTo>
                  <a:pt x="253" y="371"/>
                  <a:pt x="253" y="346"/>
                  <a:pt x="253" y="343"/>
                </a:cubicBezTo>
                <a:cubicBezTo>
                  <a:pt x="252" y="340"/>
                  <a:pt x="251" y="320"/>
                  <a:pt x="251" y="317"/>
                </a:cubicBezTo>
                <a:cubicBezTo>
                  <a:pt x="250" y="313"/>
                  <a:pt x="245" y="286"/>
                  <a:pt x="250" y="285"/>
                </a:cubicBezTo>
                <a:cubicBezTo>
                  <a:pt x="255" y="285"/>
                  <a:pt x="254" y="296"/>
                  <a:pt x="258" y="305"/>
                </a:cubicBezTo>
                <a:cubicBezTo>
                  <a:pt x="262" y="314"/>
                  <a:pt x="264" y="333"/>
                  <a:pt x="265" y="339"/>
                </a:cubicBezTo>
                <a:cubicBezTo>
                  <a:pt x="266" y="345"/>
                  <a:pt x="269" y="382"/>
                  <a:pt x="269" y="384"/>
                </a:cubicBezTo>
                <a:cubicBezTo>
                  <a:pt x="268" y="386"/>
                  <a:pt x="269" y="405"/>
                  <a:pt x="272" y="409"/>
                </a:cubicBezTo>
                <a:cubicBezTo>
                  <a:pt x="275" y="412"/>
                  <a:pt x="277" y="417"/>
                  <a:pt x="277" y="421"/>
                </a:cubicBezTo>
                <a:cubicBezTo>
                  <a:pt x="277" y="425"/>
                  <a:pt x="289" y="431"/>
                  <a:pt x="289" y="4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Freeform 87"/>
          <p:cNvSpPr/>
          <p:nvPr/>
        </p:nvSpPr>
        <p:spPr bwMode="auto">
          <a:xfrm>
            <a:off x="3544888" y="1695450"/>
            <a:ext cx="942975" cy="1979613"/>
          </a:xfrm>
          <a:custGeom>
            <a:avLst/>
            <a:gdLst>
              <a:gd name="T0" fmla="*/ 272 w 297"/>
              <a:gd name="T1" fmla="*/ 464 h 468"/>
              <a:gd name="T2" fmla="*/ 226 w 297"/>
              <a:gd name="T3" fmla="*/ 417 h 468"/>
              <a:gd name="T4" fmla="*/ 117 w 297"/>
              <a:gd name="T5" fmla="*/ 351 h 468"/>
              <a:gd name="T6" fmla="*/ 122 w 297"/>
              <a:gd name="T7" fmla="*/ 296 h 468"/>
              <a:gd name="T8" fmla="*/ 135 w 297"/>
              <a:gd name="T9" fmla="*/ 356 h 468"/>
              <a:gd name="T10" fmla="*/ 193 w 297"/>
              <a:gd name="T11" fmla="*/ 389 h 468"/>
              <a:gd name="T12" fmla="*/ 129 w 297"/>
              <a:gd name="T13" fmla="*/ 354 h 468"/>
              <a:gd name="T14" fmla="*/ 34 w 297"/>
              <a:gd name="T15" fmla="*/ 284 h 468"/>
              <a:gd name="T16" fmla="*/ 1 w 297"/>
              <a:gd name="T17" fmla="*/ 197 h 468"/>
              <a:gd name="T18" fmla="*/ 17 w 297"/>
              <a:gd name="T19" fmla="*/ 236 h 468"/>
              <a:gd name="T20" fmla="*/ 59 w 297"/>
              <a:gd name="T21" fmla="*/ 279 h 468"/>
              <a:gd name="T22" fmla="*/ 50 w 297"/>
              <a:gd name="T23" fmla="*/ 222 h 468"/>
              <a:gd name="T24" fmla="*/ 39 w 297"/>
              <a:gd name="T25" fmla="*/ 136 h 468"/>
              <a:gd name="T26" fmla="*/ 42 w 297"/>
              <a:gd name="T27" fmla="*/ 45 h 468"/>
              <a:gd name="T28" fmla="*/ 55 w 297"/>
              <a:gd name="T29" fmla="*/ 3 h 468"/>
              <a:gd name="T30" fmla="*/ 53 w 297"/>
              <a:gd name="T31" fmla="*/ 41 h 468"/>
              <a:gd name="T32" fmla="*/ 46 w 297"/>
              <a:gd name="T33" fmla="*/ 87 h 468"/>
              <a:gd name="T34" fmla="*/ 70 w 297"/>
              <a:gd name="T35" fmla="*/ 116 h 468"/>
              <a:gd name="T36" fmla="*/ 98 w 297"/>
              <a:gd name="T37" fmla="*/ 65 h 468"/>
              <a:gd name="T38" fmla="*/ 134 w 297"/>
              <a:gd name="T39" fmla="*/ 24 h 468"/>
              <a:gd name="T40" fmla="*/ 151 w 297"/>
              <a:gd name="T41" fmla="*/ 10 h 468"/>
              <a:gd name="T42" fmla="*/ 114 w 297"/>
              <a:gd name="T43" fmla="*/ 74 h 468"/>
              <a:gd name="T44" fmla="*/ 85 w 297"/>
              <a:gd name="T45" fmla="*/ 131 h 468"/>
              <a:gd name="T46" fmla="*/ 76 w 297"/>
              <a:gd name="T47" fmla="*/ 222 h 468"/>
              <a:gd name="T48" fmla="*/ 97 w 297"/>
              <a:gd name="T49" fmla="*/ 297 h 468"/>
              <a:gd name="T50" fmla="*/ 176 w 297"/>
              <a:gd name="T51" fmla="*/ 350 h 468"/>
              <a:gd name="T52" fmla="*/ 254 w 297"/>
              <a:gd name="T53" fmla="*/ 403 h 468"/>
              <a:gd name="T54" fmla="*/ 253 w 297"/>
              <a:gd name="T55" fmla="*/ 343 h 468"/>
              <a:gd name="T56" fmla="*/ 250 w 297"/>
              <a:gd name="T57" fmla="*/ 285 h 468"/>
              <a:gd name="T58" fmla="*/ 265 w 297"/>
              <a:gd name="T59" fmla="*/ 339 h 468"/>
              <a:gd name="T60" fmla="*/ 272 w 297"/>
              <a:gd name="T61" fmla="*/ 409 h 468"/>
              <a:gd name="T62" fmla="*/ 289 w 297"/>
              <a:gd name="T63" fmla="*/ 431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7" h="468">
                <a:moveTo>
                  <a:pt x="289" y="431"/>
                </a:moveTo>
                <a:cubicBezTo>
                  <a:pt x="289" y="431"/>
                  <a:pt x="297" y="460"/>
                  <a:pt x="272" y="464"/>
                </a:cubicBezTo>
                <a:cubicBezTo>
                  <a:pt x="251" y="468"/>
                  <a:pt x="249" y="451"/>
                  <a:pt x="249" y="451"/>
                </a:cubicBezTo>
                <a:cubicBezTo>
                  <a:pt x="249" y="451"/>
                  <a:pt x="256" y="426"/>
                  <a:pt x="226" y="417"/>
                </a:cubicBezTo>
                <a:cubicBezTo>
                  <a:pt x="195" y="407"/>
                  <a:pt x="179" y="418"/>
                  <a:pt x="153" y="402"/>
                </a:cubicBezTo>
                <a:cubicBezTo>
                  <a:pt x="128" y="388"/>
                  <a:pt x="120" y="374"/>
                  <a:pt x="117" y="351"/>
                </a:cubicBezTo>
                <a:cubicBezTo>
                  <a:pt x="113" y="328"/>
                  <a:pt x="115" y="288"/>
                  <a:pt x="116" y="285"/>
                </a:cubicBezTo>
                <a:cubicBezTo>
                  <a:pt x="116" y="285"/>
                  <a:pt x="120" y="283"/>
                  <a:pt x="122" y="296"/>
                </a:cubicBezTo>
                <a:cubicBezTo>
                  <a:pt x="124" y="310"/>
                  <a:pt x="124" y="327"/>
                  <a:pt x="127" y="334"/>
                </a:cubicBezTo>
                <a:cubicBezTo>
                  <a:pt x="129" y="338"/>
                  <a:pt x="132" y="348"/>
                  <a:pt x="135" y="356"/>
                </a:cubicBezTo>
                <a:cubicBezTo>
                  <a:pt x="138" y="362"/>
                  <a:pt x="141" y="368"/>
                  <a:pt x="144" y="371"/>
                </a:cubicBezTo>
                <a:cubicBezTo>
                  <a:pt x="151" y="377"/>
                  <a:pt x="169" y="391"/>
                  <a:pt x="193" y="389"/>
                </a:cubicBezTo>
                <a:cubicBezTo>
                  <a:pt x="194" y="389"/>
                  <a:pt x="162" y="371"/>
                  <a:pt x="162" y="371"/>
                </a:cubicBezTo>
                <a:cubicBezTo>
                  <a:pt x="162" y="371"/>
                  <a:pt x="136" y="356"/>
                  <a:pt x="129" y="354"/>
                </a:cubicBezTo>
                <a:cubicBezTo>
                  <a:pt x="123" y="352"/>
                  <a:pt x="81" y="326"/>
                  <a:pt x="70" y="312"/>
                </a:cubicBezTo>
                <a:cubicBezTo>
                  <a:pt x="60" y="299"/>
                  <a:pt x="36" y="286"/>
                  <a:pt x="34" y="284"/>
                </a:cubicBezTo>
                <a:cubicBezTo>
                  <a:pt x="32" y="282"/>
                  <a:pt x="17" y="268"/>
                  <a:pt x="11" y="252"/>
                </a:cubicBezTo>
                <a:cubicBezTo>
                  <a:pt x="5" y="235"/>
                  <a:pt x="0" y="207"/>
                  <a:pt x="1" y="197"/>
                </a:cubicBezTo>
                <a:cubicBezTo>
                  <a:pt x="1" y="188"/>
                  <a:pt x="5" y="195"/>
                  <a:pt x="5" y="195"/>
                </a:cubicBezTo>
                <a:cubicBezTo>
                  <a:pt x="5" y="195"/>
                  <a:pt x="15" y="231"/>
                  <a:pt x="17" y="236"/>
                </a:cubicBezTo>
                <a:cubicBezTo>
                  <a:pt x="20" y="241"/>
                  <a:pt x="28" y="257"/>
                  <a:pt x="38" y="266"/>
                </a:cubicBezTo>
                <a:cubicBezTo>
                  <a:pt x="49" y="275"/>
                  <a:pt x="56" y="279"/>
                  <a:pt x="59" y="279"/>
                </a:cubicBezTo>
                <a:cubicBezTo>
                  <a:pt x="62" y="280"/>
                  <a:pt x="63" y="280"/>
                  <a:pt x="60" y="271"/>
                </a:cubicBezTo>
                <a:cubicBezTo>
                  <a:pt x="57" y="261"/>
                  <a:pt x="50" y="225"/>
                  <a:pt x="50" y="222"/>
                </a:cubicBezTo>
                <a:cubicBezTo>
                  <a:pt x="49" y="218"/>
                  <a:pt x="43" y="189"/>
                  <a:pt x="44" y="179"/>
                </a:cubicBezTo>
                <a:cubicBezTo>
                  <a:pt x="44" y="172"/>
                  <a:pt x="39" y="138"/>
                  <a:pt x="39" y="136"/>
                </a:cubicBezTo>
                <a:cubicBezTo>
                  <a:pt x="38" y="133"/>
                  <a:pt x="31" y="88"/>
                  <a:pt x="32" y="80"/>
                </a:cubicBezTo>
                <a:cubicBezTo>
                  <a:pt x="32" y="71"/>
                  <a:pt x="41" y="50"/>
                  <a:pt x="42" y="45"/>
                </a:cubicBezTo>
                <a:cubicBezTo>
                  <a:pt x="44" y="40"/>
                  <a:pt x="46" y="23"/>
                  <a:pt x="49" y="16"/>
                </a:cubicBezTo>
                <a:cubicBezTo>
                  <a:pt x="52" y="9"/>
                  <a:pt x="51" y="2"/>
                  <a:pt x="55" y="3"/>
                </a:cubicBezTo>
                <a:cubicBezTo>
                  <a:pt x="58" y="4"/>
                  <a:pt x="55" y="16"/>
                  <a:pt x="55" y="18"/>
                </a:cubicBezTo>
                <a:cubicBezTo>
                  <a:pt x="55" y="19"/>
                  <a:pt x="54" y="36"/>
                  <a:pt x="53" y="41"/>
                </a:cubicBezTo>
                <a:cubicBezTo>
                  <a:pt x="53" y="46"/>
                  <a:pt x="50" y="64"/>
                  <a:pt x="48" y="68"/>
                </a:cubicBezTo>
                <a:cubicBezTo>
                  <a:pt x="46" y="72"/>
                  <a:pt x="45" y="80"/>
                  <a:pt x="46" y="87"/>
                </a:cubicBezTo>
                <a:cubicBezTo>
                  <a:pt x="47" y="95"/>
                  <a:pt x="48" y="107"/>
                  <a:pt x="51" y="110"/>
                </a:cubicBezTo>
                <a:cubicBezTo>
                  <a:pt x="53" y="114"/>
                  <a:pt x="61" y="126"/>
                  <a:pt x="70" y="116"/>
                </a:cubicBezTo>
                <a:cubicBezTo>
                  <a:pt x="73" y="113"/>
                  <a:pt x="81" y="94"/>
                  <a:pt x="85" y="88"/>
                </a:cubicBezTo>
                <a:cubicBezTo>
                  <a:pt x="89" y="83"/>
                  <a:pt x="93" y="71"/>
                  <a:pt x="98" y="65"/>
                </a:cubicBezTo>
                <a:cubicBezTo>
                  <a:pt x="103" y="59"/>
                  <a:pt x="107" y="53"/>
                  <a:pt x="118" y="43"/>
                </a:cubicBezTo>
                <a:cubicBezTo>
                  <a:pt x="129" y="33"/>
                  <a:pt x="130" y="29"/>
                  <a:pt x="134" y="24"/>
                </a:cubicBezTo>
                <a:cubicBezTo>
                  <a:pt x="138" y="20"/>
                  <a:pt x="146" y="8"/>
                  <a:pt x="150" y="3"/>
                </a:cubicBezTo>
                <a:cubicBezTo>
                  <a:pt x="153" y="0"/>
                  <a:pt x="157" y="0"/>
                  <a:pt x="151" y="10"/>
                </a:cubicBezTo>
                <a:cubicBezTo>
                  <a:pt x="145" y="19"/>
                  <a:pt x="135" y="40"/>
                  <a:pt x="130" y="46"/>
                </a:cubicBezTo>
                <a:cubicBezTo>
                  <a:pt x="125" y="53"/>
                  <a:pt x="116" y="69"/>
                  <a:pt x="114" y="74"/>
                </a:cubicBezTo>
                <a:cubicBezTo>
                  <a:pt x="111" y="78"/>
                  <a:pt x="103" y="95"/>
                  <a:pt x="100" y="101"/>
                </a:cubicBezTo>
                <a:cubicBezTo>
                  <a:pt x="96" y="107"/>
                  <a:pt x="90" y="121"/>
                  <a:pt x="85" y="131"/>
                </a:cubicBezTo>
                <a:cubicBezTo>
                  <a:pt x="81" y="141"/>
                  <a:pt x="73" y="161"/>
                  <a:pt x="72" y="179"/>
                </a:cubicBezTo>
                <a:cubicBezTo>
                  <a:pt x="70" y="196"/>
                  <a:pt x="72" y="209"/>
                  <a:pt x="76" y="222"/>
                </a:cubicBezTo>
                <a:cubicBezTo>
                  <a:pt x="79" y="236"/>
                  <a:pt x="78" y="249"/>
                  <a:pt x="81" y="259"/>
                </a:cubicBezTo>
                <a:cubicBezTo>
                  <a:pt x="81" y="259"/>
                  <a:pt x="82" y="282"/>
                  <a:pt x="97" y="297"/>
                </a:cubicBezTo>
                <a:cubicBezTo>
                  <a:pt x="111" y="312"/>
                  <a:pt x="129" y="323"/>
                  <a:pt x="133" y="326"/>
                </a:cubicBezTo>
                <a:cubicBezTo>
                  <a:pt x="137" y="329"/>
                  <a:pt x="165" y="342"/>
                  <a:pt x="176" y="350"/>
                </a:cubicBezTo>
                <a:cubicBezTo>
                  <a:pt x="186" y="358"/>
                  <a:pt x="243" y="395"/>
                  <a:pt x="246" y="398"/>
                </a:cubicBezTo>
                <a:cubicBezTo>
                  <a:pt x="250" y="401"/>
                  <a:pt x="254" y="403"/>
                  <a:pt x="254" y="403"/>
                </a:cubicBezTo>
                <a:cubicBezTo>
                  <a:pt x="254" y="403"/>
                  <a:pt x="254" y="377"/>
                  <a:pt x="253" y="374"/>
                </a:cubicBezTo>
                <a:cubicBezTo>
                  <a:pt x="253" y="371"/>
                  <a:pt x="253" y="346"/>
                  <a:pt x="253" y="343"/>
                </a:cubicBezTo>
                <a:cubicBezTo>
                  <a:pt x="252" y="340"/>
                  <a:pt x="251" y="320"/>
                  <a:pt x="251" y="317"/>
                </a:cubicBezTo>
                <a:cubicBezTo>
                  <a:pt x="250" y="313"/>
                  <a:pt x="245" y="286"/>
                  <a:pt x="250" y="285"/>
                </a:cubicBezTo>
                <a:cubicBezTo>
                  <a:pt x="255" y="285"/>
                  <a:pt x="254" y="296"/>
                  <a:pt x="258" y="305"/>
                </a:cubicBezTo>
                <a:cubicBezTo>
                  <a:pt x="262" y="314"/>
                  <a:pt x="264" y="333"/>
                  <a:pt x="265" y="339"/>
                </a:cubicBezTo>
                <a:cubicBezTo>
                  <a:pt x="266" y="345"/>
                  <a:pt x="269" y="382"/>
                  <a:pt x="269" y="384"/>
                </a:cubicBezTo>
                <a:cubicBezTo>
                  <a:pt x="268" y="386"/>
                  <a:pt x="269" y="405"/>
                  <a:pt x="272" y="409"/>
                </a:cubicBezTo>
                <a:cubicBezTo>
                  <a:pt x="275" y="412"/>
                  <a:pt x="277" y="417"/>
                  <a:pt x="277" y="421"/>
                </a:cubicBezTo>
                <a:cubicBezTo>
                  <a:pt x="277" y="425"/>
                  <a:pt x="289" y="431"/>
                  <a:pt x="289" y="4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477419"/>
            <a:ext cx="7886700" cy="1424781"/>
          </a:xfrm>
        </p:spPr>
        <p:txBody>
          <a:bodyPr>
            <a:normAutofit/>
          </a:bodyPr>
          <a:lstStyle>
            <a:lvl1pPr algn="ctr">
              <a:defRPr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4580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188" y="174625"/>
            <a:ext cx="1187450" cy="1169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5604" name="图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188" y="174625"/>
            <a:ext cx="1187450" cy="1169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713673"/>
            <a:ext cx="3511241" cy="1428161"/>
          </a:xfrm>
        </p:spPr>
        <p:txBody>
          <a:bodyPr anchor="b">
            <a:normAutofit/>
          </a:bodyPr>
          <a:lstStyle>
            <a:lvl1pPr>
              <a:defRPr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713673"/>
            <a:ext cx="4283912" cy="54036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2313873"/>
            <a:ext cx="3511241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13" name="日期占位符 4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FD9D74-47D9-4702-A33C-335B63B48DBF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dirty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662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188" y="174625"/>
            <a:ext cx="1187450" cy="1169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33674" y="365125"/>
            <a:ext cx="68167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365125"/>
            <a:ext cx="7084832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20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188" y="174625"/>
            <a:ext cx="1187450" cy="1169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9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9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dirty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7652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188" y="174625"/>
            <a:ext cx="1187450" cy="1169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87"/>
          <p:cNvSpPr/>
          <p:nvPr/>
        </p:nvSpPr>
        <p:spPr bwMode="auto">
          <a:xfrm flipH="1">
            <a:off x="4656138" y="1562100"/>
            <a:ext cx="942975" cy="1978025"/>
          </a:xfrm>
          <a:custGeom>
            <a:avLst/>
            <a:gdLst>
              <a:gd name="T0" fmla="*/ 272 w 297"/>
              <a:gd name="T1" fmla="*/ 464 h 468"/>
              <a:gd name="T2" fmla="*/ 226 w 297"/>
              <a:gd name="T3" fmla="*/ 417 h 468"/>
              <a:gd name="T4" fmla="*/ 117 w 297"/>
              <a:gd name="T5" fmla="*/ 351 h 468"/>
              <a:gd name="T6" fmla="*/ 122 w 297"/>
              <a:gd name="T7" fmla="*/ 296 h 468"/>
              <a:gd name="T8" fmla="*/ 135 w 297"/>
              <a:gd name="T9" fmla="*/ 356 h 468"/>
              <a:gd name="T10" fmla="*/ 193 w 297"/>
              <a:gd name="T11" fmla="*/ 389 h 468"/>
              <a:gd name="T12" fmla="*/ 129 w 297"/>
              <a:gd name="T13" fmla="*/ 354 h 468"/>
              <a:gd name="T14" fmla="*/ 34 w 297"/>
              <a:gd name="T15" fmla="*/ 284 h 468"/>
              <a:gd name="T16" fmla="*/ 1 w 297"/>
              <a:gd name="T17" fmla="*/ 197 h 468"/>
              <a:gd name="T18" fmla="*/ 17 w 297"/>
              <a:gd name="T19" fmla="*/ 236 h 468"/>
              <a:gd name="T20" fmla="*/ 59 w 297"/>
              <a:gd name="T21" fmla="*/ 279 h 468"/>
              <a:gd name="T22" fmla="*/ 50 w 297"/>
              <a:gd name="T23" fmla="*/ 222 h 468"/>
              <a:gd name="T24" fmla="*/ 39 w 297"/>
              <a:gd name="T25" fmla="*/ 136 h 468"/>
              <a:gd name="T26" fmla="*/ 42 w 297"/>
              <a:gd name="T27" fmla="*/ 45 h 468"/>
              <a:gd name="T28" fmla="*/ 55 w 297"/>
              <a:gd name="T29" fmla="*/ 3 h 468"/>
              <a:gd name="T30" fmla="*/ 53 w 297"/>
              <a:gd name="T31" fmla="*/ 41 h 468"/>
              <a:gd name="T32" fmla="*/ 46 w 297"/>
              <a:gd name="T33" fmla="*/ 87 h 468"/>
              <a:gd name="T34" fmla="*/ 70 w 297"/>
              <a:gd name="T35" fmla="*/ 116 h 468"/>
              <a:gd name="T36" fmla="*/ 98 w 297"/>
              <a:gd name="T37" fmla="*/ 65 h 468"/>
              <a:gd name="T38" fmla="*/ 134 w 297"/>
              <a:gd name="T39" fmla="*/ 24 h 468"/>
              <a:gd name="T40" fmla="*/ 151 w 297"/>
              <a:gd name="T41" fmla="*/ 10 h 468"/>
              <a:gd name="T42" fmla="*/ 114 w 297"/>
              <a:gd name="T43" fmla="*/ 74 h 468"/>
              <a:gd name="T44" fmla="*/ 85 w 297"/>
              <a:gd name="T45" fmla="*/ 131 h 468"/>
              <a:gd name="T46" fmla="*/ 76 w 297"/>
              <a:gd name="T47" fmla="*/ 222 h 468"/>
              <a:gd name="T48" fmla="*/ 97 w 297"/>
              <a:gd name="T49" fmla="*/ 297 h 468"/>
              <a:gd name="T50" fmla="*/ 176 w 297"/>
              <a:gd name="T51" fmla="*/ 350 h 468"/>
              <a:gd name="T52" fmla="*/ 254 w 297"/>
              <a:gd name="T53" fmla="*/ 403 h 468"/>
              <a:gd name="T54" fmla="*/ 253 w 297"/>
              <a:gd name="T55" fmla="*/ 343 h 468"/>
              <a:gd name="T56" fmla="*/ 250 w 297"/>
              <a:gd name="T57" fmla="*/ 285 h 468"/>
              <a:gd name="T58" fmla="*/ 265 w 297"/>
              <a:gd name="T59" fmla="*/ 339 h 468"/>
              <a:gd name="T60" fmla="*/ 272 w 297"/>
              <a:gd name="T61" fmla="*/ 409 h 468"/>
              <a:gd name="T62" fmla="*/ 289 w 297"/>
              <a:gd name="T63" fmla="*/ 431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7" h="468">
                <a:moveTo>
                  <a:pt x="289" y="431"/>
                </a:moveTo>
                <a:cubicBezTo>
                  <a:pt x="289" y="431"/>
                  <a:pt x="297" y="460"/>
                  <a:pt x="272" y="464"/>
                </a:cubicBezTo>
                <a:cubicBezTo>
                  <a:pt x="251" y="468"/>
                  <a:pt x="249" y="451"/>
                  <a:pt x="249" y="451"/>
                </a:cubicBezTo>
                <a:cubicBezTo>
                  <a:pt x="249" y="451"/>
                  <a:pt x="256" y="426"/>
                  <a:pt x="226" y="417"/>
                </a:cubicBezTo>
                <a:cubicBezTo>
                  <a:pt x="195" y="407"/>
                  <a:pt x="179" y="418"/>
                  <a:pt x="153" y="402"/>
                </a:cubicBezTo>
                <a:cubicBezTo>
                  <a:pt x="128" y="388"/>
                  <a:pt x="120" y="374"/>
                  <a:pt x="117" y="351"/>
                </a:cubicBezTo>
                <a:cubicBezTo>
                  <a:pt x="113" y="328"/>
                  <a:pt x="115" y="288"/>
                  <a:pt x="116" y="285"/>
                </a:cubicBezTo>
                <a:cubicBezTo>
                  <a:pt x="116" y="285"/>
                  <a:pt x="120" y="283"/>
                  <a:pt x="122" y="296"/>
                </a:cubicBezTo>
                <a:cubicBezTo>
                  <a:pt x="124" y="310"/>
                  <a:pt x="124" y="327"/>
                  <a:pt x="127" y="334"/>
                </a:cubicBezTo>
                <a:cubicBezTo>
                  <a:pt x="129" y="338"/>
                  <a:pt x="132" y="348"/>
                  <a:pt x="135" y="356"/>
                </a:cubicBezTo>
                <a:cubicBezTo>
                  <a:pt x="138" y="362"/>
                  <a:pt x="141" y="368"/>
                  <a:pt x="144" y="371"/>
                </a:cubicBezTo>
                <a:cubicBezTo>
                  <a:pt x="151" y="377"/>
                  <a:pt x="169" y="391"/>
                  <a:pt x="193" y="389"/>
                </a:cubicBezTo>
                <a:cubicBezTo>
                  <a:pt x="194" y="389"/>
                  <a:pt x="162" y="371"/>
                  <a:pt x="162" y="371"/>
                </a:cubicBezTo>
                <a:cubicBezTo>
                  <a:pt x="162" y="371"/>
                  <a:pt x="136" y="356"/>
                  <a:pt x="129" y="354"/>
                </a:cubicBezTo>
                <a:cubicBezTo>
                  <a:pt x="123" y="352"/>
                  <a:pt x="81" y="326"/>
                  <a:pt x="70" y="312"/>
                </a:cubicBezTo>
                <a:cubicBezTo>
                  <a:pt x="60" y="299"/>
                  <a:pt x="36" y="286"/>
                  <a:pt x="34" y="284"/>
                </a:cubicBezTo>
                <a:cubicBezTo>
                  <a:pt x="32" y="282"/>
                  <a:pt x="17" y="268"/>
                  <a:pt x="11" y="252"/>
                </a:cubicBezTo>
                <a:cubicBezTo>
                  <a:pt x="5" y="235"/>
                  <a:pt x="0" y="207"/>
                  <a:pt x="1" y="197"/>
                </a:cubicBezTo>
                <a:cubicBezTo>
                  <a:pt x="1" y="188"/>
                  <a:pt x="5" y="195"/>
                  <a:pt x="5" y="195"/>
                </a:cubicBezTo>
                <a:cubicBezTo>
                  <a:pt x="5" y="195"/>
                  <a:pt x="15" y="231"/>
                  <a:pt x="17" y="236"/>
                </a:cubicBezTo>
                <a:cubicBezTo>
                  <a:pt x="20" y="241"/>
                  <a:pt x="28" y="257"/>
                  <a:pt x="38" y="266"/>
                </a:cubicBezTo>
                <a:cubicBezTo>
                  <a:pt x="49" y="275"/>
                  <a:pt x="56" y="279"/>
                  <a:pt x="59" y="279"/>
                </a:cubicBezTo>
                <a:cubicBezTo>
                  <a:pt x="62" y="280"/>
                  <a:pt x="63" y="280"/>
                  <a:pt x="60" y="271"/>
                </a:cubicBezTo>
                <a:cubicBezTo>
                  <a:pt x="57" y="261"/>
                  <a:pt x="50" y="225"/>
                  <a:pt x="50" y="222"/>
                </a:cubicBezTo>
                <a:cubicBezTo>
                  <a:pt x="49" y="218"/>
                  <a:pt x="43" y="189"/>
                  <a:pt x="44" y="179"/>
                </a:cubicBezTo>
                <a:cubicBezTo>
                  <a:pt x="44" y="172"/>
                  <a:pt x="39" y="138"/>
                  <a:pt x="39" y="136"/>
                </a:cubicBezTo>
                <a:cubicBezTo>
                  <a:pt x="38" y="133"/>
                  <a:pt x="31" y="88"/>
                  <a:pt x="32" y="80"/>
                </a:cubicBezTo>
                <a:cubicBezTo>
                  <a:pt x="32" y="71"/>
                  <a:pt x="41" y="50"/>
                  <a:pt x="42" y="45"/>
                </a:cubicBezTo>
                <a:cubicBezTo>
                  <a:pt x="44" y="40"/>
                  <a:pt x="46" y="23"/>
                  <a:pt x="49" y="16"/>
                </a:cubicBezTo>
                <a:cubicBezTo>
                  <a:pt x="52" y="9"/>
                  <a:pt x="51" y="2"/>
                  <a:pt x="55" y="3"/>
                </a:cubicBezTo>
                <a:cubicBezTo>
                  <a:pt x="58" y="4"/>
                  <a:pt x="55" y="16"/>
                  <a:pt x="55" y="18"/>
                </a:cubicBezTo>
                <a:cubicBezTo>
                  <a:pt x="55" y="19"/>
                  <a:pt x="54" y="36"/>
                  <a:pt x="53" y="41"/>
                </a:cubicBezTo>
                <a:cubicBezTo>
                  <a:pt x="53" y="46"/>
                  <a:pt x="50" y="64"/>
                  <a:pt x="48" y="68"/>
                </a:cubicBezTo>
                <a:cubicBezTo>
                  <a:pt x="46" y="72"/>
                  <a:pt x="45" y="80"/>
                  <a:pt x="46" y="87"/>
                </a:cubicBezTo>
                <a:cubicBezTo>
                  <a:pt x="47" y="95"/>
                  <a:pt x="48" y="107"/>
                  <a:pt x="51" y="110"/>
                </a:cubicBezTo>
                <a:cubicBezTo>
                  <a:pt x="53" y="114"/>
                  <a:pt x="61" y="126"/>
                  <a:pt x="70" y="116"/>
                </a:cubicBezTo>
                <a:cubicBezTo>
                  <a:pt x="73" y="113"/>
                  <a:pt x="81" y="94"/>
                  <a:pt x="85" y="88"/>
                </a:cubicBezTo>
                <a:cubicBezTo>
                  <a:pt x="89" y="83"/>
                  <a:pt x="93" y="71"/>
                  <a:pt x="98" y="65"/>
                </a:cubicBezTo>
                <a:cubicBezTo>
                  <a:pt x="103" y="59"/>
                  <a:pt x="107" y="53"/>
                  <a:pt x="118" y="43"/>
                </a:cubicBezTo>
                <a:cubicBezTo>
                  <a:pt x="129" y="33"/>
                  <a:pt x="130" y="29"/>
                  <a:pt x="134" y="24"/>
                </a:cubicBezTo>
                <a:cubicBezTo>
                  <a:pt x="138" y="20"/>
                  <a:pt x="146" y="8"/>
                  <a:pt x="150" y="3"/>
                </a:cubicBezTo>
                <a:cubicBezTo>
                  <a:pt x="153" y="0"/>
                  <a:pt x="157" y="0"/>
                  <a:pt x="151" y="10"/>
                </a:cubicBezTo>
                <a:cubicBezTo>
                  <a:pt x="145" y="19"/>
                  <a:pt x="135" y="40"/>
                  <a:pt x="130" y="46"/>
                </a:cubicBezTo>
                <a:cubicBezTo>
                  <a:pt x="125" y="53"/>
                  <a:pt x="116" y="69"/>
                  <a:pt x="114" y="74"/>
                </a:cubicBezTo>
                <a:cubicBezTo>
                  <a:pt x="111" y="78"/>
                  <a:pt x="103" y="95"/>
                  <a:pt x="100" y="101"/>
                </a:cubicBezTo>
                <a:cubicBezTo>
                  <a:pt x="96" y="107"/>
                  <a:pt x="90" y="121"/>
                  <a:pt x="85" y="131"/>
                </a:cubicBezTo>
                <a:cubicBezTo>
                  <a:pt x="81" y="141"/>
                  <a:pt x="73" y="161"/>
                  <a:pt x="72" y="179"/>
                </a:cubicBezTo>
                <a:cubicBezTo>
                  <a:pt x="70" y="196"/>
                  <a:pt x="72" y="209"/>
                  <a:pt x="76" y="222"/>
                </a:cubicBezTo>
                <a:cubicBezTo>
                  <a:pt x="79" y="236"/>
                  <a:pt x="78" y="249"/>
                  <a:pt x="81" y="259"/>
                </a:cubicBezTo>
                <a:cubicBezTo>
                  <a:pt x="81" y="259"/>
                  <a:pt x="82" y="282"/>
                  <a:pt x="97" y="297"/>
                </a:cubicBezTo>
                <a:cubicBezTo>
                  <a:pt x="111" y="312"/>
                  <a:pt x="129" y="323"/>
                  <a:pt x="133" y="326"/>
                </a:cubicBezTo>
                <a:cubicBezTo>
                  <a:pt x="137" y="329"/>
                  <a:pt x="165" y="342"/>
                  <a:pt x="176" y="350"/>
                </a:cubicBezTo>
                <a:cubicBezTo>
                  <a:pt x="186" y="358"/>
                  <a:pt x="243" y="395"/>
                  <a:pt x="246" y="398"/>
                </a:cubicBezTo>
                <a:cubicBezTo>
                  <a:pt x="250" y="401"/>
                  <a:pt x="254" y="403"/>
                  <a:pt x="254" y="403"/>
                </a:cubicBezTo>
                <a:cubicBezTo>
                  <a:pt x="254" y="403"/>
                  <a:pt x="254" y="377"/>
                  <a:pt x="253" y="374"/>
                </a:cubicBezTo>
                <a:cubicBezTo>
                  <a:pt x="253" y="371"/>
                  <a:pt x="253" y="346"/>
                  <a:pt x="253" y="343"/>
                </a:cubicBezTo>
                <a:cubicBezTo>
                  <a:pt x="252" y="340"/>
                  <a:pt x="251" y="320"/>
                  <a:pt x="251" y="317"/>
                </a:cubicBezTo>
                <a:cubicBezTo>
                  <a:pt x="250" y="313"/>
                  <a:pt x="245" y="286"/>
                  <a:pt x="250" y="285"/>
                </a:cubicBezTo>
                <a:cubicBezTo>
                  <a:pt x="255" y="285"/>
                  <a:pt x="254" y="296"/>
                  <a:pt x="258" y="305"/>
                </a:cubicBezTo>
                <a:cubicBezTo>
                  <a:pt x="262" y="314"/>
                  <a:pt x="264" y="333"/>
                  <a:pt x="265" y="339"/>
                </a:cubicBezTo>
                <a:cubicBezTo>
                  <a:pt x="266" y="345"/>
                  <a:pt x="269" y="382"/>
                  <a:pt x="269" y="384"/>
                </a:cubicBezTo>
                <a:cubicBezTo>
                  <a:pt x="268" y="386"/>
                  <a:pt x="269" y="405"/>
                  <a:pt x="272" y="409"/>
                </a:cubicBezTo>
                <a:cubicBezTo>
                  <a:pt x="275" y="412"/>
                  <a:pt x="277" y="417"/>
                  <a:pt x="277" y="421"/>
                </a:cubicBezTo>
                <a:cubicBezTo>
                  <a:pt x="277" y="425"/>
                  <a:pt x="289" y="431"/>
                  <a:pt x="289" y="4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Freeform 87"/>
          <p:cNvSpPr/>
          <p:nvPr/>
        </p:nvSpPr>
        <p:spPr bwMode="auto">
          <a:xfrm>
            <a:off x="3544888" y="1562100"/>
            <a:ext cx="942975" cy="1978025"/>
          </a:xfrm>
          <a:custGeom>
            <a:avLst/>
            <a:gdLst>
              <a:gd name="T0" fmla="*/ 272 w 297"/>
              <a:gd name="T1" fmla="*/ 464 h 468"/>
              <a:gd name="T2" fmla="*/ 226 w 297"/>
              <a:gd name="T3" fmla="*/ 417 h 468"/>
              <a:gd name="T4" fmla="*/ 117 w 297"/>
              <a:gd name="T5" fmla="*/ 351 h 468"/>
              <a:gd name="T6" fmla="*/ 122 w 297"/>
              <a:gd name="T7" fmla="*/ 296 h 468"/>
              <a:gd name="T8" fmla="*/ 135 w 297"/>
              <a:gd name="T9" fmla="*/ 356 h 468"/>
              <a:gd name="T10" fmla="*/ 193 w 297"/>
              <a:gd name="T11" fmla="*/ 389 h 468"/>
              <a:gd name="T12" fmla="*/ 129 w 297"/>
              <a:gd name="T13" fmla="*/ 354 h 468"/>
              <a:gd name="T14" fmla="*/ 34 w 297"/>
              <a:gd name="T15" fmla="*/ 284 h 468"/>
              <a:gd name="T16" fmla="*/ 1 w 297"/>
              <a:gd name="T17" fmla="*/ 197 h 468"/>
              <a:gd name="T18" fmla="*/ 17 w 297"/>
              <a:gd name="T19" fmla="*/ 236 h 468"/>
              <a:gd name="T20" fmla="*/ 59 w 297"/>
              <a:gd name="T21" fmla="*/ 279 h 468"/>
              <a:gd name="T22" fmla="*/ 50 w 297"/>
              <a:gd name="T23" fmla="*/ 222 h 468"/>
              <a:gd name="T24" fmla="*/ 39 w 297"/>
              <a:gd name="T25" fmla="*/ 136 h 468"/>
              <a:gd name="T26" fmla="*/ 42 w 297"/>
              <a:gd name="T27" fmla="*/ 45 h 468"/>
              <a:gd name="T28" fmla="*/ 55 w 297"/>
              <a:gd name="T29" fmla="*/ 3 h 468"/>
              <a:gd name="T30" fmla="*/ 53 w 297"/>
              <a:gd name="T31" fmla="*/ 41 h 468"/>
              <a:gd name="T32" fmla="*/ 46 w 297"/>
              <a:gd name="T33" fmla="*/ 87 h 468"/>
              <a:gd name="T34" fmla="*/ 70 w 297"/>
              <a:gd name="T35" fmla="*/ 116 h 468"/>
              <a:gd name="T36" fmla="*/ 98 w 297"/>
              <a:gd name="T37" fmla="*/ 65 h 468"/>
              <a:gd name="T38" fmla="*/ 134 w 297"/>
              <a:gd name="T39" fmla="*/ 24 h 468"/>
              <a:gd name="T40" fmla="*/ 151 w 297"/>
              <a:gd name="T41" fmla="*/ 10 h 468"/>
              <a:gd name="T42" fmla="*/ 114 w 297"/>
              <a:gd name="T43" fmla="*/ 74 h 468"/>
              <a:gd name="T44" fmla="*/ 85 w 297"/>
              <a:gd name="T45" fmla="*/ 131 h 468"/>
              <a:gd name="T46" fmla="*/ 76 w 297"/>
              <a:gd name="T47" fmla="*/ 222 h 468"/>
              <a:gd name="T48" fmla="*/ 97 w 297"/>
              <a:gd name="T49" fmla="*/ 297 h 468"/>
              <a:gd name="T50" fmla="*/ 176 w 297"/>
              <a:gd name="T51" fmla="*/ 350 h 468"/>
              <a:gd name="T52" fmla="*/ 254 w 297"/>
              <a:gd name="T53" fmla="*/ 403 h 468"/>
              <a:gd name="T54" fmla="*/ 253 w 297"/>
              <a:gd name="T55" fmla="*/ 343 h 468"/>
              <a:gd name="T56" fmla="*/ 250 w 297"/>
              <a:gd name="T57" fmla="*/ 285 h 468"/>
              <a:gd name="T58" fmla="*/ 265 w 297"/>
              <a:gd name="T59" fmla="*/ 339 h 468"/>
              <a:gd name="T60" fmla="*/ 272 w 297"/>
              <a:gd name="T61" fmla="*/ 409 h 468"/>
              <a:gd name="T62" fmla="*/ 289 w 297"/>
              <a:gd name="T63" fmla="*/ 431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7" h="468">
                <a:moveTo>
                  <a:pt x="289" y="431"/>
                </a:moveTo>
                <a:cubicBezTo>
                  <a:pt x="289" y="431"/>
                  <a:pt x="297" y="460"/>
                  <a:pt x="272" y="464"/>
                </a:cubicBezTo>
                <a:cubicBezTo>
                  <a:pt x="251" y="468"/>
                  <a:pt x="249" y="451"/>
                  <a:pt x="249" y="451"/>
                </a:cubicBezTo>
                <a:cubicBezTo>
                  <a:pt x="249" y="451"/>
                  <a:pt x="256" y="426"/>
                  <a:pt x="226" y="417"/>
                </a:cubicBezTo>
                <a:cubicBezTo>
                  <a:pt x="195" y="407"/>
                  <a:pt x="179" y="418"/>
                  <a:pt x="153" y="402"/>
                </a:cubicBezTo>
                <a:cubicBezTo>
                  <a:pt x="128" y="388"/>
                  <a:pt x="120" y="374"/>
                  <a:pt x="117" y="351"/>
                </a:cubicBezTo>
                <a:cubicBezTo>
                  <a:pt x="113" y="328"/>
                  <a:pt x="115" y="288"/>
                  <a:pt x="116" y="285"/>
                </a:cubicBezTo>
                <a:cubicBezTo>
                  <a:pt x="116" y="285"/>
                  <a:pt x="120" y="283"/>
                  <a:pt x="122" y="296"/>
                </a:cubicBezTo>
                <a:cubicBezTo>
                  <a:pt x="124" y="310"/>
                  <a:pt x="124" y="327"/>
                  <a:pt x="127" y="334"/>
                </a:cubicBezTo>
                <a:cubicBezTo>
                  <a:pt x="129" y="338"/>
                  <a:pt x="132" y="348"/>
                  <a:pt x="135" y="356"/>
                </a:cubicBezTo>
                <a:cubicBezTo>
                  <a:pt x="138" y="362"/>
                  <a:pt x="141" y="368"/>
                  <a:pt x="144" y="371"/>
                </a:cubicBezTo>
                <a:cubicBezTo>
                  <a:pt x="151" y="377"/>
                  <a:pt x="169" y="391"/>
                  <a:pt x="193" y="389"/>
                </a:cubicBezTo>
                <a:cubicBezTo>
                  <a:pt x="194" y="389"/>
                  <a:pt x="162" y="371"/>
                  <a:pt x="162" y="371"/>
                </a:cubicBezTo>
                <a:cubicBezTo>
                  <a:pt x="162" y="371"/>
                  <a:pt x="136" y="356"/>
                  <a:pt x="129" y="354"/>
                </a:cubicBezTo>
                <a:cubicBezTo>
                  <a:pt x="123" y="352"/>
                  <a:pt x="81" y="326"/>
                  <a:pt x="70" y="312"/>
                </a:cubicBezTo>
                <a:cubicBezTo>
                  <a:pt x="60" y="299"/>
                  <a:pt x="36" y="286"/>
                  <a:pt x="34" y="284"/>
                </a:cubicBezTo>
                <a:cubicBezTo>
                  <a:pt x="32" y="282"/>
                  <a:pt x="17" y="268"/>
                  <a:pt x="11" y="252"/>
                </a:cubicBezTo>
                <a:cubicBezTo>
                  <a:pt x="5" y="235"/>
                  <a:pt x="0" y="207"/>
                  <a:pt x="1" y="197"/>
                </a:cubicBezTo>
                <a:cubicBezTo>
                  <a:pt x="1" y="188"/>
                  <a:pt x="5" y="195"/>
                  <a:pt x="5" y="195"/>
                </a:cubicBezTo>
                <a:cubicBezTo>
                  <a:pt x="5" y="195"/>
                  <a:pt x="15" y="231"/>
                  <a:pt x="17" y="236"/>
                </a:cubicBezTo>
                <a:cubicBezTo>
                  <a:pt x="20" y="241"/>
                  <a:pt x="28" y="257"/>
                  <a:pt x="38" y="266"/>
                </a:cubicBezTo>
                <a:cubicBezTo>
                  <a:pt x="49" y="275"/>
                  <a:pt x="56" y="279"/>
                  <a:pt x="59" y="279"/>
                </a:cubicBezTo>
                <a:cubicBezTo>
                  <a:pt x="62" y="280"/>
                  <a:pt x="63" y="280"/>
                  <a:pt x="60" y="271"/>
                </a:cubicBezTo>
                <a:cubicBezTo>
                  <a:pt x="57" y="261"/>
                  <a:pt x="50" y="225"/>
                  <a:pt x="50" y="222"/>
                </a:cubicBezTo>
                <a:cubicBezTo>
                  <a:pt x="49" y="218"/>
                  <a:pt x="43" y="189"/>
                  <a:pt x="44" y="179"/>
                </a:cubicBezTo>
                <a:cubicBezTo>
                  <a:pt x="44" y="172"/>
                  <a:pt x="39" y="138"/>
                  <a:pt x="39" y="136"/>
                </a:cubicBezTo>
                <a:cubicBezTo>
                  <a:pt x="38" y="133"/>
                  <a:pt x="31" y="88"/>
                  <a:pt x="32" y="80"/>
                </a:cubicBezTo>
                <a:cubicBezTo>
                  <a:pt x="32" y="71"/>
                  <a:pt x="41" y="50"/>
                  <a:pt x="42" y="45"/>
                </a:cubicBezTo>
                <a:cubicBezTo>
                  <a:pt x="44" y="40"/>
                  <a:pt x="46" y="23"/>
                  <a:pt x="49" y="16"/>
                </a:cubicBezTo>
                <a:cubicBezTo>
                  <a:pt x="52" y="9"/>
                  <a:pt x="51" y="2"/>
                  <a:pt x="55" y="3"/>
                </a:cubicBezTo>
                <a:cubicBezTo>
                  <a:pt x="58" y="4"/>
                  <a:pt x="55" y="16"/>
                  <a:pt x="55" y="18"/>
                </a:cubicBezTo>
                <a:cubicBezTo>
                  <a:pt x="55" y="19"/>
                  <a:pt x="54" y="36"/>
                  <a:pt x="53" y="41"/>
                </a:cubicBezTo>
                <a:cubicBezTo>
                  <a:pt x="53" y="46"/>
                  <a:pt x="50" y="64"/>
                  <a:pt x="48" y="68"/>
                </a:cubicBezTo>
                <a:cubicBezTo>
                  <a:pt x="46" y="72"/>
                  <a:pt x="45" y="80"/>
                  <a:pt x="46" y="87"/>
                </a:cubicBezTo>
                <a:cubicBezTo>
                  <a:pt x="47" y="95"/>
                  <a:pt x="48" y="107"/>
                  <a:pt x="51" y="110"/>
                </a:cubicBezTo>
                <a:cubicBezTo>
                  <a:pt x="53" y="114"/>
                  <a:pt x="61" y="126"/>
                  <a:pt x="70" y="116"/>
                </a:cubicBezTo>
                <a:cubicBezTo>
                  <a:pt x="73" y="113"/>
                  <a:pt x="81" y="94"/>
                  <a:pt x="85" y="88"/>
                </a:cubicBezTo>
                <a:cubicBezTo>
                  <a:pt x="89" y="83"/>
                  <a:pt x="93" y="71"/>
                  <a:pt x="98" y="65"/>
                </a:cubicBezTo>
                <a:cubicBezTo>
                  <a:pt x="103" y="59"/>
                  <a:pt x="107" y="53"/>
                  <a:pt x="118" y="43"/>
                </a:cubicBezTo>
                <a:cubicBezTo>
                  <a:pt x="129" y="33"/>
                  <a:pt x="130" y="29"/>
                  <a:pt x="134" y="24"/>
                </a:cubicBezTo>
                <a:cubicBezTo>
                  <a:pt x="138" y="20"/>
                  <a:pt x="146" y="8"/>
                  <a:pt x="150" y="3"/>
                </a:cubicBezTo>
                <a:cubicBezTo>
                  <a:pt x="153" y="0"/>
                  <a:pt x="157" y="0"/>
                  <a:pt x="151" y="10"/>
                </a:cubicBezTo>
                <a:cubicBezTo>
                  <a:pt x="145" y="19"/>
                  <a:pt x="135" y="40"/>
                  <a:pt x="130" y="46"/>
                </a:cubicBezTo>
                <a:cubicBezTo>
                  <a:pt x="125" y="53"/>
                  <a:pt x="116" y="69"/>
                  <a:pt x="114" y="74"/>
                </a:cubicBezTo>
                <a:cubicBezTo>
                  <a:pt x="111" y="78"/>
                  <a:pt x="103" y="95"/>
                  <a:pt x="100" y="101"/>
                </a:cubicBezTo>
                <a:cubicBezTo>
                  <a:pt x="96" y="107"/>
                  <a:pt x="90" y="121"/>
                  <a:pt x="85" y="131"/>
                </a:cubicBezTo>
                <a:cubicBezTo>
                  <a:pt x="81" y="141"/>
                  <a:pt x="73" y="161"/>
                  <a:pt x="72" y="179"/>
                </a:cubicBezTo>
                <a:cubicBezTo>
                  <a:pt x="70" y="196"/>
                  <a:pt x="72" y="209"/>
                  <a:pt x="76" y="222"/>
                </a:cubicBezTo>
                <a:cubicBezTo>
                  <a:pt x="79" y="236"/>
                  <a:pt x="78" y="249"/>
                  <a:pt x="81" y="259"/>
                </a:cubicBezTo>
                <a:cubicBezTo>
                  <a:pt x="81" y="259"/>
                  <a:pt x="82" y="282"/>
                  <a:pt x="97" y="297"/>
                </a:cubicBezTo>
                <a:cubicBezTo>
                  <a:pt x="111" y="312"/>
                  <a:pt x="129" y="323"/>
                  <a:pt x="133" y="326"/>
                </a:cubicBezTo>
                <a:cubicBezTo>
                  <a:pt x="137" y="329"/>
                  <a:pt x="165" y="342"/>
                  <a:pt x="176" y="350"/>
                </a:cubicBezTo>
                <a:cubicBezTo>
                  <a:pt x="186" y="358"/>
                  <a:pt x="243" y="395"/>
                  <a:pt x="246" y="398"/>
                </a:cubicBezTo>
                <a:cubicBezTo>
                  <a:pt x="250" y="401"/>
                  <a:pt x="254" y="403"/>
                  <a:pt x="254" y="403"/>
                </a:cubicBezTo>
                <a:cubicBezTo>
                  <a:pt x="254" y="403"/>
                  <a:pt x="254" y="377"/>
                  <a:pt x="253" y="374"/>
                </a:cubicBezTo>
                <a:cubicBezTo>
                  <a:pt x="253" y="371"/>
                  <a:pt x="253" y="346"/>
                  <a:pt x="253" y="343"/>
                </a:cubicBezTo>
                <a:cubicBezTo>
                  <a:pt x="252" y="340"/>
                  <a:pt x="251" y="320"/>
                  <a:pt x="251" y="317"/>
                </a:cubicBezTo>
                <a:cubicBezTo>
                  <a:pt x="250" y="313"/>
                  <a:pt x="245" y="286"/>
                  <a:pt x="250" y="285"/>
                </a:cubicBezTo>
                <a:cubicBezTo>
                  <a:pt x="255" y="285"/>
                  <a:pt x="254" y="296"/>
                  <a:pt x="258" y="305"/>
                </a:cubicBezTo>
                <a:cubicBezTo>
                  <a:pt x="262" y="314"/>
                  <a:pt x="264" y="333"/>
                  <a:pt x="265" y="339"/>
                </a:cubicBezTo>
                <a:cubicBezTo>
                  <a:pt x="266" y="345"/>
                  <a:pt x="269" y="382"/>
                  <a:pt x="269" y="384"/>
                </a:cubicBezTo>
                <a:cubicBezTo>
                  <a:pt x="268" y="386"/>
                  <a:pt x="269" y="405"/>
                  <a:pt x="272" y="409"/>
                </a:cubicBezTo>
                <a:cubicBezTo>
                  <a:pt x="275" y="412"/>
                  <a:pt x="277" y="417"/>
                  <a:pt x="277" y="421"/>
                </a:cubicBezTo>
                <a:cubicBezTo>
                  <a:pt x="277" y="425"/>
                  <a:pt x="289" y="431"/>
                  <a:pt x="289" y="4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1143000" y="3517899"/>
            <a:ext cx="6858000" cy="1046163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143000" y="4656138"/>
            <a:ext cx="6858000" cy="5000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97B5FA-0921-464F-AAE1-844C04324D75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9700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188" y="174625"/>
            <a:ext cx="1187450" cy="1169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dirty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3471863" y="1439863"/>
            <a:ext cx="2085975" cy="2781300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633788" y="1655763"/>
            <a:ext cx="1762125" cy="2351088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25" name="图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1029653">
            <a:off x="4514850" y="3068638"/>
            <a:ext cx="1355725" cy="1336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文本框 7"/>
          <p:cNvSpPr txBox="1"/>
          <p:nvPr/>
        </p:nvSpPr>
        <p:spPr>
          <a:xfrm>
            <a:off x="3998913" y="1900238"/>
            <a:ext cx="1031875" cy="1419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625" b="0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8625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0727" name="图片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9253820">
            <a:off x="3273425" y="1403350"/>
            <a:ext cx="1130300" cy="1114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8719" y="4104827"/>
            <a:ext cx="6786563" cy="1195996"/>
          </a:xfrm>
        </p:spPr>
        <p:txBody>
          <a:bodyPr anchor="b">
            <a:normAutofit/>
          </a:bodyPr>
          <a:lstStyle>
            <a:lvl1pPr algn="ctr">
              <a:defRPr sz="5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78719" y="5383465"/>
            <a:ext cx="6786563" cy="611259"/>
          </a:xfrm>
        </p:spPr>
        <p:txBody>
          <a:bodyPr>
            <a:normAutofit/>
          </a:bodyPr>
          <a:lstStyle>
            <a:lvl1pPr marL="0" indent="0" algn="ctr">
              <a:buNone/>
              <a:defRPr sz="3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1748" name="图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188" y="174625"/>
            <a:ext cx="1187450" cy="1169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3" name="日期占位符 4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2772" name="图片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188" y="174625"/>
            <a:ext cx="1187450" cy="1169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 anchor="b"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3" name="日期占位符 6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页脚占位符 7"/>
          <p:cNvSpPr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7"/>
          <p:cNvSpPr/>
          <p:nvPr/>
        </p:nvSpPr>
        <p:spPr bwMode="auto">
          <a:xfrm flipH="1">
            <a:off x="4656138" y="1695450"/>
            <a:ext cx="942975" cy="1979613"/>
          </a:xfrm>
          <a:custGeom>
            <a:avLst/>
            <a:gdLst>
              <a:gd name="T0" fmla="*/ 272 w 297"/>
              <a:gd name="T1" fmla="*/ 464 h 468"/>
              <a:gd name="T2" fmla="*/ 226 w 297"/>
              <a:gd name="T3" fmla="*/ 417 h 468"/>
              <a:gd name="T4" fmla="*/ 117 w 297"/>
              <a:gd name="T5" fmla="*/ 351 h 468"/>
              <a:gd name="T6" fmla="*/ 122 w 297"/>
              <a:gd name="T7" fmla="*/ 296 h 468"/>
              <a:gd name="T8" fmla="*/ 135 w 297"/>
              <a:gd name="T9" fmla="*/ 356 h 468"/>
              <a:gd name="T10" fmla="*/ 193 w 297"/>
              <a:gd name="T11" fmla="*/ 389 h 468"/>
              <a:gd name="T12" fmla="*/ 129 w 297"/>
              <a:gd name="T13" fmla="*/ 354 h 468"/>
              <a:gd name="T14" fmla="*/ 34 w 297"/>
              <a:gd name="T15" fmla="*/ 284 h 468"/>
              <a:gd name="T16" fmla="*/ 1 w 297"/>
              <a:gd name="T17" fmla="*/ 197 h 468"/>
              <a:gd name="T18" fmla="*/ 17 w 297"/>
              <a:gd name="T19" fmla="*/ 236 h 468"/>
              <a:gd name="T20" fmla="*/ 59 w 297"/>
              <a:gd name="T21" fmla="*/ 279 h 468"/>
              <a:gd name="T22" fmla="*/ 50 w 297"/>
              <a:gd name="T23" fmla="*/ 222 h 468"/>
              <a:gd name="T24" fmla="*/ 39 w 297"/>
              <a:gd name="T25" fmla="*/ 136 h 468"/>
              <a:gd name="T26" fmla="*/ 42 w 297"/>
              <a:gd name="T27" fmla="*/ 45 h 468"/>
              <a:gd name="T28" fmla="*/ 55 w 297"/>
              <a:gd name="T29" fmla="*/ 3 h 468"/>
              <a:gd name="T30" fmla="*/ 53 w 297"/>
              <a:gd name="T31" fmla="*/ 41 h 468"/>
              <a:gd name="T32" fmla="*/ 46 w 297"/>
              <a:gd name="T33" fmla="*/ 87 h 468"/>
              <a:gd name="T34" fmla="*/ 70 w 297"/>
              <a:gd name="T35" fmla="*/ 116 h 468"/>
              <a:gd name="T36" fmla="*/ 98 w 297"/>
              <a:gd name="T37" fmla="*/ 65 h 468"/>
              <a:gd name="T38" fmla="*/ 134 w 297"/>
              <a:gd name="T39" fmla="*/ 24 h 468"/>
              <a:gd name="T40" fmla="*/ 151 w 297"/>
              <a:gd name="T41" fmla="*/ 10 h 468"/>
              <a:gd name="T42" fmla="*/ 114 w 297"/>
              <a:gd name="T43" fmla="*/ 74 h 468"/>
              <a:gd name="T44" fmla="*/ 85 w 297"/>
              <a:gd name="T45" fmla="*/ 131 h 468"/>
              <a:gd name="T46" fmla="*/ 76 w 297"/>
              <a:gd name="T47" fmla="*/ 222 h 468"/>
              <a:gd name="T48" fmla="*/ 97 w 297"/>
              <a:gd name="T49" fmla="*/ 297 h 468"/>
              <a:gd name="T50" fmla="*/ 176 w 297"/>
              <a:gd name="T51" fmla="*/ 350 h 468"/>
              <a:gd name="T52" fmla="*/ 254 w 297"/>
              <a:gd name="T53" fmla="*/ 403 h 468"/>
              <a:gd name="T54" fmla="*/ 253 w 297"/>
              <a:gd name="T55" fmla="*/ 343 h 468"/>
              <a:gd name="T56" fmla="*/ 250 w 297"/>
              <a:gd name="T57" fmla="*/ 285 h 468"/>
              <a:gd name="T58" fmla="*/ 265 w 297"/>
              <a:gd name="T59" fmla="*/ 339 h 468"/>
              <a:gd name="T60" fmla="*/ 272 w 297"/>
              <a:gd name="T61" fmla="*/ 409 h 468"/>
              <a:gd name="T62" fmla="*/ 289 w 297"/>
              <a:gd name="T63" fmla="*/ 431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7" h="468">
                <a:moveTo>
                  <a:pt x="289" y="431"/>
                </a:moveTo>
                <a:cubicBezTo>
                  <a:pt x="289" y="431"/>
                  <a:pt x="297" y="460"/>
                  <a:pt x="272" y="464"/>
                </a:cubicBezTo>
                <a:cubicBezTo>
                  <a:pt x="251" y="468"/>
                  <a:pt x="249" y="451"/>
                  <a:pt x="249" y="451"/>
                </a:cubicBezTo>
                <a:cubicBezTo>
                  <a:pt x="249" y="451"/>
                  <a:pt x="256" y="426"/>
                  <a:pt x="226" y="417"/>
                </a:cubicBezTo>
                <a:cubicBezTo>
                  <a:pt x="195" y="407"/>
                  <a:pt x="179" y="418"/>
                  <a:pt x="153" y="402"/>
                </a:cubicBezTo>
                <a:cubicBezTo>
                  <a:pt x="128" y="388"/>
                  <a:pt x="120" y="374"/>
                  <a:pt x="117" y="351"/>
                </a:cubicBezTo>
                <a:cubicBezTo>
                  <a:pt x="113" y="328"/>
                  <a:pt x="115" y="288"/>
                  <a:pt x="116" y="285"/>
                </a:cubicBezTo>
                <a:cubicBezTo>
                  <a:pt x="116" y="285"/>
                  <a:pt x="120" y="283"/>
                  <a:pt x="122" y="296"/>
                </a:cubicBezTo>
                <a:cubicBezTo>
                  <a:pt x="124" y="310"/>
                  <a:pt x="124" y="327"/>
                  <a:pt x="127" y="334"/>
                </a:cubicBezTo>
                <a:cubicBezTo>
                  <a:pt x="129" y="338"/>
                  <a:pt x="132" y="348"/>
                  <a:pt x="135" y="356"/>
                </a:cubicBezTo>
                <a:cubicBezTo>
                  <a:pt x="138" y="362"/>
                  <a:pt x="141" y="368"/>
                  <a:pt x="144" y="371"/>
                </a:cubicBezTo>
                <a:cubicBezTo>
                  <a:pt x="151" y="377"/>
                  <a:pt x="169" y="391"/>
                  <a:pt x="193" y="389"/>
                </a:cubicBezTo>
                <a:cubicBezTo>
                  <a:pt x="194" y="389"/>
                  <a:pt x="162" y="371"/>
                  <a:pt x="162" y="371"/>
                </a:cubicBezTo>
                <a:cubicBezTo>
                  <a:pt x="162" y="371"/>
                  <a:pt x="136" y="356"/>
                  <a:pt x="129" y="354"/>
                </a:cubicBezTo>
                <a:cubicBezTo>
                  <a:pt x="123" y="352"/>
                  <a:pt x="81" y="326"/>
                  <a:pt x="70" y="312"/>
                </a:cubicBezTo>
                <a:cubicBezTo>
                  <a:pt x="60" y="299"/>
                  <a:pt x="36" y="286"/>
                  <a:pt x="34" y="284"/>
                </a:cubicBezTo>
                <a:cubicBezTo>
                  <a:pt x="32" y="282"/>
                  <a:pt x="17" y="268"/>
                  <a:pt x="11" y="252"/>
                </a:cubicBezTo>
                <a:cubicBezTo>
                  <a:pt x="5" y="235"/>
                  <a:pt x="0" y="207"/>
                  <a:pt x="1" y="197"/>
                </a:cubicBezTo>
                <a:cubicBezTo>
                  <a:pt x="1" y="188"/>
                  <a:pt x="5" y="195"/>
                  <a:pt x="5" y="195"/>
                </a:cubicBezTo>
                <a:cubicBezTo>
                  <a:pt x="5" y="195"/>
                  <a:pt x="15" y="231"/>
                  <a:pt x="17" y="236"/>
                </a:cubicBezTo>
                <a:cubicBezTo>
                  <a:pt x="20" y="241"/>
                  <a:pt x="28" y="257"/>
                  <a:pt x="38" y="266"/>
                </a:cubicBezTo>
                <a:cubicBezTo>
                  <a:pt x="49" y="275"/>
                  <a:pt x="56" y="279"/>
                  <a:pt x="59" y="279"/>
                </a:cubicBezTo>
                <a:cubicBezTo>
                  <a:pt x="62" y="280"/>
                  <a:pt x="63" y="280"/>
                  <a:pt x="60" y="271"/>
                </a:cubicBezTo>
                <a:cubicBezTo>
                  <a:pt x="57" y="261"/>
                  <a:pt x="50" y="225"/>
                  <a:pt x="50" y="222"/>
                </a:cubicBezTo>
                <a:cubicBezTo>
                  <a:pt x="49" y="218"/>
                  <a:pt x="43" y="189"/>
                  <a:pt x="44" y="179"/>
                </a:cubicBezTo>
                <a:cubicBezTo>
                  <a:pt x="44" y="172"/>
                  <a:pt x="39" y="138"/>
                  <a:pt x="39" y="136"/>
                </a:cubicBezTo>
                <a:cubicBezTo>
                  <a:pt x="38" y="133"/>
                  <a:pt x="31" y="88"/>
                  <a:pt x="32" y="80"/>
                </a:cubicBezTo>
                <a:cubicBezTo>
                  <a:pt x="32" y="71"/>
                  <a:pt x="41" y="50"/>
                  <a:pt x="42" y="45"/>
                </a:cubicBezTo>
                <a:cubicBezTo>
                  <a:pt x="44" y="40"/>
                  <a:pt x="46" y="23"/>
                  <a:pt x="49" y="16"/>
                </a:cubicBezTo>
                <a:cubicBezTo>
                  <a:pt x="52" y="9"/>
                  <a:pt x="51" y="2"/>
                  <a:pt x="55" y="3"/>
                </a:cubicBezTo>
                <a:cubicBezTo>
                  <a:pt x="58" y="4"/>
                  <a:pt x="55" y="16"/>
                  <a:pt x="55" y="18"/>
                </a:cubicBezTo>
                <a:cubicBezTo>
                  <a:pt x="55" y="19"/>
                  <a:pt x="54" y="36"/>
                  <a:pt x="53" y="41"/>
                </a:cubicBezTo>
                <a:cubicBezTo>
                  <a:pt x="53" y="46"/>
                  <a:pt x="50" y="64"/>
                  <a:pt x="48" y="68"/>
                </a:cubicBezTo>
                <a:cubicBezTo>
                  <a:pt x="46" y="72"/>
                  <a:pt x="45" y="80"/>
                  <a:pt x="46" y="87"/>
                </a:cubicBezTo>
                <a:cubicBezTo>
                  <a:pt x="47" y="95"/>
                  <a:pt x="48" y="107"/>
                  <a:pt x="51" y="110"/>
                </a:cubicBezTo>
                <a:cubicBezTo>
                  <a:pt x="53" y="114"/>
                  <a:pt x="61" y="126"/>
                  <a:pt x="70" y="116"/>
                </a:cubicBezTo>
                <a:cubicBezTo>
                  <a:pt x="73" y="113"/>
                  <a:pt x="81" y="94"/>
                  <a:pt x="85" y="88"/>
                </a:cubicBezTo>
                <a:cubicBezTo>
                  <a:pt x="89" y="83"/>
                  <a:pt x="93" y="71"/>
                  <a:pt x="98" y="65"/>
                </a:cubicBezTo>
                <a:cubicBezTo>
                  <a:pt x="103" y="59"/>
                  <a:pt x="107" y="53"/>
                  <a:pt x="118" y="43"/>
                </a:cubicBezTo>
                <a:cubicBezTo>
                  <a:pt x="129" y="33"/>
                  <a:pt x="130" y="29"/>
                  <a:pt x="134" y="24"/>
                </a:cubicBezTo>
                <a:cubicBezTo>
                  <a:pt x="138" y="20"/>
                  <a:pt x="146" y="8"/>
                  <a:pt x="150" y="3"/>
                </a:cubicBezTo>
                <a:cubicBezTo>
                  <a:pt x="153" y="0"/>
                  <a:pt x="157" y="0"/>
                  <a:pt x="151" y="10"/>
                </a:cubicBezTo>
                <a:cubicBezTo>
                  <a:pt x="145" y="19"/>
                  <a:pt x="135" y="40"/>
                  <a:pt x="130" y="46"/>
                </a:cubicBezTo>
                <a:cubicBezTo>
                  <a:pt x="125" y="53"/>
                  <a:pt x="116" y="69"/>
                  <a:pt x="114" y="74"/>
                </a:cubicBezTo>
                <a:cubicBezTo>
                  <a:pt x="111" y="78"/>
                  <a:pt x="103" y="95"/>
                  <a:pt x="100" y="101"/>
                </a:cubicBezTo>
                <a:cubicBezTo>
                  <a:pt x="96" y="107"/>
                  <a:pt x="90" y="121"/>
                  <a:pt x="85" y="131"/>
                </a:cubicBezTo>
                <a:cubicBezTo>
                  <a:pt x="81" y="141"/>
                  <a:pt x="73" y="161"/>
                  <a:pt x="72" y="179"/>
                </a:cubicBezTo>
                <a:cubicBezTo>
                  <a:pt x="70" y="196"/>
                  <a:pt x="72" y="209"/>
                  <a:pt x="76" y="222"/>
                </a:cubicBezTo>
                <a:cubicBezTo>
                  <a:pt x="79" y="236"/>
                  <a:pt x="78" y="249"/>
                  <a:pt x="81" y="259"/>
                </a:cubicBezTo>
                <a:cubicBezTo>
                  <a:pt x="81" y="259"/>
                  <a:pt x="82" y="282"/>
                  <a:pt x="97" y="297"/>
                </a:cubicBezTo>
                <a:cubicBezTo>
                  <a:pt x="111" y="312"/>
                  <a:pt x="129" y="323"/>
                  <a:pt x="133" y="326"/>
                </a:cubicBezTo>
                <a:cubicBezTo>
                  <a:pt x="137" y="329"/>
                  <a:pt x="165" y="342"/>
                  <a:pt x="176" y="350"/>
                </a:cubicBezTo>
                <a:cubicBezTo>
                  <a:pt x="186" y="358"/>
                  <a:pt x="243" y="395"/>
                  <a:pt x="246" y="398"/>
                </a:cubicBezTo>
                <a:cubicBezTo>
                  <a:pt x="250" y="401"/>
                  <a:pt x="254" y="403"/>
                  <a:pt x="254" y="403"/>
                </a:cubicBezTo>
                <a:cubicBezTo>
                  <a:pt x="254" y="403"/>
                  <a:pt x="254" y="377"/>
                  <a:pt x="253" y="374"/>
                </a:cubicBezTo>
                <a:cubicBezTo>
                  <a:pt x="253" y="371"/>
                  <a:pt x="253" y="346"/>
                  <a:pt x="253" y="343"/>
                </a:cubicBezTo>
                <a:cubicBezTo>
                  <a:pt x="252" y="340"/>
                  <a:pt x="251" y="320"/>
                  <a:pt x="251" y="317"/>
                </a:cubicBezTo>
                <a:cubicBezTo>
                  <a:pt x="250" y="313"/>
                  <a:pt x="245" y="286"/>
                  <a:pt x="250" y="285"/>
                </a:cubicBezTo>
                <a:cubicBezTo>
                  <a:pt x="255" y="285"/>
                  <a:pt x="254" y="296"/>
                  <a:pt x="258" y="305"/>
                </a:cubicBezTo>
                <a:cubicBezTo>
                  <a:pt x="262" y="314"/>
                  <a:pt x="264" y="333"/>
                  <a:pt x="265" y="339"/>
                </a:cubicBezTo>
                <a:cubicBezTo>
                  <a:pt x="266" y="345"/>
                  <a:pt x="269" y="382"/>
                  <a:pt x="269" y="384"/>
                </a:cubicBezTo>
                <a:cubicBezTo>
                  <a:pt x="268" y="386"/>
                  <a:pt x="269" y="405"/>
                  <a:pt x="272" y="409"/>
                </a:cubicBezTo>
                <a:cubicBezTo>
                  <a:pt x="275" y="412"/>
                  <a:pt x="277" y="417"/>
                  <a:pt x="277" y="421"/>
                </a:cubicBezTo>
                <a:cubicBezTo>
                  <a:pt x="277" y="425"/>
                  <a:pt x="289" y="431"/>
                  <a:pt x="289" y="4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Freeform 87"/>
          <p:cNvSpPr/>
          <p:nvPr/>
        </p:nvSpPr>
        <p:spPr bwMode="auto">
          <a:xfrm>
            <a:off x="3544888" y="1695450"/>
            <a:ext cx="942975" cy="1979613"/>
          </a:xfrm>
          <a:custGeom>
            <a:avLst/>
            <a:gdLst>
              <a:gd name="T0" fmla="*/ 272 w 297"/>
              <a:gd name="T1" fmla="*/ 464 h 468"/>
              <a:gd name="T2" fmla="*/ 226 w 297"/>
              <a:gd name="T3" fmla="*/ 417 h 468"/>
              <a:gd name="T4" fmla="*/ 117 w 297"/>
              <a:gd name="T5" fmla="*/ 351 h 468"/>
              <a:gd name="T6" fmla="*/ 122 w 297"/>
              <a:gd name="T7" fmla="*/ 296 h 468"/>
              <a:gd name="T8" fmla="*/ 135 w 297"/>
              <a:gd name="T9" fmla="*/ 356 h 468"/>
              <a:gd name="T10" fmla="*/ 193 w 297"/>
              <a:gd name="T11" fmla="*/ 389 h 468"/>
              <a:gd name="T12" fmla="*/ 129 w 297"/>
              <a:gd name="T13" fmla="*/ 354 h 468"/>
              <a:gd name="T14" fmla="*/ 34 w 297"/>
              <a:gd name="T15" fmla="*/ 284 h 468"/>
              <a:gd name="T16" fmla="*/ 1 w 297"/>
              <a:gd name="T17" fmla="*/ 197 h 468"/>
              <a:gd name="T18" fmla="*/ 17 w 297"/>
              <a:gd name="T19" fmla="*/ 236 h 468"/>
              <a:gd name="T20" fmla="*/ 59 w 297"/>
              <a:gd name="T21" fmla="*/ 279 h 468"/>
              <a:gd name="T22" fmla="*/ 50 w 297"/>
              <a:gd name="T23" fmla="*/ 222 h 468"/>
              <a:gd name="T24" fmla="*/ 39 w 297"/>
              <a:gd name="T25" fmla="*/ 136 h 468"/>
              <a:gd name="T26" fmla="*/ 42 w 297"/>
              <a:gd name="T27" fmla="*/ 45 h 468"/>
              <a:gd name="T28" fmla="*/ 55 w 297"/>
              <a:gd name="T29" fmla="*/ 3 h 468"/>
              <a:gd name="T30" fmla="*/ 53 w 297"/>
              <a:gd name="T31" fmla="*/ 41 h 468"/>
              <a:gd name="T32" fmla="*/ 46 w 297"/>
              <a:gd name="T33" fmla="*/ 87 h 468"/>
              <a:gd name="T34" fmla="*/ 70 w 297"/>
              <a:gd name="T35" fmla="*/ 116 h 468"/>
              <a:gd name="T36" fmla="*/ 98 w 297"/>
              <a:gd name="T37" fmla="*/ 65 h 468"/>
              <a:gd name="T38" fmla="*/ 134 w 297"/>
              <a:gd name="T39" fmla="*/ 24 h 468"/>
              <a:gd name="T40" fmla="*/ 151 w 297"/>
              <a:gd name="T41" fmla="*/ 10 h 468"/>
              <a:gd name="T42" fmla="*/ 114 w 297"/>
              <a:gd name="T43" fmla="*/ 74 h 468"/>
              <a:gd name="T44" fmla="*/ 85 w 297"/>
              <a:gd name="T45" fmla="*/ 131 h 468"/>
              <a:gd name="T46" fmla="*/ 76 w 297"/>
              <a:gd name="T47" fmla="*/ 222 h 468"/>
              <a:gd name="T48" fmla="*/ 97 w 297"/>
              <a:gd name="T49" fmla="*/ 297 h 468"/>
              <a:gd name="T50" fmla="*/ 176 w 297"/>
              <a:gd name="T51" fmla="*/ 350 h 468"/>
              <a:gd name="T52" fmla="*/ 254 w 297"/>
              <a:gd name="T53" fmla="*/ 403 h 468"/>
              <a:gd name="T54" fmla="*/ 253 w 297"/>
              <a:gd name="T55" fmla="*/ 343 h 468"/>
              <a:gd name="T56" fmla="*/ 250 w 297"/>
              <a:gd name="T57" fmla="*/ 285 h 468"/>
              <a:gd name="T58" fmla="*/ 265 w 297"/>
              <a:gd name="T59" fmla="*/ 339 h 468"/>
              <a:gd name="T60" fmla="*/ 272 w 297"/>
              <a:gd name="T61" fmla="*/ 409 h 468"/>
              <a:gd name="T62" fmla="*/ 289 w 297"/>
              <a:gd name="T63" fmla="*/ 431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7" h="468">
                <a:moveTo>
                  <a:pt x="289" y="431"/>
                </a:moveTo>
                <a:cubicBezTo>
                  <a:pt x="289" y="431"/>
                  <a:pt x="297" y="460"/>
                  <a:pt x="272" y="464"/>
                </a:cubicBezTo>
                <a:cubicBezTo>
                  <a:pt x="251" y="468"/>
                  <a:pt x="249" y="451"/>
                  <a:pt x="249" y="451"/>
                </a:cubicBezTo>
                <a:cubicBezTo>
                  <a:pt x="249" y="451"/>
                  <a:pt x="256" y="426"/>
                  <a:pt x="226" y="417"/>
                </a:cubicBezTo>
                <a:cubicBezTo>
                  <a:pt x="195" y="407"/>
                  <a:pt x="179" y="418"/>
                  <a:pt x="153" y="402"/>
                </a:cubicBezTo>
                <a:cubicBezTo>
                  <a:pt x="128" y="388"/>
                  <a:pt x="120" y="374"/>
                  <a:pt x="117" y="351"/>
                </a:cubicBezTo>
                <a:cubicBezTo>
                  <a:pt x="113" y="328"/>
                  <a:pt x="115" y="288"/>
                  <a:pt x="116" y="285"/>
                </a:cubicBezTo>
                <a:cubicBezTo>
                  <a:pt x="116" y="285"/>
                  <a:pt x="120" y="283"/>
                  <a:pt x="122" y="296"/>
                </a:cubicBezTo>
                <a:cubicBezTo>
                  <a:pt x="124" y="310"/>
                  <a:pt x="124" y="327"/>
                  <a:pt x="127" y="334"/>
                </a:cubicBezTo>
                <a:cubicBezTo>
                  <a:pt x="129" y="338"/>
                  <a:pt x="132" y="348"/>
                  <a:pt x="135" y="356"/>
                </a:cubicBezTo>
                <a:cubicBezTo>
                  <a:pt x="138" y="362"/>
                  <a:pt x="141" y="368"/>
                  <a:pt x="144" y="371"/>
                </a:cubicBezTo>
                <a:cubicBezTo>
                  <a:pt x="151" y="377"/>
                  <a:pt x="169" y="391"/>
                  <a:pt x="193" y="389"/>
                </a:cubicBezTo>
                <a:cubicBezTo>
                  <a:pt x="194" y="389"/>
                  <a:pt x="162" y="371"/>
                  <a:pt x="162" y="371"/>
                </a:cubicBezTo>
                <a:cubicBezTo>
                  <a:pt x="162" y="371"/>
                  <a:pt x="136" y="356"/>
                  <a:pt x="129" y="354"/>
                </a:cubicBezTo>
                <a:cubicBezTo>
                  <a:pt x="123" y="352"/>
                  <a:pt x="81" y="326"/>
                  <a:pt x="70" y="312"/>
                </a:cubicBezTo>
                <a:cubicBezTo>
                  <a:pt x="60" y="299"/>
                  <a:pt x="36" y="286"/>
                  <a:pt x="34" y="284"/>
                </a:cubicBezTo>
                <a:cubicBezTo>
                  <a:pt x="32" y="282"/>
                  <a:pt x="17" y="268"/>
                  <a:pt x="11" y="252"/>
                </a:cubicBezTo>
                <a:cubicBezTo>
                  <a:pt x="5" y="235"/>
                  <a:pt x="0" y="207"/>
                  <a:pt x="1" y="197"/>
                </a:cubicBezTo>
                <a:cubicBezTo>
                  <a:pt x="1" y="188"/>
                  <a:pt x="5" y="195"/>
                  <a:pt x="5" y="195"/>
                </a:cubicBezTo>
                <a:cubicBezTo>
                  <a:pt x="5" y="195"/>
                  <a:pt x="15" y="231"/>
                  <a:pt x="17" y="236"/>
                </a:cubicBezTo>
                <a:cubicBezTo>
                  <a:pt x="20" y="241"/>
                  <a:pt x="28" y="257"/>
                  <a:pt x="38" y="266"/>
                </a:cubicBezTo>
                <a:cubicBezTo>
                  <a:pt x="49" y="275"/>
                  <a:pt x="56" y="279"/>
                  <a:pt x="59" y="279"/>
                </a:cubicBezTo>
                <a:cubicBezTo>
                  <a:pt x="62" y="280"/>
                  <a:pt x="63" y="280"/>
                  <a:pt x="60" y="271"/>
                </a:cubicBezTo>
                <a:cubicBezTo>
                  <a:pt x="57" y="261"/>
                  <a:pt x="50" y="225"/>
                  <a:pt x="50" y="222"/>
                </a:cubicBezTo>
                <a:cubicBezTo>
                  <a:pt x="49" y="218"/>
                  <a:pt x="43" y="189"/>
                  <a:pt x="44" y="179"/>
                </a:cubicBezTo>
                <a:cubicBezTo>
                  <a:pt x="44" y="172"/>
                  <a:pt x="39" y="138"/>
                  <a:pt x="39" y="136"/>
                </a:cubicBezTo>
                <a:cubicBezTo>
                  <a:pt x="38" y="133"/>
                  <a:pt x="31" y="88"/>
                  <a:pt x="32" y="80"/>
                </a:cubicBezTo>
                <a:cubicBezTo>
                  <a:pt x="32" y="71"/>
                  <a:pt x="41" y="50"/>
                  <a:pt x="42" y="45"/>
                </a:cubicBezTo>
                <a:cubicBezTo>
                  <a:pt x="44" y="40"/>
                  <a:pt x="46" y="23"/>
                  <a:pt x="49" y="16"/>
                </a:cubicBezTo>
                <a:cubicBezTo>
                  <a:pt x="52" y="9"/>
                  <a:pt x="51" y="2"/>
                  <a:pt x="55" y="3"/>
                </a:cubicBezTo>
                <a:cubicBezTo>
                  <a:pt x="58" y="4"/>
                  <a:pt x="55" y="16"/>
                  <a:pt x="55" y="18"/>
                </a:cubicBezTo>
                <a:cubicBezTo>
                  <a:pt x="55" y="19"/>
                  <a:pt x="54" y="36"/>
                  <a:pt x="53" y="41"/>
                </a:cubicBezTo>
                <a:cubicBezTo>
                  <a:pt x="53" y="46"/>
                  <a:pt x="50" y="64"/>
                  <a:pt x="48" y="68"/>
                </a:cubicBezTo>
                <a:cubicBezTo>
                  <a:pt x="46" y="72"/>
                  <a:pt x="45" y="80"/>
                  <a:pt x="46" y="87"/>
                </a:cubicBezTo>
                <a:cubicBezTo>
                  <a:pt x="47" y="95"/>
                  <a:pt x="48" y="107"/>
                  <a:pt x="51" y="110"/>
                </a:cubicBezTo>
                <a:cubicBezTo>
                  <a:pt x="53" y="114"/>
                  <a:pt x="61" y="126"/>
                  <a:pt x="70" y="116"/>
                </a:cubicBezTo>
                <a:cubicBezTo>
                  <a:pt x="73" y="113"/>
                  <a:pt x="81" y="94"/>
                  <a:pt x="85" y="88"/>
                </a:cubicBezTo>
                <a:cubicBezTo>
                  <a:pt x="89" y="83"/>
                  <a:pt x="93" y="71"/>
                  <a:pt x="98" y="65"/>
                </a:cubicBezTo>
                <a:cubicBezTo>
                  <a:pt x="103" y="59"/>
                  <a:pt x="107" y="53"/>
                  <a:pt x="118" y="43"/>
                </a:cubicBezTo>
                <a:cubicBezTo>
                  <a:pt x="129" y="33"/>
                  <a:pt x="130" y="29"/>
                  <a:pt x="134" y="24"/>
                </a:cubicBezTo>
                <a:cubicBezTo>
                  <a:pt x="138" y="20"/>
                  <a:pt x="146" y="8"/>
                  <a:pt x="150" y="3"/>
                </a:cubicBezTo>
                <a:cubicBezTo>
                  <a:pt x="153" y="0"/>
                  <a:pt x="157" y="0"/>
                  <a:pt x="151" y="10"/>
                </a:cubicBezTo>
                <a:cubicBezTo>
                  <a:pt x="145" y="19"/>
                  <a:pt x="135" y="40"/>
                  <a:pt x="130" y="46"/>
                </a:cubicBezTo>
                <a:cubicBezTo>
                  <a:pt x="125" y="53"/>
                  <a:pt x="116" y="69"/>
                  <a:pt x="114" y="74"/>
                </a:cubicBezTo>
                <a:cubicBezTo>
                  <a:pt x="111" y="78"/>
                  <a:pt x="103" y="95"/>
                  <a:pt x="100" y="101"/>
                </a:cubicBezTo>
                <a:cubicBezTo>
                  <a:pt x="96" y="107"/>
                  <a:pt x="90" y="121"/>
                  <a:pt x="85" y="131"/>
                </a:cubicBezTo>
                <a:cubicBezTo>
                  <a:pt x="81" y="141"/>
                  <a:pt x="73" y="161"/>
                  <a:pt x="72" y="179"/>
                </a:cubicBezTo>
                <a:cubicBezTo>
                  <a:pt x="70" y="196"/>
                  <a:pt x="72" y="209"/>
                  <a:pt x="76" y="222"/>
                </a:cubicBezTo>
                <a:cubicBezTo>
                  <a:pt x="79" y="236"/>
                  <a:pt x="78" y="249"/>
                  <a:pt x="81" y="259"/>
                </a:cubicBezTo>
                <a:cubicBezTo>
                  <a:pt x="81" y="259"/>
                  <a:pt x="82" y="282"/>
                  <a:pt x="97" y="297"/>
                </a:cubicBezTo>
                <a:cubicBezTo>
                  <a:pt x="111" y="312"/>
                  <a:pt x="129" y="323"/>
                  <a:pt x="133" y="326"/>
                </a:cubicBezTo>
                <a:cubicBezTo>
                  <a:pt x="137" y="329"/>
                  <a:pt x="165" y="342"/>
                  <a:pt x="176" y="350"/>
                </a:cubicBezTo>
                <a:cubicBezTo>
                  <a:pt x="186" y="358"/>
                  <a:pt x="243" y="395"/>
                  <a:pt x="246" y="398"/>
                </a:cubicBezTo>
                <a:cubicBezTo>
                  <a:pt x="250" y="401"/>
                  <a:pt x="254" y="403"/>
                  <a:pt x="254" y="403"/>
                </a:cubicBezTo>
                <a:cubicBezTo>
                  <a:pt x="254" y="403"/>
                  <a:pt x="254" y="377"/>
                  <a:pt x="253" y="374"/>
                </a:cubicBezTo>
                <a:cubicBezTo>
                  <a:pt x="253" y="371"/>
                  <a:pt x="253" y="346"/>
                  <a:pt x="253" y="343"/>
                </a:cubicBezTo>
                <a:cubicBezTo>
                  <a:pt x="252" y="340"/>
                  <a:pt x="251" y="320"/>
                  <a:pt x="251" y="317"/>
                </a:cubicBezTo>
                <a:cubicBezTo>
                  <a:pt x="250" y="313"/>
                  <a:pt x="245" y="286"/>
                  <a:pt x="250" y="285"/>
                </a:cubicBezTo>
                <a:cubicBezTo>
                  <a:pt x="255" y="285"/>
                  <a:pt x="254" y="296"/>
                  <a:pt x="258" y="305"/>
                </a:cubicBezTo>
                <a:cubicBezTo>
                  <a:pt x="262" y="314"/>
                  <a:pt x="264" y="333"/>
                  <a:pt x="265" y="339"/>
                </a:cubicBezTo>
                <a:cubicBezTo>
                  <a:pt x="266" y="345"/>
                  <a:pt x="269" y="382"/>
                  <a:pt x="269" y="384"/>
                </a:cubicBezTo>
                <a:cubicBezTo>
                  <a:pt x="268" y="386"/>
                  <a:pt x="269" y="405"/>
                  <a:pt x="272" y="409"/>
                </a:cubicBezTo>
                <a:cubicBezTo>
                  <a:pt x="275" y="412"/>
                  <a:pt x="277" y="417"/>
                  <a:pt x="277" y="421"/>
                </a:cubicBezTo>
                <a:cubicBezTo>
                  <a:pt x="277" y="425"/>
                  <a:pt x="289" y="431"/>
                  <a:pt x="289" y="4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477419"/>
            <a:ext cx="7886700" cy="1424781"/>
          </a:xfrm>
        </p:spPr>
        <p:txBody>
          <a:bodyPr>
            <a:normAutofit/>
          </a:bodyPr>
          <a:lstStyle>
            <a:lvl1pPr algn="ctr">
              <a:defRPr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4820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188" y="174625"/>
            <a:ext cx="1187450" cy="1169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5844" name="图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188" y="174625"/>
            <a:ext cx="1187450" cy="1169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713673"/>
            <a:ext cx="3511241" cy="1428161"/>
          </a:xfrm>
        </p:spPr>
        <p:txBody>
          <a:bodyPr anchor="b">
            <a:normAutofit/>
          </a:bodyPr>
          <a:lstStyle>
            <a:lvl1pPr>
              <a:defRPr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713673"/>
            <a:ext cx="4283912" cy="54036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2313873"/>
            <a:ext cx="3511241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13" name="日期占位符 4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FD9D74-47D9-4702-A33C-335B63B48DBF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dirty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686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188" y="174625"/>
            <a:ext cx="1187450" cy="1169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33674" y="365125"/>
            <a:ext cx="68167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365125"/>
            <a:ext cx="7084832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3471863" y="1439863"/>
            <a:ext cx="2085975" cy="2781300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633788" y="1655763"/>
            <a:ext cx="1762125" cy="2351088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45" name="图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1029653">
            <a:off x="4514850" y="3068638"/>
            <a:ext cx="1355725" cy="1336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框 7"/>
          <p:cNvSpPr txBox="1"/>
          <p:nvPr/>
        </p:nvSpPr>
        <p:spPr>
          <a:xfrm>
            <a:off x="3998913" y="1900238"/>
            <a:ext cx="1031875" cy="1419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625" b="0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8625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47" name="图片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9253820">
            <a:off x="3273425" y="1403350"/>
            <a:ext cx="1130300" cy="1114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8719" y="4104827"/>
            <a:ext cx="6786563" cy="1195996"/>
          </a:xfrm>
        </p:spPr>
        <p:txBody>
          <a:bodyPr anchor="b">
            <a:normAutofit/>
          </a:bodyPr>
          <a:lstStyle>
            <a:lvl1pPr algn="ctr">
              <a:defRPr sz="405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78719" y="5383465"/>
            <a:ext cx="6786563" cy="611259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9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9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7892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188" y="174625"/>
            <a:ext cx="1187450" cy="1169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7"/>
          <p:cNvSpPr/>
          <p:nvPr/>
        </p:nvSpPr>
        <p:spPr bwMode="auto">
          <a:xfrm flipH="1">
            <a:off x="4656138" y="1562100"/>
            <a:ext cx="942975" cy="1978025"/>
          </a:xfrm>
          <a:custGeom>
            <a:avLst/>
            <a:gdLst>
              <a:gd name="T0" fmla="*/ 272 w 297"/>
              <a:gd name="T1" fmla="*/ 464 h 468"/>
              <a:gd name="T2" fmla="*/ 226 w 297"/>
              <a:gd name="T3" fmla="*/ 417 h 468"/>
              <a:gd name="T4" fmla="*/ 117 w 297"/>
              <a:gd name="T5" fmla="*/ 351 h 468"/>
              <a:gd name="T6" fmla="*/ 122 w 297"/>
              <a:gd name="T7" fmla="*/ 296 h 468"/>
              <a:gd name="T8" fmla="*/ 135 w 297"/>
              <a:gd name="T9" fmla="*/ 356 h 468"/>
              <a:gd name="T10" fmla="*/ 193 w 297"/>
              <a:gd name="T11" fmla="*/ 389 h 468"/>
              <a:gd name="T12" fmla="*/ 129 w 297"/>
              <a:gd name="T13" fmla="*/ 354 h 468"/>
              <a:gd name="T14" fmla="*/ 34 w 297"/>
              <a:gd name="T15" fmla="*/ 284 h 468"/>
              <a:gd name="T16" fmla="*/ 1 w 297"/>
              <a:gd name="T17" fmla="*/ 197 h 468"/>
              <a:gd name="T18" fmla="*/ 17 w 297"/>
              <a:gd name="T19" fmla="*/ 236 h 468"/>
              <a:gd name="T20" fmla="*/ 59 w 297"/>
              <a:gd name="T21" fmla="*/ 279 h 468"/>
              <a:gd name="T22" fmla="*/ 50 w 297"/>
              <a:gd name="T23" fmla="*/ 222 h 468"/>
              <a:gd name="T24" fmla="*/ 39 w 297"/>
              <a:gd name="T25" fmla="*/ 136 h 468"/>
              <a:gd name="T26" fmla="*/ 42 w 297"/>
              <a:gd name="T27" fmla="*/ 45 h 468"/>
              <a:gd name="T28" fmla="*/ 55 w 297"/>
              <a:gd name="T29" fmla="*/ 3 h 468"/>
              <a:gd name="T30" fmla="*/ 53 w 297"/>
              <a:gd name="T31" fmla="*/ 41 h 468"/>
              <a:gd name="T32" fmla="*/ 46 w 297"/>
              <a:gd name="T33" fmla="*/ 87 h 468"/>
              <a:gd name="T34" fmla="*/ 70 w 297"/>
              <a:gd name="T35" fmla="*/ 116 h 468"/>
              <a:gd name="T36" fmla="*/ 98 w 297"/>
              <a:gd name="T37" fmla="*/ 65 h 468"/>
              <a:gd name="T38" fmla="*/ 134 w 297"/>
              <a:gd name="T39" fmla="*/ 24 h 468"/>
              <a:gd name="T40" fmla="*/ 151 w 297"/>
              <a:gd name="T41" fmla="*/ 10 h 468"/>
              <a:gd name="T42" fmla="*/ 114 w 297"/>
              <a:gd name="T43" fmla="*/ 74 h 468"/>
              <a:gd name="T44" fmla="*/ 85 w 297"/>
              <a:gd name="T45" fmla="*/ 131 h 468"/>
              <a:gd name="T46" fmla="*/ 76 w 297"/>
              <a:gd name="T47" fmla="*/ 222 h 468"/>
              <a:gd name="T48" fmla="*/ 97 w 297"/>
              <a:gd name="T49" fmla="*/ 297 h 468"/>
              <a:gd name="T50" fmla="*/ 176 w 297"/>
              <a:gd name="T51" fmla="*/ 350 h 468"/>
              <a:gd name="T52" fmla="*/ 254 w 297"/>
              <a:gd name="T53" fmla="*/ 403 h 468"/>
              <a:gd name="T54" fmla="*/ 253 w 297"/>
              <a:gd name="T55" fmla="*/ 343 h 468"/>
              <a:gd name="T56" fmla="*/ 250 w 297"/>
              <a:gd name="T57" fmla="*/ 285 h 468"/>
              <a:gd name="T58" fmla="*/ 265 w 297"/>
              <a:gd name="T59" fmla="*/ 339 h 468"/>
              <a:gd name="T60" fmla="*/ 272 w 297"/>
              <a:gd name="T61" fmla="*/ 409 h 468"/>
              <a:gd name="T62" fmla="*/ 289 w 297"/>
              <a:gd name="T63" fmla="*/ 431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7" h="468">
                <a:moveTo>
                  <a:pt x="289" y="431"/>
                </a:moveTo>
                <a:cubicBezTo>
                  <a:pt x="289" y="431"/>
                  <a:pt x="297" y="460"/>
                  <a:pt x="272" y="464"/>
                </a:cubicBezTo>
                <a:cubicBezTo>
                  <a:pt x="251" y="468"/>
                  <a:pt x="249" y="451"/>
                  <a:pt x="249" y="451"/>
                </a:cubicBezTo>
                <a:cubicBezTo>
                  <a:pt x="249" y="451"/>
                  <a:pt x="256" y="426"/>
                  <a:pt x="226" y="417"/>
                </a:cubicBezTo>
                <a:cubicBezTo>
                  <a:pt x="195" y="407"/>
                  <a:pt x="179" y="418"/>
                  <a:pt x="153" y="402"/>
                </a:cubicBezTo>
                <a:cubicBezTo>
                  <a:pt x="128" y="388"/>
                  <a:pt x="120" y="374"/>
                  <a:pt x="117" y="351"/>
                </a:cubicBezTo>
                <a:cubicBezTo>
                  <a:pt x="113" y="328"/>
                  <a:pt x="115" y="288"/>
                  <a:pt x="116" y="285"/>
                </a:cubicBezTo>
                <a:cubicBezTo>
                  <a:pt x="116" y="285"/>
                  <a:pt x="120" y="283"/>
                  <a:pt x="122" y="296"/>
                </a:cubicBezTo>
                <a:cubicBezTo>
                  <a:pt x="124" y="310"/>
                  <a:pt x="124" y="327"/>
                  <a:pt x="127" y="334"/>
                </a:cubicBezTo>
                <a:cubicBezTo>
                  <a:pt x="129" y="338"/>
                  <a:pt x="132" y="348"/>
                  <a:pt x="135" y="356"/>
                </a:cubicBezTo>
                <a:cubicBezTo>
                  <a:pt x="138" y="362"/>
                  <a:pt x="141" y="368"/>
                  <a:pt x="144" y="371"/>
                </a:cubicBezTo>
                <a:cubicBezTo>
                  <a:pt x="151" y="377"/>
                  <a:pt x="169" y="391"/>
                  <a:pt x="193" y="389"/>
                </a:cubicBezTo>
                <a:cubicBezTo>
                  <a:pt x="194" y="389"/>
                  <a:pt x="162" y="371"/>
                  <a:pt x="162" y="371"/>
                </a:cubicBezTo>
                <a:cubicBezTo>
                  <a:pt x="162" y="371"/>
                  <a:pt x="136" y="356"/>
                  <a:pt x="129" y="354"/>
                </a:cubicBezTo>
                <a:cubicBezTo>
                  <a:pt x="123" y="352"/>
                  <a:pt x="81" y="326"/>
                  <a:pt x="70" y="312"/>
                </a:cubicBezTo>
                <a:cubicBezTo>
                  <a:pt x="60" y="299"/>
                  <a:pt x="36" y="286"/>
                  <a:pt x="34" y="284"/>
                </a:cubicBezTo>
                <a:cubicBezTo>
                  <a:pt x="32" y="282"/>
                  <a:pt x="17" y="268"/>
                  <a:pt x="11" y="252"/>
                </a:cubicBezTo>
                <a:cubicBezTo>
                  <a:pt x="5" y="235"/>
                  <a:pt x="0" y="207"/>
                  <a:pt x="1" y="197"/>
                </a:cubicBezTo>
                <a:cubicBezTo>
                  <a:pt x="1" y="188"/>
                  <a:pt x="5" y="195"/>
                  <a:pt x="5" y="195"/>
                </a:cubicBezTo>
                <a:cubicBezTo>
                  <a:pt x="5" y="195"/>
                  <a:pt x="15" y="231"/>
                  <a:pt x="17" y="236"/>
                </a:cubicBezTo>
                <a:cubicBezTo>
                  <a:pt x="20" y="241"/>
                  <a:pt x="28" y="257"/>
                  <a:pt x="38" y="266"/>
                </a:cubicBezTo>
                <a:cubicBezTo>
                  <a:pt x="49" y="275"/>
                  <a:pt x="56" y="279"/>
                  <a:pt x="59" y="279"/>
                </a:cubicBezTo>
                <a:cubicBezTo>
                  <a:pt x="62" y="280"/>
                  <a:pt x="63" y="280"/>
                  <a:pt x="60" y="271"/>
                </a:cubicBezTo>
                <a:cubicBezTo>
                  <a:pt x="57" y="261"/>
                  <a:pt x="50" y="225"/>
                  <a:pt x="50" y="222"/>
                </a:cubicBezTo>
                <a:cubicBezTo>
                  <a:pt x="49" y="218"/>
                  <a:pt x="43" y="189"/>
                  <a:pt x="44" y="179"/>
                </a:cubicBezTo>
                <a:cubicBezTo>
                  <a:pt x="44" y="172"/>
                  <a:pt x="39" y="138"/>
                  <a:pt x="39" y="136"/>
                </a:cubicBezTo>
                <a:cubicBezTo>
                  <a:pt x="38" y="133"/>
                  <a:pt x="31" y="88"/>
                  <a:pt x="32" y="80"/>
                </a:cubicBezTo>
                <a:cubicBezTo>
                  <a:pt x="32" y="71"/>
                  <a:pt x="41" y="50"/>
                  <a:pt x="42" y="45"/>
                </a:cubicBezTo>
                <a:cubicBezTo>
                  <a:pt x="44" y="40"/>
                  <a:pt x="46" y="23"/>
                  <a:pt x="49" y="16"/>
                </a:cubicBezTo>
                <a:cubicBezTo>
                  <a:pt x="52" y="9"/>
                  <a:pt x="51" y="2"/>
                  <a:pt x="55" y="3"/>
                </a:cubicBezTo>
                <a:cubicBezTo>
                  <a:pt x="58" y="4"/>
                  <a:pt x="55" y="16"/>
                  <a:pt x="55" y="18"/>
                </a:cubicBezTo>
                <a:cubicBezTo>
                  <a:pt x="55" y="19"/>
                  <a:pt x="54" y="36"/>
                  <a:pt x="53" y="41"/>
                </a:cubicBezTo>
                <a:cubicBezTo>
                  <a:pt x="53" y="46"/>
                  <a:pt x="50" y="64"/>
                  <a:pt x="48" y="68"/>
                </a:cubicBezTo>
                <a:cubicBezTo>
                  <a:pt x="46" y="72"/>
                  <a:pt x="45" y="80"/>
                  <a:pt x="46" y="87"/>
                </a:cubicBezTo>
                <a:cubicBezTo>
                  <a:pt x="47" y="95"/>
                  <a:pt x="48" y="107"/>
                  <a:pt x="51" y="110"/>
                </a:cubicBezTo>
                <a:cubicBezTo>
                  <a:pt x="53" y="114"/>
                  <a:pt x="61" y="126"/>
                  <a:pt x="70" y="116"/>
                </a:cubicBezTo>
                <a:cubicBezTo>
                  <a:pt x="73" y="113"/>
                  <a:pt x="81" y="94"/>
                  <a:pt x="85" y="88"/>
                </a:cubicBezTo>
                <a:cubicBezTo>
                  <a:pt x="89" y="83"/>
                  <a:pt x="93" y="71"/>
                  <a:pt x="98" y="65"/>
                </a:cubicBezTo>
                <a:cubicBezTo>
                  <a:pt x="103" y="59"/>
                  <a:pt x="107" y="53"/>
                  <a:pt x="118" y="43"/>
                </a:cubicBezTo>
                <a:cubicBezTo>
                  <a:pt x="129" y="33"/>
                  <a:pt x="130" y="29"/>
                  <a:pt x="134" y="24"/>
                </a:cubicBezTo>
                <a:cubicBezTo>
                  <a:pt x="138" y="20"/>
                  <a:pt x="146" y="8"/>
                  <a:pt x="150" y="3"/>
                </a:cubicBezTo>
                <a:cubicBezTo>
                  <a:pt x="153" y="0"/>
                  <a:pt x="157" y="0"/>
                  <a:pt x="151" y="10"/>
                </a:cubicBezTo>
                <a:cubicBezTo>
                  <a:pt x="145" y="19"/>
                  <a:pt x="135" y="40"/>
                  <a:pt x="130" y="46"/>
                </a:cubicBezTo>
                <a:cubicBezTo>
                  <a:pt x="125" y="53"/>
                  <a:pt x="116" y="69"/>
                  <a:pt x="114" y="74"/>
                </a:cubicBezTo>
                <a:cubicBezTo>
                  <a:pt x="111" y="78"/>
                  <a:pt x="103" y="95"/>
                  <a:pt x="100" y="101"/>
                </a:cubicBezTo>
                <a:cubicBezTo>
                  <a:pt x="96" y="107"/>
                  <a:pt x="90" y="121"/>
                  <a:pt x="85" y="131"/>
                </a:cubicBezTo>
                <a:cubicBezTo>
                  <a:pt x="81" y="141"/>
                  <a:pt x="73" y="161"/>
                  <a:pt x="72" y="179"/>
                </a:cubicBezTo>
                <a:cubicBezTo>
                  <a:pt x="70" y="196"/>
                  <a:pt x="72" y="209"/>
                  <a:pt x="76" y="222"/>
                </a:cubicBezTo>
                <a:cubicBezTo>
                  <a:pt x="79" y="236"/>
                  <a:pt x="78" y="249"/>
                  <a:pt x="81" y="259"/>
                </a:cubicBezTo>
                <a:cubicBezTo>
                  <a:pt x="81" y="259"/>
                  <a:pt x="82" y="282"/>
                  <a:pt x="97" y="297"/>
                </a:cubicBezTo>
                <a:cubicBezTo>
                  <a:pt x="111" y="312"/>
                  <a:pt x="129" y="323"/>
                  <a:pt x="133" y="326"/>
                </a:cubicBezTo>
                <a:cubicBezTo>
                  <a:pt x="137" y="329"/>
                  <a:pt x="165" y="342"/>
                  <a:pt x="176" y="350"/>
                </a:cubicBezTo>
                <a:cubicBezTo>
                  <a:pt x="186" y="358"/>
                  <a:pt x="243" y="395"/>
                  <a:pt x="246" y="398"/>
                </a:cubicBezTo>
                <a:cubicBezTo>
                  <a:pt x="250" y="401"/>
                  <a:pt x="254" y="403"/>
                  <a:pt x="254" y="403"/>
                </a:cubicBezTo>
                <a:cubicBezTo>
                  <a:pt x="254" y="403"/>
                  <a:pt x="254" y="377"/>
                  <a:pt x="253" y="374"/>
                </a:cubicBezTo>
                <a:cubicBezTo>
                  <a:pt x="253" y="371"/>
                  <a:pt x="253" y="346"/>
                  <a:pt x="253" y="343"/>
                </a:cubicBezTo>
                <a:cubicBezTo>
                  <a:pt x="252" y="340"/>
                  <a:pt x="251" y="320"/>
                  <a:pt x="251" y="317"/>
                </a:cubicBezTo>
                <a:cubicBezTo>
                  <a:pt x="250" y="313"/>
                  <a:pt x="245" y="286"/>
                  <a:pt x="250" y="285"/>
                </a:cubicBezTo>
                <a:cubicBezTo>
                  <a:pt x="255" y="285"/>
                  <a:pt x="254" y="296"/>
                  <a:pt x="258" y="305"/>
                </a:cubicBezTo>
                <a:cubicBezTo>
                  <a:pt x="262" y="314"/>
                  <a:pt x="264" y="333"/>
                  <a:pt x="265" y="339"/>
                </a:cubicBezTo>
                <a:cubicBezTo>
                  <a:pt x="266" y="345"/>
                  <a:pt x="269" y="382"/>
                  <a:pt x="269" y="384"/>
                </a:cubicBezTo>
                <a:cubicBezTo>
                  <a:pt x="268" y="386"/>
                  <a:pt x="269" y="405"/>
                  <a:pt x="272" y="409"/>
                </a:cubicBezTo>
                <a:cubicBezTo>
                  <a:pt x="275" y="412"/>
                  <a:pt x="277" y="417"/>
                  <a:pt x="277" y="421"/>
                </a:cubicBezTo>
                <a:cubicBezTo>
                  <a:pt x="277" y="425"/>
                  <a:pt x="289" y="431"/>
                  <a:pt x="289" y="4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Freeform 87"/>
          <p:cNvSpPr/>
          <p:nvPr/>
        </p:nvSpPr>
        <p:spPr bwMode="auto">
          <a:xfrm>
            <a:off x="3544888" y="1562100"/>
            <a:ext cx="942975" cy="1978025"/>
          </a:xfrm>
          <a:custGeom>
            <a:avLst/>
            <a:gdLst>
              <a:gd name="T0" fmla="*/ 272 w 297"/>
              <a:gd name="T1" fmla="*/ 464 h 468"/>
              <a:gd name="T2" fmla="*/ 226 w 297"/>
              <a:gd name="T3" fmla="*/ 417 h 468"/>
              <a:gd name="T4" fmla="*/ 117 w 297"/>
              <a:gd name="T5" fmla="*/ 351 h 468"/>
              <a:gd name="T6" fmla="*/ 122 w 297"/>
              <a:gd name="T7" fmla="*/ 296 h 468"/>
              <a:gd name="T8" fmla="*/ 135 w 297"/>
              <a:gd name="T9" fmla="*/ 356 h 468"/>
              <a:gd name="T10" fmla="*/ 193 w 297"/>
              <a:gd name="T11" fmla="*/ 389 h 468"/>
              <a:gd name="T12" fmla="*/ 129 w 297"/>
              <a:gd name="T13" fmla="*/ 354 h 468"/>
              <a:gd name="T14" fmla="*/ 34 w 297"/>
              <a:gd name="T15" fmla="*/ 284 h 468"/>
              <a:gd name="T16" fmla="*/ 1 w 297"/>
              <a:gd name="T17" fmla="*/ 197 h 468"/>
              <a:gd name="T18" fmla="*/ 17 w 297"/>
              <a:gd name="T19" fmla="*/ 236 h 468"/>
              <a:gd name="T20" fmla="*/ 59 w 297"/>
              <a:gd name="T21" fmla="*/ 279 h 468"/>
              <a:gd name="T22" fmla="*/ 50 w 297"/>
              <a:gd name="T23" fmla="*/ 222 h 468"/>
              <a:gd name="T24" fmla="*/ 39 w 297"/>
              <a:gd name="T25" fmla="*/ 136 h 468"/>
              <a:gd name="T26" fmla="*/ 42 w 297"/>
              <a:gd name="T27" fmla="*/ 45 h 468"/>
              <a:gd name="T28" fmla="*/ 55 w 297"/>
              <a:gd name="T29" fmla="*/ 3 h 468"/>
              <a:gd name="T30" fmla="*/ 53 w 297"/>
              <a:gd name="T31" fmla="*/ 41 h 468"/>
              <a:gd name="T32" fmla="*/ 46 w 297"/>
              <a:gd name="T33" fmla="*/ 87 h 468"/>
              <a:gd name="T34" fmla="*/ 70 w 297"/>
              <a:gd name="T35" fmla="*/ 116 h 468"/>
              <a:gd name="T36" fmla="*/ 98 w 297"/>
              <a:gd name="T37" fmla="*/ 65 h 468"/>
              <a:gd name="T38" fmla="*/ 134 w 297"/>
              <a:gd name="T39" fmla="*/ 24 h 468"/>
              <a:gd name="T40" fmla="*/ 151 w 297"/>
              <a:gd name="T41" fmla="*/ 10 h 468"/>
              <a:gd name="T42" fmla="*/ 114 w 297"/>
              <a:gd name="T43" fmla="*/ 74 h 468"/>
              <a:gd name="T44" fmla="*/ 85 w 297"/>
              <a:gd name="T45" fmla="*/ 131 h 468"/>
              <a:gd name="T46" fmla="*/ 76 w 297"/>
              <a:gd name="T47" fmla="*/ 222 h 468"/>
              <a:gd name="T48" fmla="*/ 97 w 297"/>
              <a:gd name="T49" fmla="*/ 297 h 468"/>
              <a:gd name="T50" fmla="*/ 176 w 297"/>
              <a:gd name="T51" fmla="*/ 350 h 468"/>
              <a:gd name="T52" fmla="*/ 254 w 297"/>
              <a:gd name="T53" fmla="*/ 403 h 468"/>
              <a:gd name="T54" fmla="*/ 253 w 297"/>
              <a:gd name="T55" fmla="*/ 343 h 468"/>
              <a:gd name="T56" fmla="*/ 250 w 297"/>
              <a:gd name="T57" fmla="*/ 285 h 468"/>
              <a:gd name="T58" fmla="*/ 265 w 297"/>
              <a:gd name="T59" fmla="*/ 339 h 468"/>
              <a:gd name="T60" fmla="*/ 272 w 297"/>
              <a:gd name="T61" fmla="*/ 409 h 468"/>
              <a:gd name="T62" fmla="*/ 289 w 297"/>
              <a:gd name="T63" fmla="*/ 431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7" h="468">
                <a:moveTo>
                  <a:pt x="289" y="431"/>
                </a:moveTo>
                <a:cubicBezTo>
                  <a:pt x="289" y="431"/>
                  <a:pt x="297" y="460"/>
                  <a:pt x="272" y="464"/>
                </a:cubicBezTo>
                <a:cubicBezTo>
                  <a:pt x="251" y="468"/>
                  <a:pt x="249" y="451"/>
                  <a:pt x="249" y="451"/>
                </a:cubicBezTo>
                <a:cubicBezTo>
                  <a:pt x="249" y="451"/>
                  <a:pt x="256" y="426"/>
                  <a:pt x="226" y="417"/>
                </a:cubicBezTo>
                <a:cubicBezTo>
                  <a:pt x="195" y="407"/>
                  <a:pt x="179" y="418"/>
                  <a:pt x="153" y="402"/>
                </a:cubicBezTo>
                <a:cubicBezTo>
                  <a:pt x="128" y="388"/>
                  <a:pt x="120" y="374"/>
                  <a:pt x="117" y="351"/>
                </a:cubicBezTo>
                <a:cubicBezTo>
                  <a:pt x="113" y="328"/>
                  <a:pt x="115" y="288"/>
                  <a:pt x="116" y="285"/>
                </a:cubicBezTo>
                <a:cubicBezTo>
                  <a:pt x="116" y="285"/>
                  <a:pt x="120" y="283"/>
                  <a:pt x="122" y="296"/>
                </a:cubicBezTo>
                <a:cubicBezTo>
                  <a:pt x="124" y="310"/>
                  <a:pt x="124" y="327"/>
                  <a:pt x="127" y="334"/>
                </a:cubicBezTo>
                <a:cubicBezTo>
                  <a:pt x="129" y="338"/>
                  <a:pt x="132" y="348"/>
                  <a:pt x="135" y="356"/>
                </a:cubicBezTo>
                <a:cubicBezTo>
                  <a:pt x="138" y="362"/>
                  <a:pt x="141" y="368"/>
                  <a:pt x="144" y="371"/>
                </a:cubicBezTo>
                <a:cubicBezTo>
                  <a:pt x="151" y="377"/>
                  <a:pt x="169" y="391"/>
                  <a:pt x="193" y="389"/>
                </a:cubicBezTo>
                <a:cubicBezTo>
                  <a:pt x="194" y="389"/>
                  <a:pt x="162" y="371"/>
                  <a:pt x="162" y="371"/>
                </a:cubicBezTo>
                <a:cubicBezTo>
                  <a:pt x="162" y="371"/>
                  <a:pt x="136" y="356"/>
                  <a:pt x="129" y="354"/>
                </a:cubicBezTo>
                <a:cubicBezTo>
                  <a:pt x="123" y="352"/>
                  <a:pt x="81" y="326"/>
                  <a:pt x="70" y="312"/>
                </a:cubicBezTo>
                <a:cubicBezTo>
                  <a:pt x="60" y="299"/>
                  <a:pt x="36" y="286"/>
                  <a:pt x="34" y="284"/>
                </a:cubicBezTo>
                <a:cubicBezTo>
                  <a:pt x="32" y="282"/>
                  <a:pt x="17" y="268"/>
                  <a:pt x="11" y="252"/>
                </a:cubicBezTo>
                <a:cubicBezTo>
                  <a:pt x="5" y="235"/>
                  <a:pt x="0" y="207"/>
                  <a:pt x="1" y="197"/>
                </a:cubicBezTo>
                <a:cubicBezTo>
                  <a:pt x="1" y="188"/>
                  <a:pt x="5" y="195"/>
                  <a:pt x="5" y="195"/>
                </a:cubicBezTo>
                <a:cubicBezTo>
                  <a:pt x="5" y="195"/>
                  <a:pt x="15" y="231"/>
                  <a:pt x="17" y="236"/>
                </a:cubicBezTo>
                <a:cubicBezTo>
                  <a:pt x="20" y="241"/>
                  <a:pt x="28" y="257"/>
                  <a:pt x="38" y="266"/>
                </a:cubicBezTo>
                <a:cubicBezTo>
                  <a:pt x="49" y="275"/>
                  <a:pt x="56" y="279"/>
                  <a:pt x="59" y="279"/>
                </a:cubicBezTo>
                <a:cubicBezTo>
                  <a:pt x="62" y="280"/>
                  <a:pt x="63" y="280"/>
                  <a:pt x="60" y="271"/>
                </a:cubicBezTo>
                <a:cubicBezTo>
                  <a:pt x="57" y="261"/>
                  <a:pt x="50" y="225"/>
                  <a:pt x="50" y="222"/>
                </a:cubicBezTo>
                <a:cubicBezTo>
                  <a:pt x="49" y="218"/>
                  <a:pt x="43" y="189"/>
                  <a:pt x="44" y="179"/>
                </a:cubicBezTo>
                <a:cubicBezTo>
                  <a:pt x="44" y="172"/>
                  <a:pt x="39" y="138"/>
                  <a:pt x="39" y="136"/>
                </a:cubicBezTo>
                <a:cubicBezTo>
                  <a:pt x="38" y="133"/>
                  <a:pt x="31" y="88"/>
                  <a:pt x="32" y="80"/>
                </a:cubicBezTo>
                <a:cubicBezTo>
                  <a:pt x="32" y="71"/>
                  <a:pt x="41" y="50"/>
                  <a:pt x="42" y="45"/>
                </a:cubicBezTo>
                <a:cubicBezTo>
                  <a:pt x="44" y="40"/>
                  <a:pt x="46" y="23"/>
                  <a:pt x="49" y="16"/>
                </a:cubicBezTo>
                <a:cubicBezTo>
                  <a:pt x="52" y="9"/>
                  <a:pt x="51" y="2"/>
                  <a:pt x="55" y="3"/>
                </a:cubicBezTo>
                <a:cubicBezTo>
                  <a:pt x="58" y="4"/>
                  <a:pt x="55" y="16"/>
                  <a:pt x="55" y="18"/>
                </a:cubicBezTo>
                <a:cubicBezTo>
                  <a:pt x="55" y="19"/>
                  <a:pt x="54" y="36"/>
                  <a:pt x="53" y="41"/>
                </a:cubicBezTo>
                <a:cubicBezTo>
                  <a:pt x="53" y="46"/>
                  <a:pt x="50" y="64"/>
                  <a:pt x="48" y="68"/>
                </a:cubicBezTo>
                <a:cubicBezTo>
                  <a:pt x="46" y="72"/>
                  <a:pt x="45" y="80"/>
                  <a:pt x="46" y="87"/>
                </a:cubicBezTo>
                <a:cubicBezTo>
                  <a:pt x="47" y="95"/>
                  <a:pt x="48" y="107"/>
                  <a:pt x="51" y="110"/>
                </a:cubicBezTo>
                <a:cubicBezTo>
                  <a:pt x="53" y="114"/>
                  <a:pt x="61" y="126"/>
                  <a:pt x="70" y="116"/>
                </a:cubicBezTo>
                <a:cubicBezTo>
                  <a:pt x="73" y="113"/>
                  <a:pt x="81" y="94"/>
                  <a:pt x="85" y="88"/>
                </a:cubicBezTo>
                <a:cubicBezTo>
                  <a:pt x="89" y="83"/>
                  <a:pt x="93" y="71"/>
                  <a:pt x="98" y="65"/>
                </a:cubicBezTo>
                <a:cubicBezTo>
                  <a:pt x="103" y="59"/>
                  <a:pt x="107" y="53"/>
                  <a:pt x="118" y="43"/>
                </a:cubicBezTo>
                <a:cubicBezTo>
                  <a:pt x="129" y="33"/>
                  <a:pt x="130" y="29"/>
                  <a:pt x="134" y="24"/>
                </a:cubicBezTo>
                <a:cubicBezTo>
                  <a:pt x="138" y="20"/>
                  <a:pt x="146" y="8"/>
                  <a:pt x="150" y="3"/>
                </a:cubicBezTo>
                <a:cubicBezTo>
                  <a:pt x="153" y="0"/>
                  <a:pt x="157" y="0"/>
                  <a:pt x="151" y="10"/>
                </a:cubicBezTo>
                <a:cubicBezTo>
                  <a:pt x="145" y="19"/>
                  <a:pt x="135" y="40"/>
                  <a:pt x="130" y="46"/>
                </a:cubicBezTo>
                <a:cubicBezTo>
                  <a:pt x="125" y="53"/>
                  <a:pt x="116" y="69"/>
                  <a:pt x="114" y="74"/>
                </a:cubicBezTo>
                <a:cubicBezTo>
                  <a:pt x="111" y="78"/>
                  <a:pt x="103" y="95"/>
                  <a:pt x="100" y="101"/>
                </a:cubicBezTo>
                <a:cubicBezTo>
                  <a:pt x="96" y="107"/>
                  <a:pt x="90" y="121"/>
                  <a:pt x="85" y="131"/>
                </a:cubicBezTo>
                <a:cubicBezTo>
                  <a:pt x="81" y="141"/>
                  <a:pt x="73" y="161"/>
                  <a:pt x="72" y="179"/>
                </a:cubicBezTo>
                <a:cubicBezTo>
                  <a:pt x="70" y="196"/>
                  <a:pt x="72" y="209"/>
                  <a:pt x="76" y="222"/>
                </a:cubicBezTo>
                <a:cubicBezTo>
                  <a:pt x="79" y="236"/>
                  <a:pt x="78" y="249"/>
                  <a:pt x="81" y="259"/>
                </a:cubicBezTo>
                <a:cubicBezTo>
                  <a:pt x="81" y="259"/>
                  <a:pt x="82" y="282"/>
                  <a:pt x="97" y="297"/>
                </a:cubicBezTo>
                <a:cubicBezTo>
                  <a:pt x="111" y="312"/>
                  <a:pt x="129" y="323"/>
                  <a:pt x="133" y="326"/>
                </a:cubicBezTo>
                <a:cubicBezTo>
                  <a:pt x="137" y="329"/>
                  <a:pt x="165" y="342"/>
                  <a:pt x="176" y="350"/>
                </a:cubicBezTo>
                <a:cubicBezTo>
                  <a:pt x="186" y="358"/>
                  <a:pt x="243" y="395"/>
                  <a:pt x="246" y="398"/>
                </a:cubicBezTo>
                <a:cubicBezTo>
                  <a:pt x="250" y="401"/>
                  <a:pt x="254" y="403"/>
                  <a:pt x="254" y="403"/>
                </a:cubicBezTo>
                <a:cubicBezTo>
                  <a:pt x="254" y="403"/>
                  <a:pt x="254" y="377"/>
                  <a:pt x="253" y="374"/>
                </a:cubicBezTo>
                <a:cubicBezTo>
                  <a:pt x="253" y="371"/>
                  <a:pt x="253" y="346"/>
                  <a:pt x="253" y="343"/>
                </a:cubicBezTo>
                <a:cubicBezTo>
                  <a:pt x="252" y="340"/>
                  <a:pt x="251" y="320"/>
                  <a:pt x="251" y="317"/>
                </a:cubicBezTo>
                <a:cubicBezTo>
                  <a:pt x="250" y="313"/>
                  <a:pt x="245" y="286"/>
                  <a:pt x="250" y="285"/>
                </a:cubicBezTo>
                <a:cubicBezTo>
                  <a:pt x="255" y="285"/>
                  <a:pt x="254" y="296"/>
                  <a:pt x="258" y="305"/>
                </a:cubicBezTo>
                <a:cubicBezTo>
                  <a:pt x="262" y="314"/>
                  <a:pt x="264" y="333"/>
                  <a:pt x="265" y="339"/>
                </a:cubicBezTo>
                <a:cubicBezTo>
                  <a:pt x="266" y="345"/>
                  <a:pt x="269" y="382"/>
                  <a:pt x="269" y="384"/>
                </a:cubicBezTo>
                <a:cubicBezTo>
                  <a:pt x="268" y="386"/>
                  <a:pt x="269" y="405"/>
                  <a:pt x="272" y="409"/>
                </a:cubicBezTo>
                <a:cubicBezTo>
                  <a:pt x="275" y="412"/>
                  <a:pt x="277" y="417"/>
                  <a:pt x="277" y="421"/>
                </a:cubicBezTo>
                <a:cubicBezTo>
                  <a:pt x="277" y="425"/>
                  <a:pt x="289" y="431"/>
                  <a:pt x="289" y="4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1143000" y="3517899"/>
            <a:ext cx="6858000" cy="1046163"/>
          </a:xfrm>
        </p:spPr>
        <p:txBody>
          <a:bodyPr anchor="b">
            <a:normAutofit/>
          </a:bodyPr>
          <a:lstStyle>
            <a:lvl1pPr algn="ctr">
              <a:defRPr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143000" y="4656138"/>
            <a:ext cx="6858000" cy="500062"/>
          </a:xfrm>
        </p:spPr>
        <p:txBody>
          <a:bodyPr/>
          <a:lstStyle>
            <a:lvl1pPr marL="0" indent="0" algn="ctr">
              <a:buNone/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97B5FA-0921-464F-AAE1-844C04324D75}" type="datetimeFigureOut">
              <a:rPr kumimoji="0" lang="zh-CN" altLang="en-US" sz="9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9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9940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188" y="174625"/>
            <a:ext cx="1187450" cy="1169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9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9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dirty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3471863" y="1439863"/>
            <a:ext cx="2085975" cy="2781300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633788" y="1655763"/>
            <a:ext cx="1762125" cy="2351088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65" name="图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1029653">
            <a:off x="4514850" y="3068638"/>
            <a:ext cx="1355725" cy="1336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框 7"/>
          <p:cNvSpPr txBox="1"/>
          <p:nvPr/>
        </p:nvSpPr>
        <p:spPr>
          <a:xfrm>
            <a:off x="3998913" y="1900238"/>
            <a:ext cx="1031875" cy="1419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625" b="0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8625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0967" name="图片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9253820">
            <a:off x="3273425" y="1403350"/>
            <a:ext cx="1130300" cy="1114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8719" y="4104827"/>
            <a:ext cx="6786563" cy="1195996"/>
          </a:xfrm>
        </p:spPr>
        <p:txBody>
          <a:bodyPr anchor="b">
            <a:normAutofit/>
          </a:bodyPr>
          <a:lstStyle>
            <a:lvl1pPr algn="ctr">
              <a:defRPr sz="405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78719" y="5383465"/>
            <a:ext cx="6786563" cy="611259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9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9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988" name="图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188" y="174625"/>
            <a:ext cx="1187450" cy="1169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4" name="日期占位符 4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9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9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3012" name="图片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188" y="174625"/>
            <a:ext cx="1187450" cy="1169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 anchor="b"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/>
          <a:lstStyle>
            <a:lvl1pPr marL="0" indent="0">
              <a:buNone/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/>
          <a:lstStyle>
            <a:lvl1pPr marL="0" indent="0">
              <a:buNone/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4" name="日期占位符 6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9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9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页脚占位符 7"/>
          <p:cNvSpPr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7"/>
          <p:cNvSpPr/>
          <p:nvPr/>
        </p:nvSpPr>
        <p:spPr bwMode="auto">
          <a:xfrm flipH="1">
            <a:off x="4656138" y="1695450"/>
            <a:ext cx="942975" cy="1979613"/>
          </a:xfrm>
          <a:custGeom>
            <a:avLst/>
            <a:gdLst>
              <a:gd name="T0" fmla="*/ 272 w 297"/>
              <a:gd name="T1" fmla="*/ 464 h 468"/>
              <a:gd name="T2" fmla="*/ 226 w 297"/>
              <a:gd name="T3" fmla="*/ 417 h 468"/>
              <a:gd name="T4" fmla="*/ 117 w 297"/>
              <a:gd name="T5" fmla="*/ 351 h 468"/>
              <a:gd name="T6" fmla="*/ 122 w 297"/>
              <a:gd name="T7" fmla="*/ 296 h 468"/>
              <a:gd name="T8" fmla="*/ 135 w 297"/>
              <a:gd name="T9" fmla="*/ 356 h 468"/>
              <a:gd name="T10" fmla="*/ 193 w 297"/>
              <a:gd name="T11" fmla="*/ 389 h 468"/>
              <a:gd name="T12" fmla="*/ 129 w 297"/>
              <a:gd name="T13" fmla="*/ 354 h 468"/>
              <a:gd name="T14" fmla="*/ 34 w 297"/>
              <a:gd name="T15" fmla="*/ 284 h 468"/>
              <a:gd name="T16" fmla="*/ 1 w 297"/>
              <a:gd name="T17" fmla="*/ 197 h 468"/>
              <a:gd name="T18" fmla="*/ 17 w 297"/>
              <a:gd name="T19" fmla="*/ 236 h 468"/>
              <a:gd name="T20" fmla="*/ 59 w 297"/>
              <a:gd name="T21" fmla="*/ 279 h 468"/>
              <a:gd name="T22" fmla="*/ 50 w 297"/>
              <a:gd name="T23" fmla="*/ 222 h 468"/>
              <a:gd name="T24" fmla="*/ 39 w 297"/>
              <a:gd name="T25" fmla="*/ 136 h 468"/>
              <a:gd name="T26" fmla="*/ 42 w 297"/>
              <a:gd name="T27" fmla="*/ 45 h 468"/>
              <a:gd name="T28" fmla="*/ 55 w 297"/>
              <a:gd name="T29" fmla="*/ 3 h 468"/>
              <a:gd name="T30" fmla="*/ 53 w 297"/>
              <a:gd name="T31" fmla="*/ 41 h 468"/>
              <a:gd name="T32" fmla="*/ 46 w 297"/>
              <a:gd name="T33" fmla="*/ 87 h 468"/>
              <a:gd name="T34" fmla="*/ 70 w 297"/>
              <a:gd name="T35" fmla="*/ 116 h 468"/>
              <a:gd name="T36" fmla="*/ 98 w 297"/>
              <a:gd name="T37" fmla="*/ 65 h 468"/>
              <a:gd name="T38" fmla="*/ 134 w 297"/>
              <a:gd name="T39" fmla="*/ 24 h 468"/>
              <a:gd name="T40" fmla="*/ 151 w 297"/>
              <a:gd name="T41" fmla="*/ 10 h 468"/>
              <a:gd name="T42" fmla="*/ 114 w 297"/>
              <a:gd name="T43" fmla="*/ 74 h 468"/>
              <a:gd name="T44" fmla="*/ 85 w 297"/>
              <a:gd name="T45" fmla="*/ 131 h 468"/>
              <a:gd name="T46" fmla="*/ 76 w 297"/>
              <a:gd name="T47" fmla="*/ 222 h 468"/>
              <a:gd name="T48" fmla="*/ 97 w 297"/>
              <a:gd name="T49" fmla="*/ 297 h 468"/>
              <a:gd name="T50" fmla="*/ 176 w 297"/>
              <a:gd name="T51" fmla="*/ 350 h 468"/>
              <a:gd name="T52" fmla="*/ 254 w 297"/>
              <a:gd name="T53" fmla="*/ 403 h 468"/>
              <a:gd name="T54" fmla="*/ 253 w 297"/>
              <a:gd name="T55" fmla="*/ 343 h 468"/>
              <a:gd name="T56" fmla="*/ 250 w 297"/>
              <a:gd name="T57" fmla="*/ 285 h 468"/>
              <a:gd name="T58" fmla="*/ 265 w 297"/>
              <a:gd name="T59" fmla="*/ 339 h 468"/>
              <a:gd name="T60" fmla="*/ 272 w 297"/>
              <a:gd name="T61" fmla="*/ 409 h 468"/>
              <a:gd name="T62" fmla="*/ 289 w 297"/>
              <a:gd name="T63" fmla="*/ 431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7" h="468">
                <a:moveTo>
                  <a:pt x="289" y="431"/>
                </a:moveTo>
                <a:cubicBezTo>
                  <a:pt x="289" y="431"/>
                  <a:pt x="297" y="460"/>
                  <a:pt x="272" y="464"/>
                </a:cubicBezTo>
                <a:cubicBezTo>
                  <a:pt x="251" y="468"/>
                  <a:pt x="249" y="451"/>
                  <a:pt x="249" y="451"/>
                </a:cubicBezTo>
                <a:cubicBezTo>
                  <a:pt x="249" y="451"/>
                  <a:pt x="256" y="426"/>
                  <a:pt x="226" y="417"/>
                </a:cubicBezTo>
                <a:cubicBezTo>
                  <a:pt x="195" y="407"/>
                  <a:pt x="179" y="418"/>
                  <a:pt x="153" y="402"/>
                </a:cubicBezTo>
                <a:cubicBezTo>
                  <a:pt x="128" y="388"/>
                  <a:pt x="120" y="374"/>
                  <a:pt x="117" y="351"/>
                </a:cubicBezTo>
                <a:cubicBezTo>
                  <a:pt x="113" y="328"/>
                  <a:pt x="115" y="288"/>
                  <a:pt x="116" y="285"/>
                </a:cubicBezTo>
                <a:cubicBezTo>
                  <a:pt x="116" y="285"/>
                  <a:pt x="120" y="283"/>
                  <a:pt x="122" y="296"/>
                </a:cubicBezTo>
                <a:cubicBezTo>
                  <a:pt x="124" y="310"/>
                  <a:pt x="124" y="327"/>
                  <a:pt x="127" y="334"/>
                </a:cubicBezTo>
                <a:cubicBezTo>
                  <a:pt x="129" y="338"/>
                  <a:pt x="132" y="348"/>
                  <a:pt x="135" y="356"/>
                </a:cubicBezTo>
                <a:cubicBezTo>
                  <a:pt x="138" y="362"/>
                  <a:pt x="141" y="368"/>
                  <a:pt x="144" y="371"/>
                </a:cubicBezTo>
                <a:cubicBezTo>
                  <a:pt x="151" y="377"/>
                  <a:pt x="169" y="391"/>
                  <a:pt x="193" y="389"/>
                </a:cubicBezTo>
                <a:cubicBezTo>
                  <a:pt x="194" y="389"/>
                  <a:pt x="162" y="371"/>
                  <a:pt x="162" y="371"/>
                </a:cubicBezTo>
                <a:cubicBezTo>
                  <a:pt x="162" y="371"/>
                  <a:pt x="136" y="356"/>
                  <a:pt x="129" y="354"/>
                </a:cubicBezTo>
                <a:cubicBezTo>
                  <a:pt x="123" y="352"/>
                  <a:pt x="81" y="326"/>
                  <a:pt x="70" y="312"/>
                </a:cubicBezTo>
                <a:cubicBezTo>
                  <a:pt x="60" y="299"/>
                  <a:pt x="36" y="286"/>
                  <a:pt x="34" y="284"/>
                </a:cubicBezTo>
                <a:cubicBezTo>
                  <a:pt x="32" y="282"/>
                  <a:pt x="17" y="268"/>
                  <a:pt x="11" y="252"/>
                </a:cubicBezTo>
                <a:cubicBezTo>
                  <a:pt x="5" y="235"/>
                  <a:pt x="0" y="207"/>
                  <a:pt x="1" y="197"/>
                </a:cubicBezTo>
                <a:cubicBezTo>
                  <a:pt x="1" y="188"/>
                  <a:pt x="5" y="195"/>
                  <a:pt x="5" y="195"/>
                </a:cubicBezTo>
                <a:cubicBezTo>
                  <a:pt x="5" y="195"/>
                  <a:pt x="15" y="231"/>
                  <a:pt x="17" y="236"/>
                </a:cubicBezTo>
                <a:cubicBezTo>
                  <a:pt x="20" y="241"/>
                  <a:pt x="28" y="257"/>
                  <a:pt x="38" y="266"/>
                </a:cubicBezTo>
                <a:cubicBezTo>
                  <a:pt x="49" y="275"/>
                  <a:pt x="56" y="279"/>
                  <a:pt x="59" y="279"/>
                </a:cubicBezTo>
                <a:cubicBezTo>
                  <a:pt x="62" y="280"/>
                  <a:pt x="63" y="280"/>
                  <a:pt x="60" y="271"/>
                </a:cubicBezTo>
                <a:cubicBezTo>
                  <a:pt x="57" y="261"/>
                  <a:pt x="50" y="225"/>
                  <a:pt x="50" y="222"/>
                </a:cubicBezTo>
                <a:cubicBezTo>
                  <a:pt x="49" y="218"/>
                  <a:pt x="43" y="189"/>
                  <a:pt x="44" y="179"/>
                </a:cubicBezTo>
                <a:cubicBezTo>
                  <a:pt x="44" y="172"/>
                  <a:pt x="39" y="138"/>
                  <a:pt x="39" y="136"/>
                </a:cubicBezTo>
                <a:cubicBezTo>
                  <a:pt x="38" y="133"/>
                  <a:pt x="31" y="88"/>
                  <a:pt x="32" y="80"/>
                </a:cubicBezTo>
                <a:cubicBezTo>
                  <a:pt x="32" y="71"/>
                  <a:pt x="41" y="50"/>
                  <a:pt x="42" y="45"/>
                </a:cubicBezTo>
                <a:cubicBezTo>
                  <a:pt x="44" y="40"/>
                  <a:pt x="46" y="23"/>
                  <a:pt x="49" y="16"/>
                </a:cubicBezTo>
                <a:cubicBezTo>
                  <a:pt x="52" y="9"/>
                  <a:pt x="51" y="2"/>
                  <a:pt x="55" y="3"/>
                </a:cubicBezTo>
                <a:cubicBezTo>
                  <a:pt x="58" y="4"/>
                  <a:pt x="55" y="16"/>
                  <a:pt x="55" y="18"/>
                </a:cubicBezTo>
                <a:cubicBezTo>
                  <a:pt x="55" y="19"/>
                  <a:pt x="54" y="36"/>
                  <a:pt x="53" y="41"/>
                </a:cubicBezTo>
                <a:cubicBezTo>
                  <a:pt x="53" y="46"/>
                  <a:pt x="50" y="64"/>
                  <a:pt x="48" y="68"/>
                </a:cubicBezTo>
                <a:cubicBezTo>
                  <a:pt x="46" y="72"/>
                  <a:pt x="45" y="80"/>
                  <a:pt x="46" y="87"/>
                </a:cubicBezTo>
                <a:cubicBezTo>
                  <a:pt x="47" y="95"/>
                  <a:pt x="48" y="107"/>
                  <a:pt x="51" y="110"/>
                </a:cubicBezTo>
                <a:cubicBezTo>
                  <a:pt x="53" y="114"/>
                  <a:pt x="61" y="126"/>
                  <a:pt x="70" y="116"/>
                </a:cubicBezTo>
                <a:cubicBezTo>
                  <a:pt x="73" y="113"/>
                  <a:pt x="81" y="94"/>
                  <a:pt x="85" y="88"/>
                </a:cubicBezTo>
                <a:cubicBezTo>
                  <a:pt x="89" y="83"/>
                  <a:pt x="93" y="71"/>
                  <a:pt x="98" y="65"/>
                </a:cubicBezTo>
                <a:cubicBezTo>
                  <a:pt x="103" y="59"/>
                  <a:pt x="107" y="53"/>
                  <a:pt x="118" y="43"/>
                </a:cubicBezTo>
                <a:cubicBezTo>
                  <a:pt x="129" y="33"/>
                  <a:pt x="130" y="29"/>
                  <a:pt x="134" y="24"/>
                </a:cubicBezTo>
                <a:cubicBezTo>
                  <a:pt x="138" y="20"/>
                  <a:pt x="146" y="8"/>
                  <a:pt x="150" y="3"/>
                </a:cubicBezTo>
                <a:cubicBezTo>
                  <a:pt x="153" y="0"/>
                  <a:pt x="157" y="0"/>
                  <a:pt x="151" y="10"/>
                </a:cubicBezTo>
                <a:cubicBezTo>
                  <a:pt x="145" y="19"/>
                  <a:pt x="135" y="40"/>
                  <a:pt x="130" y="46"/>
                </a:cubicBezTo>
                <a:cubicBezTo>
                  <a:pt x="125" y="53"/>
                  <a:pt x="116" y="69"/>
                  <a:pt x="114" y="74"/>
                </a:cubicBezTo>
                <a:cubicBezTo>
                  <a:pt x="111" y="78"/>
                  <a:pt x="103" y="95"/>
                  <a:pt x="100" y="101"/>
                </a:cubicBezTo>
                <a:cubicBezTo>
                  <a:pt x="96" y="107"/>
                  <a:pt x="90" y="121"/>
                  <a:pt x="85" y="131"/>
                </a:cubicBezTo>
                <a:cubicBezTo>
                  <a:pt x="81" y="141"/>
                  <a:pt x="73" y="161"/>
                  <a:pt x="72" y="179"/>
                </a:cubicBezTo>
                <a:cubicBezTo>
                  <a:pt x="70" y="196"/>
                  <a:pt x="72" y="209"/>
                  <a:pt x="76" y="222"/>
                </a:cubicBezTo>
                <a:cubicBezTo>
                  <a:pt x="79" y="236"/>
                  <a:pt x="78" y="249"/>
                  <a:pt x="81" y="259"/>
                </a:cubicBezTo>
                <a:cubicBezTo>
                  <a:pt x="81" y="259"/>
                  <a:pt x="82" y="282"/>
                  <a:pt x="97" y="297"/>
                </a:cubicBezTo>
                <a:cubicBezTo>
                  <a:pt x="111" y="312"/>
                  <a:pt x="129" y="323"/>
                  <a:pt x="133" y="326"/>
                </a:cubicBezTo>
                <a:cubicBezTo>
                  <a:pt x="137" y="329"/>
                  <a:pt x="165" y="342"/>
                  <a:pt x="176" y="350"/>
                </a:cubicBezTo>
                <a:cubicBezTo>
                  <a:pt x="186" y="358"/>
                  <a:pt x="243" y="395"/>
                  <a:pt x="246" y="398"/>
                </a:cubicBezTo>
                <a:cubicBezTo>
                  <a:pt x="250" y="401"/>
                  <a:pt x="254" y="403"/>
                  <a:pt x="254" y="403"/>
                </a:cubicBezTo>
                <a:cubicBezTo>
                  <a:pt x="254" y="403"/>
                  <a:pt x="254" y="377"/>
                  <a:pt x="253" y="374"/>
                </a:cubicBezTo>
                <a:cubicBezTo>
                  <a:pt x="253" y="371"/>
                  <a:pt x="253" y="346"/>
                  <a:pt x="253" y="343"/>
                </a:cubicBezTo>
                <a:cubicBezTo>
                  <a:pt x="252" y="340"/>
                  <a:pt x="251" y="320"/>
                  <a:pt x="251" y="317"/>
                </a:cubicBezTo>
                <a:cubicBezTo>
                  <a:pt x="250" y="313"/>
                  <a:pt x="245" y="286"/>
                  <a:pt x="250" y="285"/>
                </a:cubicBezTo>
                <a:cubicBezTo>
                  <a:pt x="255" y="285"/>
                  <a:pt x="254" y="296"/>
                  <a:pt x="258" y="305"/>
                </a:cubicBezTo>
                <a:cubicBezTo>
                  <a:pt x="262" y="314"/>
                  <a:pt x="264" y="333"/>
                  <a:pt x="265" y="339"/>
                </a:cubicBezTo>
                <a:cubicBezTo>
                  <a:pt x="266" y="345"/>
                  <a:pt x="269" y="382"/>
                  <a:pt x="269" y="384"/>
                </a:cubicBezTo>
                <a:cubicBezTo>
                  <a:pt x="268" y="386"/>
                  <a:pt x="269" y="405"/>
                  <a:pt x="272" y="409"/>
                </a:cubicBezTo>
                <a:cubicBezTo>
                  <a:pt x="275" y="412"/>
                  <a:pt x="277" y="417"/>
                  <a:pt x="277" y="421"/>
                </a:cubicBezTo>
                <a:cubicBezTo>
                  <a:pt x="277" y="425"/>
                  <a:pt x="289" y="431"/>
                  <a:pt x="289" y="4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Freeform 87"/>
          <p:cNvSpPr/>
          <p:nvPr/>
        </p:nvSpPr>
        <p:spPr bwMode="auto">
          <a:xfrm>
            <a:off x="3544888" y="1695450"/>
            <a:ext cx="942975" cy="1979613"/>
          </a:xfrm>
          <a:custGeom>
            <a:avLst/>
            <a:gdLst>
              <a:gd name="T0" fmla="*/ 272 w 297"/>
              <a:gd name="T1" fmla="*/ 464 h 468"/>
              <a:gd name="T2" fmla="*/ 226 w 297"/>
              <a:gd name="T3" fmla="*/ 417 h 468"/>
              <a:gd name="T4" fmla="*/ 117 w 297"/>
              <a:gd name="T5" fmla="*/ 351 h 468"/>
              <a:gd name="T6" fmla="*/ 122 w 297"/>
              <a:gd name="T7" fmla="*/ 296 h 468"/>
              <a:gd name="T8" fmla="*/ 135 w 297"/>
              <a:gd name="T9" fmla="*/ 356 h 468"/>
              <a:gd name="T10" fmla="*/ 193 w 297"/>
              <a:gd name="T11" fmla="*/ 389 h 468"/>
              <a:gd name="T12" fmla="*/ 129 w 297"/>
              <a:gd name="T13" fmla="*/ 354 h 468"/>
              <a:gd name="T14" fmla="*/ 34 w 297"/>
              <a:gd name="T15" fmla="*/ 284 h 468"/>
              <a:gd name="T16" fmla="*/ 1 w 297"/>
              <a:gd name="T17" fmla="*/ 197 h 468"/>
              <a:gd name="T18" fmla="*/ 17 w 297"/>
              <a:gd name="T19" fmla="*/ 236 h 468"/>
              <a:gd name="T20" fmla="*/ 59 w 297"/>
              <a:gd name="T21" fmla="*/ 279 h 468"/>
              <a:gd name="T22" fmla="*/ 50 w 297"/>
              <a:gd name="T23" fmla="*/ 222 h 468"/>
              <a:gd name="T24" fmla="*/ 39 w 297"/>
              <a:gd name="T25" fmla="*/ 136 h 468"/>
              <a:gd name="T26" fmla="*/ 42 w 297"/>
              <a:gd name="T27" fmla="*/ 45 h 468"/>
              <a:gd name="T28" fmla="*/ 55 w 297"/>
              <a:gd name="T29" fmla="*/ 3 h 468"/>
              <a:gd name="T30" fmla="*/ 53 w 297"/>
              <a:gd name="T31" fmla="*/ 41 h 468"/>
              <a:gd name="T32" fmla="*/ 46 w 297"/>
              <a:gd name="T33" fmla="*/ 87 h 468"/>
              <a:gd name="T34" fmla="*/ 70 w 297"/>
              <a:gd name="T35" fmla="*/ 116 h 468"/>
              <a:gd name="T36" fmla="*/ 98 w 297"/>
              <a:gd name="T37" fmla="*/ 65 h 468"/>
              <a:gd name="T38" fmla="*/ 134 w 297"/>
              <a:gd name="T39" fmla="*/ 24 h 468"/>
              <a:gd name="T40" fmla="*/ 151 w 297"/>
              <a:gd name="T41" fmla="*/ 10 h 468"/>
              <a:gd name="T42" fmla="*/ 114 w 297"/>
              <a:gd name="T43" fmla="*/ 74 h 468"/>
              <a:gd name="T44" fmla="*/ 85 w 297"/>
              <a:gd name="T45" fmla="*/ 131 h 468"/>
              <a:gd name="T46" fmla="*/ 76 w 297"/>
              <a:gd name="T47" fmla="*/ 222 h 468"/>
              <a:gd name="T48" fmla="*/ 97 w 297"/>
              <a:gd name="T49" fmla="*/ 297 h 468"/>
              <a:gd name="T50" fmla="*/ 176 w 297"/>
              <a:gd name="T51" fmla="*/ 350 h 468"/>
              <a:gd name="T52" fmla="*/ 254 w 297"/>
              <a:gd name="T53" fmla="*/ 403 h 468"/>
              <a:gd name="T54" fmla="*/ 253 w 297"/>
              <a:gd name="T55" fmla="*/ 343 h 468"/>
              <a:gd name="T56" fmla="*/ 250 w 297"/>
              <a:gd name="T57" fmla="*/ 285 h 468"/>
              <a:gd name="T58" fmla="*/ 265 w 297"/>
              <a:gd name="T59" fmla="*/ 339 h 468"/>
              <a:gd name="T60" fmla="*/ 272 w 297"/>
              <a:gd name="T61" fmla="*/ 409 h 468"/>
              <a:gd name="T62" fmla="*/ 289 w 297"/>
              <a:gd name="T63" fmla="*/ 431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7" h="468">
                <a:moveTo>
                  <a:pt x="289" y="431"/>
                </a:moveTo>
                <a:cubicBezTo>
                  <a:pt x="289" y="431"/>
                  <a:pt x="297" y="460"/>
                  <a:pt x="272" y="464"/>
                </a:cubicBezTo>
                <a:cubicBezTo>
                  <a:pt x="251" y="468"/>
                  <a:pt x="249" y="451"/>
                  <a:pt x="249" y="451"/>
                </a:cubicBezTo>
                <a:cubicBezTo>
                  <a:pt x="249" y="451"/>
                  <a:pt x="256" y="426"/>
                  <a:pt x="226" y="417"/>
                </a:cubicBezTo>
                <a:cubicBezTo>
                  <a:pt x="195" y="407"/>
                  <a:pt x="179" y="418"/>
                  <a:pt x="153" y="402"/>
                </a:cubicBezTo>
                <a:cubicBezTo>
                  <a:pt x="128" y="388"/>
                  <a:pt x="120" y="374"/>
                  <a:pt x="117" y="351"/>
                </a:cubicBezTo>
                <a:cubicBezTo>
                  <a:pt x="113" y="328"/>
                  <a:pt x="115" y="288"/>
                  <a:pt x="116" y="285"/>
                </a:cubicBezTo>
                <a:cubicBezTo>
                  <a:pt x="116" y="285"/>
                  <a:pt x="120" y="283"/>
                  <a:pt x="122" y="296"/>
                </a:cubicBezTo>
                <a:cubicBezTo>
                  <a:pt x="124" y="310"/>
                  <a:pt x="124" y="327"/>
                  <a:pt x="127" y="334"/>
                </a:cubicBezTo>
                <a:cubicBezTo>
                  <a:pt x="129" y="338"/>
                  <a:pt x="132" y="348"/>
                  <a:pt x="135" y="356"/>
                </a:cubicBezTo>
                <a:cubicBezTo>
                  <a:pt x="138" y="362"/>
                  <a:pt x="141" y="368"/>
                  <a:pt x="144" y="371"/>
                </a:cubicBezTo>
                <a:cubicBezTo>
                  <a:pt x="151" y="377"/>
                  <a:pt x="169" y="391"/>
                  <a:pt x="193" y="389"/>
                </a:cubicBezTo>
                <a:cubicBezTo>
                  <a:pt x="194" y="389"/>
                  <a:pt x="162" y="371"/>
                  <a:pt x="162" y="371"/>
                </a:cubicBezTo>
                <a:cubicBezTo>
                  <a:pt x="162" y="371"/>
                  <a:pt x="136" y="356"/>
                  <a:pt x="129" y="354"/>
                </a:cubicBezTo>
                <a:cubicBezTo>
                  <a:pt x="123" y="352"/>
                  <a:pt x="81" y="326"/>
                  <a:pt x="70" y="312"/>
                </a:cubicBezTo>
                <a:cubicBezTo>
                  <a:pt x="60" y="299"/>
                  <a:pt x="36" y="286"/>
                  <a:pt x="34" y="284"/>
                </a:cubicBezTo>
                <a:cubicBezTo>
                  <a:pt x="32" y="282"/>
                  <a:pt x="17" y="268"/>
                  <a:pt x="11" y="252"/>
                </a:cubicBezTo>
                <a:cubicBezTo>
                  <a:pt x="5" y="235"/>
                  <a:pt x="0" y="207"/>
                  <a:pt x="1" y="197"/>
                </a:cubicBezTo>
                <a:cubicBezTo>
                  <a:pt x="1" y="188"/>
                  <a:pt x="5" y="195"/>
                  <a:pt x="5" y="195"/>
                </a:cubicBezTo>
                <a:cubicBezTo>
                  <a:pt x="5" y="195"/>
                  <a:pt x="15" y="231"/>
                  <a:pt x="17" y="236"/>
                </a:cubicBezTo>
                <a:cubicBezTo>
                  <a:pt x="20" y="241"/>
                  <a:pt x="28" y="257"/>
                  <a:pt x="38" y="266"/>
                </a:cubicBezTo>
                <a:cubicBezTo>
                  <a:pt x="49" y="275"/>
                  <a:pt x="56" y="279"/>
                  <a:pt x="59" y="279"/>
                </a:cubicBezTo>
                <a:cubicBezTo>
                  <a:pt x="62" y="280"/>
                  <a:pt x="63" y="280"/>
                  <a:pt x="60" y="271"/>
                </a:cubicBezTo>
                <a:cubicBezTo>
                  <a:pt x="57" y="261"/>
                  <a:pt x="50" y="225"/>
                  <a:pt x="50" y="222"/>
                </a:cubicBezTo>
                <a:cubicBezTo>
                  <a:pt x="49" y="218"/>
                  <a:pt x="43" y="189"/>
                  <a:pt x="44" y="179"/>
                </a:cubicBezTo>
                <a:cubicBezTo>
                  <a:pt x="44" y="172"/>
                  <a:pt x="39" y="138"/>
                  <a:pt x="39" y="136"/>
                </a:cubicBezTo>
                <a:cubicBezTo>
                  <a:pt x="38" y="133"/>
                  <a:pt x="31" y="88"/>
                  <a:pt x="32" y="80"/>
                </a:cubicBezTo>
                <a:cubicBezTo>
                  <a:pt x="32" y="71"/>
                  <a:pt x="41" y="50"/>
                  <a:pt x="42" y="45"/>
                </a:cubicBezTo>
                <a:cubicBezTo>
                  <a:pt x="44" y="40"/>
                  <a:pt x="46" y="23"/>
                  <a:pt x="49" y="16"/>
                </a:cubicBezTo>
                <a:cubicBezTo>
                  <a:pt x="52" y="9"/>
                  <a:pt x="51" y="2"/>
                  <a:pt x="55" y="3"/>
                </a:cubicBezTo>
                <a:cubicBezTo>
                  <a:pt x="58" y="4"/>
                  <a:pt x="55" y="16"/>
                  <a:pt x="55" y="18"/>
                </a:cubicBezTo>
                <a:cubicBezTo>
                  <a:pt x="55" y="19"/>
                  <a:pt x="54" y="36"/>
                  <a:pt x="53" y="41"/>
                </a:cubicBezTo>
                <a:cubicBezTo>
                  <a:pt x="53" y="46"/>
                  <a:pt x="50" y="64"/>
                  <a:pt x="48" y="68"/>
                </a:cubicBezTo>
                <a:cubicBezTo>
                  <a:pt x="46" y="72"/>
                  <a:pt x="45" y="80"/>
                  <a:pt x="46" y="87"/>
                </a:cubicBezTo>
                <a:cubicBezTo>
                  <a:pt x="47" y="95"/>
                  <a:pt x="48" y="107"/>
                  <a:pt x="51" y="110"/>
                </a:cubicBezTo>
                <a:cubicBezTo>
                  <a:pt x="53" y="114"/>
                  <a:pt x="61" y="126"/>
                  <a:pt x="70" y="116"/>
                </a:cubicBezTo>
                <a:cubicBezTo>
                  <a:pt x="73" y="113"/>
                  <a:pt x="81" y="94"/>
                  <a:pt x="85" y="88"/>
                </a:cubicBezTo>
                <a:cubicBezTo>
                  <a:pt x="89" y="83"/>
                  <a:pt x="93" y="71"/>
                  <a:pt x="98" y="65"/>
                </a:cubicBezTo>
                <a:cubicBezTo>
                  <a:pt x="103" y="59"/>
                  <a:pt x="107" y="53"/>
                  <a:pt x="118" y="43"/>
                </a:cubicBezTo>
                <a:cubicBezTo>
                  <a:pt x="129" y="33"/>
                  <a:pt x="130" y="29"/>
                  <a:pt x="134" y="24"/>
                </a:cubicBezTo>
                <a:cubicBezTo>
                  <a:pt x="138" y="20"/>
                  <a:pt x="146" y="8"/>
                  <a:pt x="150" y="3"/>
                </a:cubicBezTo>
                <a:cubicBezTo>
                  <a:pt x="153" y="0"/>
                  <a:pt x="157" y="0"/>
                  <a:pt x="151" y="10"/>
                </a:cubicBezTo>
                <a:cubicBezTo>
                  <a:pt x="145" y="19"/>
                  <a:pt x="135" y="40"/>
                  <a:pt x="130" y="46"/>
                </a:cubicBezTo>
                <a:cubicBezTo>
                  <a:pt x="125" y="53"/>
                  <a:pt x="116" y="69"/>
                  <a:pt x="114" y="74"/>
                </a:cubicBezTo>
                <a:cubicBezTo>
                  <a:pt x="111" y="78"/>
                  <a:pt x="103" y="95"/>
                  <a:pt x="100" y="101"/>
                </a:cubicBezTo>
                <a:cubicBezTo>
                  <a:pt x="96" y="107"/>
                  <a:pt x="90" y="121"/>
                  <a:pt x="85" y="131"/>
                </a:cubicBezTo>
                <a:cubicBezTo>
                  <a:pt x="81" y="141"/>
                  <a:pt x="73" y="161"/>
                  <a:pt x="72" y="179"/>
                </a:cubicBezTo>
                <a:cubicBezTo>
                  <a:pt x="70" y="196"/>
                  <a:pt x="72" y="209"/>
                  <a:pt x="76" y="222"/>
                </a:cubicBezTo>
                <a:cubicBezTo>
                  <a:pt x="79" y="236"/>
                  <a:pt x="78" y="249"/>
                  <a:pt x="81" y="259"/>
                </a:cubicBezTo>
                <a:cubicBezTo>
                  <a:pt x="81" y="259"/>
                  <a:pt x="82" y="282"/>
                  <a:pt x="97" y="297"/>
                </a:cubicBezTo>
                <a:cubicBezTo>
                  <a:pt x="111" y="312"/>
                  <a:pt x="129" y="323"/>
                  <a:pt x="133" y="326"/>
                </a:cubicBezTo>
                <a:cubicBezTo>
                  <a:pt x="137" y="329"/>
                  <a:pt x="165" y="342"/>
                  <a:pt x="176" y="350"/>
                </a:cubicBezTo>
                <a:cubicBezTo>
                  <a:pt x="186" y="358"/>
                  <a:pt x="243" y="395"/>
                  <a:pt x="246" y="398"/>
                </a:cubicBezTo>
                <a:cubicBezTo>
                  <a:pt x="250" y="401"/>
                  <a:pt x="254" y="403"/>
                  <a:pt x="254" y="403"/>
                </a:cubicBezTo>
                <a:cubicBezTo>
                  <a:pt x="254" y="403"/>
                  <a:pt x="254" y="377"/>
                  <a:pt x="253" y="374"/>
                </a:cubicBezTo>
                <a:cubicBezTo>
                  <a:pt x="253" y="371"/>
                  <a:pt x="253" y="346"/>
                  <a:pt x="253" y="343"/>
                </a:cubicBezTo>
                <a:cubicBezTo>
                  <a:pt x="252" y="340"/>
                  <a:pt x="251" y="320"/>
                  <a:pt x="251" y="317"/>
                </a:cubicBezTo>
                <a:cubicBezTo>
                  <a:pt x="250" y="313"/>
                  <a:pt x="245" y="286"/>
                  <a:pt x="250" y="285"/>
                </a:cubicBezTo>
                <a:cubicBezTo>
                  <a:pt x="255" y="285"/>
                  <a:pt x="254" y="296"/>
                  <a:pt x="258" y="305"/>
                </a:cubicBezTo>
                <a:cubicBezTo>
                  <a:pt x="262" y="314"/>
                  <a:pt x="264" y="333"/>
                  <a:pt x="265" y="339"/>
                </a:cubicBezTo>
                <a:cubicBezTo>
                  <a:pt x="266" y="345"/>
                  <a:pt x="269" y="382"/>
                  <a:pt x="269" y="384"/>
                </a:cubicBezTo>
                <a:cubicBezTo>
                  <a:pt x="268" y="386"/>
                  <a:pt x="269" y="405"/>
                  <a:pt x="272" y="409"/>
                </a:cubicBezTo>
                <a:cubicBezTo>
                  <a:pt x="275" y="412"/>
                  <a:pt x="277" y="417"/>
                  <a:pt x="277" y="421"/>
                </a:cubicBezTo>
                <a:cubicBezTo>
                  <a:pt x="277" y="425"/>
                  <a:pt x="289" y="431"/>
                  <a:pt x="289" y="4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477419"/>
            <a:ext cx="7886700" cy="1424781"/>
          </a:xfrm>
        </p:spPr>
        <p:txBody>
          <a:bodyPr>
            <a:normAutofit/>
          </a:bodyPr>
          <a:lstStyle>
            <a:lvl1pPr algn="ctr">
              <a:defRPr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4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9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9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5060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188" y="174625"/>
            <a:ext cx="1187450" cy="1169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9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9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6084" name="图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188" y="174625"/>
            <a:ext cx="1187450" cy="1169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713673"/>
            <a:ext cx="3511241" cy="1428161"/>
          </a:xfrm>
        </p:spPr>
        <p:txBody>
          <a:bodyPr anchor="b">
            <a:normAutofit/>
          </a:bodyPr>
          <a:lstStyle>
            <a:lvl1pPr>
              <a:defRPr sz="27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713673"/>
            <a:ext cx="4283912" cy="5403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2313873"/>
            <a:ext cx="3511241" cy="3811588"/>
          </a:xfrm>
        </p:spPr>
        <p:txBody>
          <a:bodyPr/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14" name="日期占位符 4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FD9D74-47D9-4702-A33C-335B63B48DBF}" type="datetimeFigureOut">
              <a:rPr kumimoji="0" lang="zh-CN" altLang="en-US" sz="9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9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dirty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710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188" y="174625"/>
            <a:ext cx="1187450" cy="1169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33674" y="365125"/>
            <a:ext cx="681676" cy="5811838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365125"/>
            <a:ext cx="7084832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9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9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268" name="图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188" y="174625"/>
            <a:ext cx="1187450" cy="1169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4" name="日期占位符 4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9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9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8132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188" y="174625"/>
            <a:ext cx="1187450" cy="1169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4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9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9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87"/>
          <p:cNvSpPr/>
          <p:nvPr/>
        </p:nvSpPr>
        <p:spPr bwMode="auto">
          <a:xfrm flipH="1">
            <a:off x="4656138" y="1562100"/>
            <a:ext cx="942975" cy="1978025"/>
          </a:xfrm>
          <a:custGeom>
            <a:avLst/>
            <a:gdLst>
              <a:gd name="T0" fmla="*/ 272 w 297"/>
              <a:gd name="T1" fmla="*/ 464 h 468"/>
              <a:gd name="T2" fmla="*/ 226 w 297"/>
              <a:gd name="T3" fmla="*/ 417 h 468"/>
              <a:gd name="T4" fmla="*/ 117 w 297"/>
              <a:gd name="T5" fmla="*/ 351 h 468"/>
              <a:gd name="T6" fmla="*/ 122 w 297"/>
              <a:gd name="T7" fmla="*/ 296 h 468"/>
              <a:gd name="T8" fmla="*/ 135 w 297"/>
              <a:gd name="T9" fmla="*/ 356 h 468"/>
              <a:gd name="T10" fmla="*/ 193 w 297"/>
              <a:gd name="T11" fmla="*/ 389 h 468"/>
              <a:gd name="T12" fmla="*/ 129 w 297"/>
              <a:gd name="T13" fmla="*/ 354 h 468"/>
              <a:gd name="T14" fmla="*/ 34 w 297"/>
              <a:gd name="T15" fmla="*/ 284 h 468"/>
              <a:gd name="T16" fmla="*/ 1 w 297"/>
              <a:gd name="T17" fmla="*/ 197 h 468"/>
              <a:gd name="T18" fmla="*/ 17 w 297"/>
              <a:gd name="T19" fmla="*/ 236 h 468"/>
              <a:gd name="T20" fmla="*/ 59 w 297"/>
              <a:gd name="T21" fmla="*/ 279 h 468"/>
              <a:gd name="T22" fmla="*/ 50 w 297"/>
              <a:gd name="T23" fmla="*/ 222 h 468"/>
              <a:gd name="T24" fmla="*/ 39 w 297"/>
              <a:gd name="T25" fmla="*/ 136 h 468"/>
              <a:gd name="T26" fmla="*/ 42 w 297"/>
              <a:gd name="T27" fmla="*/ 45 h 468"/>
              <a:gd name="T28" fmla="*/ 55 w 297"/>
              <a:gd name="T29" fmla="*/ 3 h 468"/>
              <a:gd name="T30" fmla="*/ 53 w 297"/>
              <a:gd name="T31" fmla="*/ 41 h 468"/>
              <a:gd name="T32" fmla="*/ 46 w 297"/>
              <a:gd name="T33" fmla="*/ 87 h 468"/>
              <a:gd name="T34" fmla="*/ 70 w 297"/>
              <a:gd name="T35" fmla="*/ 116 h 468"/>
              <a:gd name="T36" fmla="*/ 98 w 297"/>
              <a:gd name="T37" fmla="*/ 65 h 468"/>
              <a:gd name="T38" fmla="*/ 134 w 297"/>
              <a:gd name="T39" fmla="*/ 24 h 468"/>
              <a:gd name="T40" fmla="*/ 151 w 297"/>
              <a:gd name="T41" fmla="*/ 10 h 468"/>
              <a:gd name="T42" fmla="*/ 114 w 297"/>
              <a:gd name="T43" fmla="*/ 74 h 468"/>
              <a:gd name="T44" fmla="*/ 85 w 297"/>
              <a:gd name="T45" fmla="*/ 131 h 468"/>
              <a:gd name="T46" fmla="*/ 76 w 297"/>
              <a:gd name="T47" fmla="*/ 222 h 468"/>
              <a:gd name="T48" fmla="*/ 97 w 297"/>
              <a:gd name="T49" fmla="*/ 297 h 468"/>
              <a:gd name="T50" fmla="*/ 176 w 297"/>
              <a:gd name="T51" fmla="*/ 350 h 468"/>
              <a:gd name="T52" fmla="*/ 254 w 297"/>
              <a:gd name="T53" fmla="*/ 403 h 468"/>
              <a:gd name="T54" fmla="*/ 253 w 297"/>
              <a:gd name="T55" fmla="*/ 343 h 468"/>
              <a:gd name="T56" fmla="*/ 250 w 297"/>
              <a:gd name="T57" fmla="*/ 285 h 468"/>
              <a:gd name="T58" fmla="*/ 265 w 297"/>
              <a:gd name="T59" fmla="*/ 339 h 468"/>
              <a:gd name="T60" fmla="*/ 272 w 297"/>
              <a:gd name="T61" fmla="*/ 409 h 468"/>
              <a:gd name="T62" fmla="*/ 289 w 297"/>
              <a:gd name="T63" fmla="*/ 431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7" h="468">
                <a:moveTo>
                  <a:pt x="289" y="431"/>
                </a:moveTo>
                <a:cubicBezTo>
                  <a:pt x="289" y="431"/>
                  <a:pt x="297" y="460"/>
                  <a:pt x="272" y="464"/>
                </a:cubicBezTo>
                <a:cubicBezTo>
                  <a:pt x="251" y="468"/>
                  <a:pt x="249" y="451"/>
                  <a:pt x="249" y="451"/>
                </a:cubicBezTo>
                <a:cubicBezTo>
                  <a:pt x="249" y="451"/>
                  <a:pt x="256" y="426"/>
                  <a:pt x="226" y="417"/>
                </a:cubicBezTo>
                <a:cubicBezTo>
                  <a:pt x="195" y="407"/>
                  <a:pt x="179" y="418"/>
                  <a:pt x="153" y="402"/>
                </a:cubicBezTo>
                <a:cubicBezTo>
                  <a:pt x="128" y="388"/>
                  <a:pt x="120" y="374"/>
                  <a:pt x="117" y="351"/>
                </a:cubicBezTo>
                <a:cubicBezTo>
                  <a:pt x="113" y="328"/>
                  <a:pt x="115" y="288"/>
                  <a:pt x="116" y="285"/>
                </a:cubicBezTo>
                <a:cubicBezTo>
                  <a:pt x="116" y="285"/>
                  <a:pt x="120" y="283"/>
                  <a:pt x="122" y="296"/>
                </a:cubicBezTo>
                <a:cubicBezTo>
                  <a:pt x="124" y="310"/>
                  <a:pt x="124" y="327"/>
                  <a:pt x="127" y="334"/>
                </a:cubicBezTo>
                <a:cubicBezTo>
                  <a:pt x="129" y="338"/>
                  <a:pt x="132" y="348"/>
                  <a:pt x="135" y="356"/>
                </a:cubicBezTo>
                <a:cubicBezTo>
                  <a:pt x="138" y="362"/>
                  <a:pt x="141" y="368"/>
                  <a:pt x="144" y="371"/>
                </a:cubicBezTo>
                <a:cubicBezTo>
                  <a:pt x="151" y="377"/>
                  <a:pt x="169" y="391"/>
                  <a:pt x="193" y="389"/>
                </a:cubicBezTo>
                <a:cubicBezTo>
                  <a:pt x="194" y="389"/>
                  <a:pt x="162" y="371"/>
                  <a:pt x="162" y="371"/>
                </a:cubicBezTo>
                <a:cubicBezTo>
                  <a:pt x="162" y="371"/>
                  <a:pt x="136" y="356"/>
                  <a:pt x="129" y="354"/>
                </a:cubicBezTo>
                <a:cubicBezTo>
                  <a:pt x="123" y="352"/>
                  <a:pt x="81" y="326"/>
                  <a:pt x="70" y="312"/>
                </a:cubicBezTo>
                <a:cubicBezTo>
                  <a:pt x="60" y="299"/>
                  <a:pt x="36" y="286"/>
                  <a:pt x="34" y="284"/>
                </a:cubicBezTo>
                <a:cubicBezTo>
                  <a:pt x="32" y="282"/>
                  <a:pt x="17" y="268"/>
                  <a:pt x="11" y="252"/>
                </a:cubicBezTo>
                <a:cubicBezTo>
                  <a:pt x="5" y="235"/>
                  <a:pt x="0" y="207"/>
                  <a:pt x="1" y="197"/>
                </a:cubicBezTo>
                <a:cubicBezTo>
                  <a:pt x="1" y="188"/>
                  <a:pt x="5" y="195"/>
                  <a:pt x="5" y="195"/>
                </a:cubicBezTo>
                <a:cubicBezTo>
                  <a:pt x="5" y="195"/>
                  <a:pt x="15" y="231"/>
                  <a:pt x="17" y="236"/>
                </a:cubicBezTo>
                <a:cubicBezTo>
                  <a:pt x="20" y="241"/>
                  <a:pt x="28" y="257"/>
                  <a:pt x="38" y="266"/>
                </a:cubicBezTo>
                <a:cubicBezTo>
                  <a:pt x="49" y="275"/>
                  <a:pt x="56" y="279"/>
                  <a:pt x="59" y="279"/>
                </a:cubicBezTo>
                <a:cubicBezTo>
                  <a:pt x="62" y="280"/>
                  <a:pt x="63" y="280"/>
                  <a:pt x="60" y="271"/>
                </a:cubicBezTo>
                <a:cubicBezTo>
                  <a:pt x="57" y="261"/>
                  <a:pt x="50" y="225"/>
                  <a:pt x="50" y="222"/>
                </a:cubicBezTo>
                <a:cubicBezTo>
                  <a:pt x="49" y="218"/>
                  <a:pt x="43" y="189"/>
                  <a:pt x="44" y="179"/>
                </a:cubicBezTo>
                <a:cubicBezTo>
                  <a:pt x="44" y="172"/>
                  <a:pt x="39" y="138"/>
                  <a:pt x="39" y="136"/>
                </a:cubicBezTo>
                <a:cubicBezTo>
                  <a:pt x="38" y="133"/>
                  <a:pt x="31" y="88"/>
                  <a:pt x="32" y="80"/>
                </a:cubicBezTo>
                <a:cubicBezTo>
                  <a:pt x="32" y="71"/>
                  <a:pt x="41" y="50"/>
                  <a:pt x="42" y="45"/>
                </a:cubicBezTo>
                <a:cubicBezTo>
                  <a:pt x="44" y="40"/>
                  <a:pt x="46" y="23"/>
                  <a:pt x="49" y="16"/>
                </a:cubicBezTo>
                <a:cubicBezTo>
                  <a:pt x="52" y="9"/>
                  <a:pt x="51" y="2"/>
                  <a:pt x="55" y="3"/>
                </a:cubicBezTo>
                <a:cubicBezTo>
                  <a:pt x="58" y="4"/>
                  <a:pt x="55" y="16"/>
                  <a:pt x="55" y="18"/>
                </a:cubicBezTo>
                <a:cubicBezTo>
                  <a:pt x="55" y="19"/>
                  <a:pt x="54" y="36"/>
                  <a:pt x="53" y="41"/>
                </a:cubicBezTo>
                <a:cubicBezTo>
                  <a:pt x="53" y="46"/>
                  <a:pt x="50" y="64"/>
                  <a:pt x="48" y="68"/>
                </a:cubicBezTo>
                <a:cubicBezTo>
                  <a:pt x="46" y="72"/>
                  <a:pt x="45" y="80"/>
                  <a:pt x="46" y="87"/>
                </a:cubicBezTo>
                <a:cubicBezTo>
                  <a:pt x="47" y="95"/>
                  <a:pt x="48" y="107"/>
                  <a:pt x="51" y="110"/>
                </a:cubicBezTo>
                <a:cubicBezTo>
                  <a:pt x="53" y="114"/>
                  <a:pt x="61" y="126"/>
                  <a:pt x="70" y="116"/>
                </a:cubicBezTo>
                <a:cubicBezTo>
                  <a:pt x="73" y="113"/>
                  <a:pt x="81" y="94"/>
                  <a:pt x="85" y="88"/>
                </a:cubicBezTo>
                <a:cubicBezTo>
                  <a:pt x="89" y="83"/>
                  <a:pt x="93" y="71"/>
                  <a:pt x="98" y="65"/>
                </a:cubicBezTo>
                <a:cubicBezTo>
                  <a:pt x="103" y="59"/>
                  <a:pt x="107" y="53"/>
                  <a:pt x="118" y="43"/>
                </a:cubicBezTo>
                <a:cubicBezTo>
                  <a:pt x="129" y="33"/>
                  <a:pt x="130" y="29"/>
                  <a:pt x="134" y="24"/>
                </a:cubicBezTo>
                <a:cubicBezTo>
                  <a:pt x="138" y="20"/>
                  <a:pt x="146" y="8"/>
                  <a:pt x="150" y="3"/>
                </a:cubicBezTo>
                <a:cubicBezTo>
                  <a:pt x="153" y="0"/>
                  <a:pt x="157" y="0"/>
                  <a:pt x="151" y="10"/>
                </a:cubicBezTo>
                <a:cubicBezTo>
                  <a:pt x="145" y="19"/>
                  <a:pt x="135" y="40"/>
                  <a:pt x="130" y="46"/>
                </a:cubicBezTo>
                <a:cubicBezTo>
                  <a:pt x="125" y="53"/>
                  <a:pt x="116" y="69"/>
                  <a:pt x="114" y="74"/>
                </a:cubicBezTo>
                <a:cubicBezTo>
                  <a:pt x="111" y="78"/>
                  <a:pt x="103" y="95"/>
                  <a:pt x="100" y="101"/>
                </a:cubicBezTo>
                <a:cubicBezTo>
                  <a:pt x="96" y="107"/>
                  <a:pt x="90" y="121"/>
                  <a:pt x="85" y="131"/>
                </a:cubicBezTo>
                <a:cubicBezTo>
                  <a:pt x="81" y="141"/>
                  <a:pt x="73" y="161"/>
                  <a:pt x="72" y="179"/>
                </a:cubicBezTo>
                <a:cubicBezTo>
                  <a:pt x="70" y="196"/>
                  <a:pt x="72" y="209"/>
                  <a:pt x="76" y="222"/>
                </a:cubicBezTo>
                <a:cubicBezTo>
                  <a:pt x="79" y="236"/>
                  <a:pt x="78" y="249"/>
                  <a:pt x="81" y="259"/>
                </a:cubicBezTo>
                <a:cubicBezTo>
                  <a:pt x="81" y="259"/>
                  <a:pt x="82" y="282"/>
                  <a:pt x="97" y="297"/>
                </a:cubicBezTo>
                <a:cubicBezTo>
                  <a:pt x="111" y="312"/>
                  <a:pt x="129" y="323"/>
                  <a:pt x="133" y="326"/>
                </a:cubicBezTo>
                <a:cubicBezTo>
                  <a:pt x="137" y="329"/>
                  <a:pt x="165" y="342"/>
                  <a:pt x="176" y="350"/>
                </a:cubicBezTo>
                <a:cubicBezTo>
                  <a:pt x="186" y="358"/>
                  <a:pt x="243" y="395"/>
                  <a:pt x="246" y="398"/>
                </a:cubicBezTo>
                <a:cubicBezTo>
                  <a:pt x="250" y="401"/>
                  <a:pt x="254" y="403"/>
                  <a:pt x="254" y="403"/>
                </a:cubicBezTo>
                <a:cubicBezTo>
                  <a:pt x="254" y="403"/>
                  <a:pt x="254" y="377"/>
                  <a:pt x="253" y="374"/>
                </a:cubicBezTo>
                <a:cubicBezTo>
                  <a:pt x="253" y="371"/>
                  <a:pt x="253" y="346"/>
                  <a:pt x="253" y="343"/>
                </a:cubicBezTo>
                <a:cubicBezTo>
                  <a:pt x="252" y="340"/>
                  <a:pt x="251" y="320"/>
                  <a:pt x="251" y="317"/>
                </a:cubicBezTo>
                <a:cubicBezTo>
                  <a:pt x="250" y="313"/>
                  <a:pt x="245" y="286"/>
                  <a:pt x="250" y="285"/>
                </a:cubicBezTo>
                <a:cubicBezTo>
                  <a:pt x="255" y="285"/>
                  <a:pt x="254" y="296"/>
                  <a:pt x="258" y="305"/>
                </a:cubicBezTo>
                <a:cubicBezTo>
                  <a:pt x="262" y="314"/>
                  <a:pt x="264" y="333"/>
                  <a:pt x="265" y="339"/>
                </a:cubicBezTo>
                <a:cubicBezTo>
                  <a:pt x="266" y="345"/>
                  <a:pt x="269" y="382"/>
                  <a:pt x="269" y="384"/>
                </a:cubicBezTo>
                <a:cubicBezTo>
                  <a:pt x="268" y="386"/>
                  <a:pt x="269" y="405"/>
                  <a:pt x="272" y="409"/>
                </a:cubicBezTo>
                <a:cubicBezTo>
                  <a:pt x="275" y="412"/>
                  <a:pt x="277" y="417"/>
                  <a:pt x="277" y="421"/>
                </a:cubicBezTo>
                <a:cubicBezTo>
                  <a:pt x="277" y="425"/>
                  <a:pt x="289" y="431"/>
                  <a:pt x="289" y="4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Freeform 87"/>
          <p:cNvSpPr/>
          <p:nvPr/>
        </p:nvSpPr>
        <p:spPr bwMode="auto">
          <a:xfrm>
            <a:off x="3544888" y="1562100"/>
            <a:ext cx="942975" cy="1978025"/>
          </a:xfrm>
          <a:custGeom>
            <a:avLst/>
            <a:gdLst>
              <a:gd name="T0" fmla="*/ 272 w 297"/>
              <a:gd name="T1" fmla="*/ 464 h 468"/>
              <a:gd name="T2" fmla="*/ 226 w 297"/>
              <a:gd name="T3" fmla="*/ 417 h 468"/>
              <a:gd name="T4" fmla="*/ 117 w 297"/>
              <a:gd name="T5" fmla="*/ 351 h 468"/>
              <a:gd name="T6" fmla="*/ 122 w 297"/>
              <a:gd name="T7" fmla="*/ 296 h 468"/>
              <a:gd name="T8" fmla="*/ 135 w 297"/>
              <a:gd name="T9" fmla="*/ 356 h 468"/>
              <a:gd name="T10" fmla="*/ 193 w 297"/>
              <a:gd name="T11" fmla="*/ 389 h 468"/>
              <a:gd name="T12" fmla="*/ 129 w 297"/>
              <a:gd name="T13" fmla="*/ 354 h 468"/>
              <a:gd name="T14" fmla="*/ 34 w 297"/>
              <a:gd name="T15" fmla="*/ 284 h 468"/>
              <a:gd name="T16" fmla="*/ 1 w 297"/>
              <a:gd name="T17" fmla="*/ 197 h 468"/>
              <a:gd name="T18" fmla="*/ 17 w 297"/>
              <a:gd name="T19" fmla="*/ 236 h 468"/>
              <a:gd name="T20" fmla="*/ 59 w 297"/>
              <a:gd name="T21" fmla="*/ 279 h 468"/>
              <a:gd name="T22" fmla="*/ 50 w 297"/>
              <a:gd name="T23" fmla="*/ 222 h 468"/>
              <a:gd name="T24" fmla="*/ 39 w 297"/>
              <a:gd name="T25" fmla="*/ 136 h 468"/>
              <a:gd name="T26" fmla="*/ 42 w 297"/>
              <a:gd name="T27" fmla="*/ 45 h 468"/>
              <a:gd name="T28" fmla="*/ 55 w 297"/>
              <a:gd name="T29" fmla="*/ 3 h 468"/>
              <a:gd name="T30" fmla="*/ 53 w 297"/>
              <a:gd name="T31" fmla="*/ 41 h 468"/>
              <a:gd name="T32" fmla="*/ 46 w 297"/>
              <a:gd name="T33" fmla="*/ 87 h 468"/>
              <a:gd name="T34" fmla="*/ 70 w 297"/>
              <a:gd name="T35" fmla="*/ 116 h 468"/>
              <a:gd name="T36" fmla="*/ 98 w 297"/>
              <a:gd name="T37" fmla="*/ 65 h 468"/>
              <a:gd name="T38" fmla="*/ 134 w 297"/>
              <a:gd name="T39" fmla="*/ 24 h 468"/>
              <a:gd name="T40" fmla="*/ 151 w 297"/>
              <a:gd name="T41" fmla="*/ 10 h 468"/>
              <a:gd name="T42" fmla="*/ 114 w 297"/>
              <a:gd name="T43" fmla="*/ 74 h 468"/>
              <a:gd name="T44" fmla="*/ 85 w 297"/>
              <a:gd name="T45" fmla="*/ 131 h 468"/>
              <a:gd name="T46" fmla="*/ 76 w 297"/>
              <a:gd name="T47" fmla="*/ 222 h 468"/>
              <a:gd name="T48" fmla="*/ 97 w 297"/>
              <a:gd name="T49" fmla="*/ 297 h 468"/>
              <a:gd name="T50" fmla="*/ 176 w 297"/>
              <a:gd name="T51" fmla="*/ 350 h 468"/>
              <a:gd name="T52" fmla="*/ 254 w 297"/>
              <a:gd name="T53" fmla="*/ 403 h 468"/>
              <a:gd name="T54" fmla="*/ 253 w 297"/>
              <a:gd name="T55" fmla="*/ 343 h 468"/>
              <a:gd name="T56" fmla="*/ 250 w 297"/>
              <a:gd name="T57" fmla="*/ 285 h 468"/>
              <a:gd name="T58" fmla="*/ 265 w 297"/>
              <a:gd name="T59" fmla="*/ 339 h 468"/>
              <a:gd name="T60" fmla="*/ 272 w 297"/>
              <a:gd name="T61" fmla="*/ 409 h 468"/>
              <a:gd name="T62" fmla="*/ 289 w 297"/>
              <a:gd name="T63" fmla="*/ 431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7" h="468">
                <a:moveTo>
                  <a:pt x="289" y="431"/>
                </a:moveTo>
                <a:cubicBezTo>
                  <a:pt x="289" y="431"/>
                  <a:pt x="297" y="460"/>
                  <a:pt x="272" y="464"/>
                </a:cubicBezTo>
                <a:cubicBezTo>
                  <a:pt x="251" y="468"/>
                  <a:pt x="249" y="451"/>
                  <a:pt x="249" y="451"/>
                </a:cubicBezTo>
                <a:cubicBezTo>
                  <a:pt x="249" y="451"/>
                  <a:pt x="256" y="426"/>
                  <a:pt x="226" y="417"/>
                </a:cubicBezTo>
                <a:cubicBezTo>
                  <a:pt x="195" y="407"/>
                  <a:pt x="179" y="418"/>
                  <a:pt x="153" y="402"/>
                </a:cubicBezTo>
                <a:cubicBezTo>
                  <a:pt x="128" y="388"/>
                  <a:pt x="120" y="374"/>
                  <a:pt x="117" y="351"/>
                </a:cubicBezTo>
                <a:cubicBezTo>
                  <a:pt x="113" y="328"/>
                  <a:pt x="115" y="288"/>
                  <a:pt x="116" y="285"/>
                </a:cubicBezTo>
                <a:cubicBezTo>
                  <a:pt x="116" y="285"/>
                  <a:pt x="120" y="283"/>
                  <a:pt x="122" y="296"/>
                </a:cubicBezTo>
                <a:cubicBezTo>
                  <a:pt x="124" y="310"/>
                  <a:pt x="124" y="327"/>
                  <a:pt x="127" y="334"/>
                </a:cubicBezTo>
                <a:cubicBezTo>
                  <a:pt x="129" y="338"/>
                  <a:pt x="132" y="348"/>
                  <a:pt x="135" y="356"/>
                </a:cubicBezTo>
                <a:cubicBezTo>
                  <a:pt x="138" y="362"/>
                  <a:pt x="141" y="368"/>
                  <a:pt x="144" y="371"/>
                </a:cubicBezTo>
                <a:cubicBezTo>
                  <a:pt x="151" y="377"/>
                  <a:pt x="169" y="391"/>
                  <a:pt x="193" y="389"/>
                </a:cubicBezTo>
                <a:cubicBezTo>
                  <a:pt x="194" y="389"/>
                  <a:pt x="162" y="371"/>
                  <a:pt x="162" y="371"/>
                </a:cubicBezTo>
                <a:cubicBezTo>
                  <a:pt x="162" y="371"/>
                  <a:pt x="136" y="356"/>
                  <a:pt x="129" y="354"/>
                </a:cubicBezTo>
                <a:cubicBezTo>
                  <a:pt x="123" y="352"/>
                  <a:pt x="81" y="326"/>
                  <a:pt x="70" y="312"/>
                </a:cubicBezTo>
                <a:cubicBezTo>
                  <a:pt x="60" y="299"/>
                  <a:pt x="36" y="286"/>
                  <a:pt x="34" y="284"/>
                </a:cubicBezTo>
                <a:cubicBezTo>
                  <a:pt x="32" y="282"/>
                  <a:pt x="17" y="268"/>
                  <a:pt x="11" y="252"/>
                </a:cubicBezTo>
                <a:cubicBezTo>
                  <a:pt x="5" y="235"/>
                  <a:pt x="0" y="207"/>
                  <a:pt x="1" y="197"/>
                </a:cubicBezTo>
                <a:cubicBezTo>
                  <a:pt x="1" y="188"/>
                  <a:pt x="5" y="195"/>
                  <a:pt x="5" y="195"/>
                </a:cubicBezTo>
                <a:cubicBezTo>
                  <a:pt x="5" y="195"/>
                  <a:pt x="15" y="231"/>
                  <a:pt x="17" y="236"/>
                </a:cubicBezTo>
                <a:cubicBezTo>
                  <a:pt x="20" y="241"/>
                  <a:pt x="28" y="257"/>
                  <a:pt x="38" y="266"/>
                </a:cubicBezTo>
                <a:cubicBezTo>
                  <a:pt x="49" y="275"/>
                  <a:pt x="56" y="279"/>
                  <a:pt x="59" y="279"/>
                </a:cubicBezTo>
                <a:cubicBezTo>
                  <a:pt x="62" y="280"/>
                  <a:pt x="63" y="280"/>
                  <a:pt x="60" y="271"/>
                </a:cubicBezTo>
                <a:cubicBezTo>
                  <a:pt x="57" y="261"/>
                  <a:pt x="50" y="225"/>
                  <a:pt x="50" y="222"/>
                </a:cubicBezTo>
                <a:cubicBezTo>
                  <a:pt x="49" y="218"/>
                  <a:pt x="43" y="189"/>
                  <a:pt x="44" y="179"/>
                </a:cubicBezTo>
                <a:cubicBezTo>
                  <a:pt x="44" y="172"/>
                  <a:pt x="39" y="138"/>
                  <a:pt x="39" y="136"/>
                </a:cubicBezTo>
                <a:cubicBezTo>
                  <a:pt x="38" y="133"/>
                  <a:pt x="31" y="88"/>
                  <a:pt x="32" y="80"/>
                </a:cubicBezTo>
                <a:cubicBezTo>
                  <a:pt x="32" y="71"/>
                  <a:pt x="41" y="50"/>
                  <a:pt x="42" y="45"/>
                </a:cubicBezTo>
                <a:cubicBezTo>
                  <a:pt x="44" y="40"/>
                  <a:pt x="46" y="23"/>
                  <a:pt x="49" y="16"/>
                </a:cubicBezTo>
                <a:cubicBezTo>
                  <a:pt x="52" y="9"/>
                  <a:pt x="51" y="2"/>
                  <a:pt x="55" y="3"/>
                </a:cubicBezTo>
                <a:cubicBezTo>
                  <a:pt x="58" y="4"/>
                  <a:pt x="55" y="16"/>
                  <a:pt x="55" y="18"/>
                </a:cubicBezTo>
                <a:cubicBezTo>
                  <a:pt x="55" y="19"/>
                  <a:pt x="54" y="36"/>
                  <a:pt x="53" y="41"/>
                </a:cubicBezTo>
                <a:cubicBezTo>
                  <a:pt x="53" y="46"/>
                  <a:pt x="50" y="64"/>
                  <a:pt x="48" y="68"/>
                </a:cubicBezTo>
                <a:cubicBezTo>
                  <a:pt x="46" y="72"/>
                  <a:pt x="45" y="80"/>
                  <a:pt x="46" y="87"/>
                </a:cubicBezTo>
                <a:cubicBezTo>
                  <a:pt x="47" y="95"/>
                  <a:pt x="48" y="107"/>
                  <a:pt x="51" y="110"/>
                </a:cubicBezTo>
                <a:cubicBezTo>
                  <a:pt x="53" y="114"/>
                  <a:pt x="61" y="126"/>
                  <a:pt x="70" y="116"/>
                </a:cubicBezTo>
                <a:cubicBezTo>
                  <a:pt x="73" y="113"/>
                  <a:pt x="81" y="94"/>
                  <a:pt x="85" y="88"/>
                </a:cubicBezTo>
                <a:cubicBezTo>
                  <a:pt x="89" y="83"/>
                  <a:pt x="93" y="71"/>
                  <a:pt x="98" y="65"/>
                </a:cubicBezTo>
                <a:cubicBezTo>
                  <a:pt x="103" y="59"/>
                  <a:pt x="107" y="53"/>
                  <a:pt x="118" y="43"/>
                </a:cubicBezTo>
                <a:cubicBezTo>
                  <a:pt x="129" y="33"/>
                  <a:pt x="130" y="29"/>
                  <a:pt x="134" y="24"/>
                </a:cubicBezTo>
                <a:cubicBezTo>
                  <a:pt x="138" y="20"/>
                  <a:pt x="146" y="8"/>
                  <a:pt x="150" y="3"/>
                </a:cubicBezTo>
                <a:cubicBezTo>
                  <a:pt x="153" y="0"/>
                  <a:pt x="157" y="0"/>
                  <a:pt x="151" y="10"/>
                </a:cubicBezTo>
                <a:cubicBezTo>
                  <a:pt x="145" y="19"/>
                  <a:pt x="135" y="40"/>
                  <a:pt x="130" y="46"/>
                </a:cubicBezTo>
                <a:cubicBezTo>
                  <a:pt x="125" y="53"/>
                  <a:pt x="116" y="69"/>
                  <a:pt x="114" y="74"/>
                </a:cubicBezTo>
                <a:cubicBezTo>
                  <a:pt x="111" y="78"/>
                  <a:pt x="103" y="95"/>
                  <a:pt x="100" y="101"/>
                </a:cubicBezTo>
                <a:cubicBezTo>
                  <a:pt x="96" y="107"/>
                  <a:pt x="90" y="121"/>
                  <a:pt x="85" y="131"/>
                </a:cubicBezTo>
                <a:cubicBezTo>
                  <a:pt x="81" y="141"/>
                  <a:pt x="73" y="161"/>
                  <a:pt x="72" y="179"/>
                </a:cubicBezTo>
                <a:cubicBezTo>
                  <a:pt x="70" y="196"/>
                  <a:pt x="72" y="209"/>
                  <a:pt x="76" y="222"/>
                </a:cubicBezTo>
                <a:cubicBezTo>
                  <a:pt x="79" y="236"/>
                  <a:pt x="78" y="249"/>
                  <a:pt x="81" y="259"/>
                </a:cubicBezTo>
                <a:cubicBezTo>
                  <a:pt x="81" y="259"/>
                  <a:pt x="82" y="282"/>
                  <a:pt x="97" y="297"/>
                </a:cubicBezTo>
                <a:cubicBezTo>
                  <a:pt x="111" y="312"/>
                  <a:pt x="129" y="323"/>
                  <a:pt x="133" y="326"/>
                </a:cubicBezTo>
                <a:cubicBezTo>
                  <a:pt x="137" y="329"/>
                  <a:pt x="165" y="342"/>
                  <a:pt x="176" y="350"/>
                </a:cubicBezTo>
                <a:cubicBezTo>
                  <a:pt x="186" y="358"/>
                  <a:pt x="243" y="395"/>
                  <a:pt x="246" y="398"/>
                </a:cubicBezTo>
                <a:cubicBezTo>
                  <a:pt x="250" y="401"/>
                  <a:pt x="254" y="403"/>
                  <a:pt x="254" y="403"/>
                </a:cubicBezTo>
                <a:cubicBezTo>
                  <a:pt x="254" y="403"/>
                  <a:pt x="254" y="377"/>
                  <a:pt x="253" y="374"/>
                </a:cubicBezTo>
                <a:cubicBezTo>
                  <a:pt x="253" y="371"/>
                  <a:pt x="253" y="346"/>
                  <a:pt x="253" y="343"/>
                </a:cubicBezTo>
                <a:cubicBezTo>
                  <a:pt x="252" y="340"/>
                  <a:pt x="251" y="320"/>
                  <a:pt x="251" y="317"/>
                </a:cubicBezTo>
                <a:cubicBezTo>
                  <a:pt x="250" y="313"/>
                  <a:pt x="245" y="286"/>
                  <a:pt x="250" y="285"/>
                </a:cubicBezTo>
                <a:cubicBezTo>
                  <a:pt x="255" y="285"/>
                  <a:pt x="254" y="296"/>
                  <a:pt x="258" y="305"/>
                </a:cubicBezTo>
                <a:cubicBezTo>
                  <a:pt x="262" y="314"/>
                  <a:pt x="264" y="333"/>
                  <a:pt x="265" y="339"/>
                </a:cubicBezTo>
                <a:cubicBezTo>
                  <a:pt x="266" y="345"/>
                  <a:pt x="269" y="382"/>
                  <a:pt x="269" y="384"/>
                </a:cubicBezTo>
                <a:cubicBezTo>
                  <a:pt x="268" y="386"/>
                  <a:pt x="269" y="405"/>
                  <a:pt x="272" y="409"/>
                </a:cubicBezTo>
                <a:cubicBezTo>
                  <a:pt x="275" y="412"/>
                  <a:pt x="277" y="417"/>
                  <a:pt x="277" y="421"/>
                </a:cubicBezTo>
                <a:cubicBezTo>
                  <a:pt x="277" y="425"/>
                  <a:pt x="289" y="431"/>
                  <a:pt x="289" y="4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1143000" y="3517899"/>
            <a:ext cx="6858000" cy="1046163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143000" y="4656138"/>
            <a:ext cx="6858000" cy="5000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97B5FA-0921-464F-AAE1-844C04324D75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0180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188" y="174625"/>
            <a:ext cx="1187450" cy="1169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dirty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3471863" y="1439863"/>
            <a:ext cx="2085975" cy="2781300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633788" y="1655763"/>
            <a:ext cx="1762125" cy="2351088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05" name="图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1029653">
            <a:off x="4514850" y="3068638"/>
            <a:ext cx="1355725" cy="1336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文本框 7"/>
          <p:cNvSpPr txBox="1"/>
          <p:nvPr/>
        </p:nvSpPr>
        <p:spPr>
          <a:xfrm>
            <a:off x="3998913" y="1900238"/>
            <a:ext cx="1031875" cy="1419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625" b="0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8625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1207" name="图片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9253820">
            <a:off x="3273425" y="1403350"/>
            <a:ext cx="1130300" cy="1114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8719" y="4104827"/>
            <a:ext cx="6786563" cy="1195996"/>
          </a:xfrm>
        </p:spPr>
        <p:txBody>
          <a:bodyPr anchor="b">
            <a:normAutofit/>
          </a:bodyPr>
          <a:lstStyle>
            <a:lvl1pPr algn="ctr">
              <a:defRPr sz="5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78719" y="5383465"/>
            <a:ext cx="6786563" cy="611259"/>
          </a:xfrm>
        </p:spPr>
        <p:txBody>
          <a:bodyPr>
            <a:normAutofit/>
          </a:bodyPr>
          <a:lstStyle>
            <a:lvl1pPr marL="0" indent="0" algn="ctr">
              <a:buNone/>
              <a:defRPr sz="3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2228" name="图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188" y="174625"/>
            <a:ext cx="1187450" cy="1169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3" name="日期占位符 4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3252" name="图片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188" y="174625"/>
            <a:ext cx="1187450" cy="1169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 anchor="b"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3" name="日期占位符 6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页脚占位符 7"/>
          <p:cNvSpPr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7"/>
          <p:cNvSpPr/>
          <p:nvPr/>
        </p:nvSpPr>
        <p:spPr bwMode="auto">
          <a:xfrm flipH="1">
            <a:off x="4656138" y="1695450"/>
            <a:ext cx="942975" cy="1979613"/>
          </a:xfrm>
          <a:custGeom>
            <a:avLst/>
            <a:gdLst>
              <a:gd name="T0" fmla="*/ 272 w 297"/>
              <a:gd name="T1" fmla="*/ 464 h 468"/>
              <a:gd name="T2" fmla="*/ 226 w 297"/>
              <a:gd name="T3" fmla="*/ 417 h 468"/>
              <a:gd name="T4" fmla="*/ 117 w 297"/>
              <a:gd name="T5" fmla="*/ 351 h 468"/>
              <a:gd name="T6" fmla="*/ 122 w 297"/>
              <a:gd name="T7" fmla="*/ 296 h 468"/>
              <a:gd name="T8" fmla="*/ 135 w 297"/>
              <a:gd name="T9" fmla="*/ 356 h 468"/>
              <a:gd name="T10" fmla="*/ 193 w 297"/>
              <a:gd name="T11" fmla="*/ 389 h 468"/>
              <a:gd name="T12" fmla="*/ 129 w 297"/>
              <a:gd name="T13" fmla="*/ 354 h 468"/>
              <a:gd name="T14" fmla="*/ 34 w 297"/>
              <a:gd name="T15" fmla="*/ 284 h 468"/>
              <a:gd name="T16" fmla="*/ 1 w 297"/>
              <a:gd name="T17" fmla="*/ 197 h 468"/>
              <a:gd name="T18" fmla="*/ 17 w 297"/>
              <a:gd name="T19" fmla="*/ 236 h 468"/>
              <a:gd name="T20" fmla="*/ 59 w 297"/>
              <a:gd name="T21" fmla="*/ 279 h 468"/>
              <a:gd name="T22" fmla="*/ 50 w 297"/>
              <a:gd name="T23" fmla="*/ 222 h 468"/>
              <a:gd name="T24" fmla="*/ 39 w 297"/>
              <a:gd name="T25" fmla="*/ 136 h 468"/>
              <a:gd name="T26" fmla="*/ 42 w 297"/>
              <a:gd name="T27" fmla="*/ 45 h 468"/>
              <a:gd name="T28" fmla="*/ 55 w 297"/>
              <a:gd name="T29" fmla="*/ 3 h 468"/>
              <a:gd name="T30" fmla="*/ 53 w 297"/>
              <a:gd name="T31" fmla="*/ 41 h 468"/>
              <a:gd name="T32" fmla="*/ 46 w 297"/>
              <a:gd name="T33" fmla="*/ 87 h 468"/>
              <a:gd name="T34" fmla="*/ 70 w 297"/>
              <a:gd name="T35" fmla="*/ 116 h 468"/>
              <a:gd name="T36" fmla="*/ 98 w 297"/>
              <a:gd name="T37" fmla="*/ 65 h 468"/>
              <a:gd name="T38" fmla="*/ 134 w 297"/>
              <a:gd name="T39" fmla="*/ 24 h 468"/>
              <a:gd name="T40" fmla="*/ 151 w 297"/>
              <a:gd name="T41" fmla="*/ 10 h 468"/>
              <a:gd name="T42" fmla="*/ 114 w 297"/>
              <a:gd name="T43" fmla="*/ 74 h 468"/>
              <a:gd name="T44" fmla="*/ 85 w 297"/>
              <a:gd name="T45" fmla="*/ 131 h 468"/>
              <a:gd name="T46" fmla="*/ 76 w 297"/>
              <a:gd name="T47" fmla="*/ 222 h 468"/>
              <a:gd name="T48" fmla="*/ 97 w 297"/>
              <a:gd name="T49" fmla="*/ 297 h 468"/>
              <a:gd name="T50" fmla="*/ 176 w 297"/>
              <a:gd name="T51" fmla="*/ 350 h 468"/>
              <a:gd name="T52" fmla="*/ 254 w 297"/>
              <a:gd name="T53" fmla="*/ 403 h 468"/>
              <a:gd name="T54" fmla="*/ 253 w 297"/>
              <a:gd name="T55" fmla="*/ 343 h 468"/>
              <a:gd name="T56" fmla="*/ 250 w 297"/>
              <a:gd name="T57" fmla="*/ 285 h 468"/>
              <a:gd name="T58" fmla="*/ 265 w 297"/>
              <a:gd name="T59" fmla="*/ 339 h 468"/>
              <a:gd name="T60" fmla="*/ 272 w 297"/>
              <a:gd name="T61" fmla="*/ 409 h 468"/>
              <a:gd name="T62" fmla="*/ 289 w 297"/>
              <a:gd name="T63" fmla="*/ 431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7" h="468">
                <a:moveTo>
                  <a:pt x="289" y="431"/>
                </a:moveTo>
                <a:cubicBezTo>
                  <a:pt x="289" y="431"/>
                  <a:pt x="297" y="460"/>
                  <a:pt x="272" y="464"/>
                </a:cubicBezTo>
                <a:cubicBezTo>
                  <a:pt x="251" y="468"/>
                  <a:pt x="249" y="451"/>
                  <a:pt x="249" y="451"/>
                </a:cubicBezTo>
                <a:cubicBezTo>
                  <a:pt x="249" y="451"/>
                  <a:pt x="256" y="426"/>
                  <a:pt x="226" y="417"/>
                </a:cubicBezTo>
                <a:cubicBezTo>
                  <a:pt x="195" y="407"/>
                  <a:pt x="179" y="418"/>
                  <a:pt x="153" y="402"/>
                </a:cubicBezTo>
                <a:cubicBezTo>
                  <a:pt x="128" y="388"/>
                  <a:pt x="120" y="374"/>
                  <a:pt x="117" y="351"/>
                </a:cubicBezTo>
                <a:cubicBezTo>
                  <a:pt x="113" y="328"/>
                  <a:pt x="115" y="288"/>
                  <a:pt x="116" y="285"/>
                </a:cubicBezTo>
                <a:cubicBezTo>
                  <a:pt x="116" y="285"/>
                  <a:pt x="120" y="283"/>
                  <a:pt x="122" y="296"/>
                </a:cubicBezTo>
                <a:cubicBezTo>
                  <a:pt x="124" y="310"/>
                  <a:pt x="124" y="327"/>
                  <a:pt x="127" y="334"/>
                </a:cubicBezTo>
                <a:cubicBezTo>
                  <a:pt x="129" y="338"/>
                  <a:pt x="132" y="348"/>
                  <a:pt x="135" y="356"/>
                </a:cubicBezTo>
                <a:cubicBezTo>
                  <a:pt x="138" y="362"/>
                  <a:pt x="141" y="368"/>
                  <a:pt x="144" y="371"/>
                </a:cubicBezTo>
                <a:cubicBezTo>
                  <a:pt x="151" y="377"/>
                  <a:pt x="169" y="391"/>
                  <a:pt x="193" y="389"/>
                </a:cubicBezTo>
                <a:cubicBezTo>
                  <a:pt x="194" y="389"/>
                  <a:pt x="162" y="371"/>
                  <a:pt x="162" y="371"/>
                </a:cubicBezTo>
                <a:cubicBezTo>
                  <a:pt x="162" y="371"/>
                  <a:pt x="136" y="356"/>
                  <a:pt x="129" y="354"/>
                </a:cubicBezTo>
                <a:cubicBezTo>
                  <a:pt x="123" y="352"/>
                  <a:pt x="81" y="326"/>
                  <a:pt x="70" y="312"/>
                </a:cubicBezTo>
                <a:cubicBezTo>
                  <a:pt x="60" y="299"/>
                  <a:pt x="36" y="286"/>
                  <a:pt x="34" y="284"/>
                </a:cubicBezTo>
                <a:cubicBezTo>
                  <a:pt x="32" y="282"/>
                  <a:pt x="17" y="268"/>
                  <a:pt x="11" y="252"/>
                </a:cubicBezTo>
                <a:cubicBezTo>
                  <a:pt x="5" y="235"/>
                  <a:pt x="0" y="207"/>
                  <a:pt x="1" y="197"/>
                </a:cubicBezTo>
                <a:cubicBezTo>
                  <a:pt x="1" y="188"/>
                  <a:pt x="5" y="195"/>
                  <a:pt x="5" y="195"/>
                </a:cubicBezTo>
                <a:cubicBezTo>
                  <a:pt x="5" y="195"/>
                  <a:pt x="15" y="231"/>
                  <a:pt x="17" y="236"/>
                </a:cubicBezTo>
                <a:cubicBezTo>
                  <a:pt x="20" y="241"/>
                  <a:pt x="28" y="257"/>
                  <a:pt x="38" y="266"/>
                </a:cubicBezTo>
                <a:cubicBezTo>
                  <a:pt x="49" y="275"/>
                  <a:pt x="56" y="279"/>
                  <a:pt x="59" y="279"/>
                </a:cubicBezTo>
                <a:cubicBezTo>
                  <a:pt x="62" y="280"/>
                  <a:pt x="63" y="280"/>
                  <a:pt x="60" y="271"/>
                </a:cubicBezTo>
                <a:cubicBezTo>
                  <a:pt x="57" y="261"/>
                  <a:pt x="50" y="225"/>
                  <a:pt x="50" y="222"/>
                </a:cubicBezTo>
                <a:cubicBezTo>
                  <a:pt x="49" y="218"/>
                  <a:pt x="43" y="189"/>
                  <a:pt x="44" y="179"/>
                </a:cubicBezTo>
                <a:cubicBezTo>
                  <a:pt x="44" y="172"/>
                  <a:pt x="39" y="138"/>
                  <a:pt x="39" y="136"/>
                </a:cubicBezTo>
                <a:cubicBezTo>
                  <a:pt x="38" y="133"/>
                  <a:pt x="31" y="88"/>
                  <a:pt x="32" y="80"/>
                </a:cubicBezTo>
                <a:cubicBezTo>
                  <a:pt x="32" y="71"/>
                  <a:pt x="41" y="50"/>
                  <a:pt x="42" y="45"/>
                </a:cubicBezTo>
                <a:cubicBezTo>
                  <a:pt x="44" y="40"/>
                  <a:pt x="46" y="23"/>
                  <a:pt x="49" y="16"/>
                </a:cubicBezTo>
                <a:cubicBezTo>
                  <a:pt x="52" y="9"/>
                  <a:pt x="51" y="2"/>
                  <a:pt x="55" y="3"/>
                </a:cubicBezTo>
                <a:cubicBezTo>
                  <a:pt x="58" y="4"/>
                  <a:pt x="55" y="16"/>
                  <a:pt x="55" y="18"/>
                </a:cubicBezTo>
                <a:cubicBezTo>
                  <a:pt x="55" y="19"/>
                  <a:pt x="54" y="36"/>
                  <a:pt x="53" y="41"/>
                </a:cubicBezTo>
                <a:cubicBezTo>
                  <a:pt x="53" y="46"/>
                  <a:pt x="50" y="64"/>
                  <a:pt x="48" y="68"/>
                </a:cubicBezTo>
                <a:cubicBezTo>
                  <a:pt x="46" y="72"/>
                  <a:pt x="45" y="80"/>
                  <a:pt x="46" y="87"/>
                </a:cubicBezTo>
                <a:cubicBezTo>
                  <a:pt x="47" y="95"/>
                  <a:pt x="48" y="107"/>
                  <a:pt x="51" y="110"/>
                </a:cubicBezTo>
                <a:cubicBezTo>
                  <a:pt x="53" y="114"/>
                  <a:pt x="61" y="126"/>
                  <a:pt x="70" y="116"/>
                </a:cubicBezTo>
                <a:cubicBezTo>
                  <a:pt x="73" y="113"/>
                  <a:pt x="81" y="94"/>
                  <a:pt x="85" y="88"/>
                </a:cubicBezTo>
                <a:cubicBezTo>
                  <a:pt x="89" y="83"/>
                  <a:pt x="93" y="71"/>
                  <a:pt x="98" y="65"/>
                </a:cubicBezTo>
                <a:cubicBezTo>
                  <a:pt x="103" y="59"/>
                  <a:pt x="107" y="53"/>
                  <a:pt x="118" y="43"/>
                </a:cubicBezTo>
                <a:cubicBezTo>
                  <a:pt x="129" y="33"/>
                  <a:pt x="130" y="29"/>
                  <a:pt x="134" y="24"/>
                </a:cubicBezTo>
                <a:cubicBezTo>
                  <a:pt x="138" y="20"/>
                  <a:pt x="146" y="8"/>
                  <a:pt x="150" y="3"/>
                </a:cubicBezTo>
                <a:cubicBezTo>
                  <a:pt x="153" y="0"/>
                  <a:pt x="157" y="0"/>
                  <a:pt x="151" y="10"/>
                </a:cubicBezTo>
                <a:cubicBezTo>
                  <a:pt x="145" y="19"/>
                  <a:pt x="135" y="40"/>
                  <a:pt x="130" y="46"/>
                </a:cubicBezTo>
                <a:cubicBezTo>
                  <a:pt x="125" y="53"/>
                  <a:pt x="116" y="69"/>
                  <a:pt x="114" y="74"/>
                </a:cubicBezTo>
                <a:cubicBezTo>
                  <a:pt x="111" y="78"/>
                  <a:pt x="103" y="95"/>
                  <a:pt x="100" y="101"/>
                </a:cubicBezTo>
                <a:cubicBezTo>
                  <a:pt x="96" y="107"/>
                  <a:pt x="90" y="121"/>
                  <a:pt x="85" y="131"/>
                </a:cubicBezTo>
                <a:cubicBezTo>
                  <a:pt x="81" y="141"/>
                  <a:pt x="73" y="161"/>
                  <a:pt x="72" y="179"/>
                </a:cubicBezTo>
                <a:cubicBezTo>
                  <a:pt x="70" y="196"/>
                  <a:pt x="72" y="209"/>
                  <a:pt x="76" y="222"/>
                </a:cubicBezTo>
                <a:cubicBezTo>
                  <a:pt x="79" y="236"/>
                  <a:pt x="78" y="249"/>
                  <a:pt x="81" y="259"/>
                </a:cubicBezTo>
                <a:cubicBezTo>
                  <a:pt x="81" y="259"/>
                  <a:pt x="82" y="282"/>
                  <a:pt x="97" y="297"/>
                </a:cubicBezTo>
                <a:cubicBezTo>
                  <a:pt x="111" y="312"/>
                  <a:pt x="129" y="323"/>
                  <a:pt x="133" y="326"/>
                </a:cubicBezTo>
                <a:cubicBezTo>
                  <a:pt x="137" y="329"/>
                  <a:pt x="165" y="342"/>
                  <a:pt x="176" y="350"/>
                </a:cubicBezTo>
                <a:cubicBezTo>
                  <a:pt x="186" y="358"/>
                  <a:pt x="243" y="395"/>
                  <a:pt x="246" y="398"/>
                </a:cubicBezTo>
                <a:cubicBezTo>
                  <a:pt x="250" y="401"/>
                  <a:pt x="254" y="403"/>
                  <a:pt x="254" y="403"/>
                </a:cubicBezTo>
                <a:cubicBezTo>
                  <a:pt x="254" y="403"/>
                  <a:pt x="254" y="377"/>
                  <a:pt x="253" y="374"/>
                </a:cubicBezTo>
                <a:cubicBezTo>
                  <a:pt x="253" y="371"/>
                  <a:pt x="253" y="346"/>
                  <a:pt x="253" y="343"/>
                </a:cubicBezTo>
                <a:cubicBezTo>
                  <a:pt x="252" y="340"/>
                  <a:pt x="251" y="320"/>
                  <a:pt x="251" y="317"/>
                </a:cubicBezTo>
                <a:cubicBezTo>
                  <a:pt x="250" y="313"/>
                  <a:pt x="245" y="286"/>
                  <a:pt x="250" y="285"/>
                </a:cubicBezTo>
                <a:cubicBezTo>
                  <a:pt x="255" y="285"/>
                  <a:pt x="254" y="296"/>
                  <a:pt x="258" y="305"/>
                </a:cubicBezTo>
                <a:cubicBezTo>
                  <a:pt x="262" y="314"/>
                  <a:pt x="264" y="333"/>
                  <a:pt x="265" y="339"/>
                </a:cubicBezTo>
                <a:cubicBezTo>
                  <a:pt x="266" y="345"/>
                  <a:pt x="269" y="382"/>
                  <a:pt x="269" y="384"/>
                </a:cubicBezTo>
                <a:cubicBezTo>
                  <a:pt x="268" y="386"/>
                  <a:pt x="269" y="405"/>
                  <a:pt x="272" y="409"/>
                </a:cubicBezTo>
                <a:cubicBezTo>
                  <a:pt x="275" y="412"/>
                  <a:pt x="277" y="417"/>
                  <a:pt x="277" y="421"/>
                </a:cubicBezTo>
                <a:cubicBezTo>
                  <a:pt x="277" y="425"/>
                  <a:pt x="289" y="431"/>
                  <a:pt x="289" y="4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Freeform 87"/>
          <p:cNvSpPr/>
          <p:nvPr/>
        </p:nvSpPr>
        <p:spPr bwMode="auto">
          <a:xfrm>
            <a:off x="3544888" y="1695450"/>
            <a:ext cx="942975" cy="1979613"/>
          </a:xfrm>
          <a:custGeom>
            <a:avLst/>
            <a:gdLst>
              <a:gd name="T0" fmla="*/ 272 w 297"/>
              <a:gd name="T1" fmla="*/ 464 h 468"/>
              <a:gd name="T2" fmla="*/ 226 w 297"/>
              <a:gd name="T3" fmla="*/ 417 h 468"/>
              <a:gd name="T4" fmla="*/ 117 w 297"/>
              <a:gd name="T5" fmla="*/ 351 h 468"/>
              <a:gd name="T6" fmla="*/ 122 w 297"/>
              <a:gd name="T7" fmla="*/ 296 h 468"/>
              <a:gd name="T8" fmla="*/ 135 w 297"/>
              <a:gd name="T9" fmla="*/ 356 h 468"/>
              <a:gd name="T10" fmla="*/ 193 w 297"/>
              <a:gd name="T11" fmla="*/ 389 h 468"/>
              <a:gd name="T12" fmla="*/ 129 w 297"/>
              <a:gd name="T13" fmla="*/ 354 h 468"/>
              <a:gd name="T14" fmla="*/ 34 w 297"/>
              <a:gd name="T15" fmla="*/ 284 h 468"/>
              <a:gd name="T16" fmla="*/ 1 w 297"/>
              <a:gd name="T17" fmla="*/ 197 h 468"/>
              <a:gd name="T18" fmla="*/ 17 w 297"/>
              <a:gd name="T19" fmla="*/ 236 h 468"/>
              <a:gd name="T20" fmla="*/ 59 w 297"/>
              <a:gd name="T21" fmla="*/ 279 h 468"/>
              <a:gd name="T22" fmla="*/ 50 w 297"/>
              <a:gd name="T23" fmla="*/ 222 h 468"/>
              <a:gd name="T24" fmla="*/ 39 w 297"/>
              <a:gd name="T25" fmla="*/ 136 h 468"/>
              <a:gd name="T26" fmla="*/ 42 w 297"/>
              <a:gd name="T27" fmla="*/ 45 h 468"/>
              <a:gd name="T28" fmla="*/ 55 w 297"/>
              <a:gd name="T29" fmla="*/ 3 h 468"/>
              <a:gd name="T30" fmla="*/ 53 w 297"/>
              <a:gd name="T31" fmla="*/ 41 h 468"/>
              <a:gd name="T32" fmla="*/ 46 w 297"/>
              <a:gd name="T33" fmla="*/ 87 h 468"/>
              <a:gd name="T34" fmla="*/ 70 w 297"/>
              <a:gd name="T35" fmla="*/ 116 h 468"/>
              <a:gd name="T36" fmla="*/ 98 w 297"/>
              <a:gd name="T37" fmla="*/ 65 h 468"/>
              <a:gd name="T38" fmla="*/ 134 w 297"/>
              <a:gd name="T39" fmla="*/ 24 h 468"/>
              <a:gd name="T40" fmla="*/ 151 w 297"/>
              <a:gd name="T41" fmla="*/ 10 h 468"/>
              <a:gd name="T42" fmla="*/ 114 w 297"/>
              <a:gd name="T43" fmla="*/ 74 h 468"/>
              <a:gd name="T44" fmla="*/ 85 w 297"/>
              <a:gd name="T45" fmla="*/ 131 h 468"/>
              <a:gd name="T46" fmla="*/ 76 w 297"/>
              <a:gd name="T47" fmla="*/ 222 h 468"/>
              <a:gd name="T48" fmla="*/ 97 w 297"/>
              <a:gd name="T49" fmla="*/ 297 h 468"/>
              <a:gd name="T50" fmla="*/ 176 w 297"/>
              <a:gd name="T51" fmla="*/ 350 h 468"/>
              <a:gd name="T52" fmla="*/ 254 w 297"/>
              <a:gd name="T53" fmla="*/ 403 h 468"/>
              <a:gd name="T54" fmla="*/ 253 w 297"/>
              <a:gd name="T55" fmla="*/ 343 h 468"/>
              <a:gd name="T56" fmla="*/ 250 w 297"/>
              <a:gd name="T57" fmla="*/ 285 h 468"/>
              <a:gd name="T58" fmla="*/ 265 w 297"/>
              <a:gd name="T59" fmla="*/ 339 h 468"/>
              <a:gd name="T60" fmla="*/ 272 w 297"/>
              <a:gd name="T61" fmla="*/ 409 h 468"/>
              <a:gd name="T62" fmla="*/ 289 w 297"/>
              <a:gd name="T63" fmla="*/ 431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7" h="468">
                <a:moveTo>
                  <a:pt x="289" y="431"/>
                </a:moveTo>
                <a:cubicBezTo>
                  <a:pt x="289" y="431"/>
                  <a:pt x="297" y="460"/>
                  <a:pt x="272" y="464"/>
                </a:cubicBezTo>
                <a:cubicBezTo>
                  <a:pt x="251" y="468"/>
                  <a:pt x="249" y="451"/>
                  <a:pt x="249" y="451"/>
                </a:cubicBezTo>
                <a:cubicBezTo>
                  <a:pt x="249" y="451"/>
                  <a:pt x="256" y="426"/>
                  <a:pt x="226" y="417"/>
                </a:cubicBezTo>
                <a:cubicBezTo>
                  <a:pt x="195" y="407"/>
                  <a:pt x="179" y="418"/>
                  <a:pt x="153" y="402"/>
                </a:cubicBezTo>
                <a:cubicBezTo>
                  <a:pt x="128" y="388"/>
                  <a:pt x="120" y="374"/>
                  <a:pt x="117" y="351"/>
                </a:cubicBezTo>
                <a:cubicBezTo>
                  <a:pt x="113" y="328"/>
                  <a:pt x="115" y="288"/>
                  <a:pt x="116" y="285"/>
                </a:cubicBezTo>
                <a:cubicBezTo>
                  <a:pt x="116" y="285"/>
                  <a:pt x="120" y="283"/>
                  <a:pt x="122" y="296"/>
                </a:cubicBezTo>
                <a:cubicBezTo>
                  <a:pt x="124" y="310"/>
                  <a:pt x="124" y="327"/>
                  <a:pt x="127" y="334"/>
                </a:cubicBezTo>
                <a:cubicBezTo>
                  <a:pt x="129" y="338"/>
                  <a:pt x="132" y="348"/>
                  <a:pt x="135" y="356"/>
                </a:cubicBezTo>
                <a:cubicBezTo>
                  <a:pt x="138" y="362"/>
                  <a:pt x="141" y="368"/>
                  <a:pt x="144" y="371"/>
                </a:cubicBezTo>
                <a:cubicBezTo>
                  <a:pt x="151" y="377"/>
                  <a:pt x="169" y="391"/>
                  <a:pt x="193" y="389"/>
                </a:cubicBezTo>
                <a:cubicBezTo>
                  <a:pt x="194" y="389"/>
                  <a:pt x="162" y="371"/>
                  <a:pt x="162" y="371"/>
                </a:cubicBezTo>
                <a:cubicBezTo>
                  <a:pt x="162" y="371"/>
                  <a:pt x="136" y="356"/>
                  <a:pt x="129" y="354"/>
                </a:cubicBezTo>
                <a:cubicBezTo>
                  <a:pt x="123" y="352"/>
                  <a:pt x="81" y="326"/>
                  <a:pt x="70" y="312"/>
                </a:cubicBezTo>
                <a:cubicBezTo>
                  <a:pt x="60" y="299"/>
                  <a:pt x="36" y="286"/>
                  <a:pt x="34" y="284"/>
                </a:cubicBezTo>
                <a:cubicBezTo>
                  <a:pt x="32" y="282"/>
                  <a:pt x="17" y="268"/>
                  <a:pt x="11" y="252"/>
                </a:cubicBezTo>
                <a:cubicBezTo>
                  <a:pt x="5" y="235"/>
                  <a:pt x="0" y="207"/>
                  <a:pt x="1" y="197"/>
                </a:cubicBezTo>
                <a:cubicBezTo>
                  <a:pt x="1" y="188"/>
                  <a:pt x="5" y="195"/>
                  <a:pt x="5" y="195"/>
                </a:cubicBezTo>
                <a:cubicBezTo>
                  <a:pt x="5" y="195"/>
                  <a:pt x="15" y="231"/>
                  <a:pt x="17" y="236"/>
                </a:cubicBezTo>
                <a:cubicBezTo>
                  <a:pt x="20" y="241"/>
                  <a:pt x="28" y="257"/>
                  <a:pt x="38" y="266"/>
                </a:cubicBezTo>
                <a:cubicBezTo>
                  <a:pt x="49" y="275"/>
                  <a:pt x="56" y="279"/>
                  <a:pt x="59" y="279"/>
                </a:cubicBezTo>
                <a:cubicBezTo>
                  <a:pt x="62" y="280"/>
                  <a:pt x="63" y="280"/>
                  <a:pt x="60" y="271"/>
                </a:cubicBezTo>
                <a:cubicBezTo>
                  <a:pt x="57" y="261"/>
                  <a:pt x="50" y="225"/>
                  <a:pt x="50" y="222"/>
                </a:cubicBezTo>
                <a:cubicBezTo>
                  <a:pt x="49" y="218"/>
                  <a:pt x="43" y="189"/>
                  <a:pt x="44" y="179"/>
                </a:cubicBezTo>
                <a:cubicBezTo>
                  <a:pt x="44" y="172"/>
                  <a:pt x="39" y="138"/>
                  <a:pt x="39" y="136"/>
                </a:cubicBezTo>
                <a:cubicBezTo>
                  <a:pt x="38" y="133"/>
                  <a:pt x="31" y="88"/>
                  <a:pt x="32" y="80"/>
                </a:cubicBezTo>
                <a:cubicBezTo>
                  <a:pt x="32" y="71"/>
                  <a:pt x="41" y="50"/>
                  <a:pt x="42" y="45"/>
                </a:cubicBezTo>
                <a:cubicBezTo>
                  <a:pt x="44" y="40"/>
                  <a:pt x="46" y="23"/>
                  <a:pt x="49" y="16"/>
                </a:cubicBezTo>
                <a:cubicBezTo>
                  <a:pt x="52" y="9"/>
                  <a:pt x="51" y="2"/>
                  <a:pt x="55" y="3"/>
                </a:cubicBezTo>
                <a:cubicBezTo>
                  <a:pt x="58" y="4"/>
                  <a:pt x="55" y="16"/>
                  <a:pt x="55" y="18"/>
                </a:cubicBezTo>
                <a:cubicBezTo>
                  <a:pt x="55" y="19"/>
                  <a:pt x="54" y="36"/>
                  <a:pt x="53" y="41"/>
                </a:cubicBezTo>
                <a:cubicBezTo>
                  <a:pt x="53" y="46"/>
                  <a:pt x="50" y="64"/>
                  <a:pt x="48" y="68"/>
                </a:cubicBezTo>
                <a:cubicBezTo>
                  <a:pt x="46" y="72"/>
                  <a:pt x="45" y="80"/>
                  <a:pt x="46" y="87"/>
                </a:cubicBezTo>
                <a:cubicBezTo>
                  <a:pt x="47" y="95"/>
                  <a:pt x="48" y="107"/>
                  <a:pt x="51" y="110"/>
                </a:cubicBezTo>
                <a:cubicBezTo>
                  <a:pt x="53" y="114"/>
                  <a:pt x="61" y="126"/>
                  <a:pt x="70" y="116"/>
                </a:cubicBezTo>
                <a:cubicBezTo>
                  <a:pt x="73" y="113"/>
                  <a:pt x="81" y="94"/>
                  <a:pt x="85" y="88"/>
                </a:cubicBezTo>
                <a:cubicBezTo>
                  <a:pt x="89" y="83"/>
                  <a:pt x="93" y="71"/>
                  <a:pt x="98" y="65"/>
                </a:cubicBezTo>
                <a:cubicBezTo>
                  <a:pt x="103" y="59"/>
                  <a:pt x="107" y="53"/>
                  <a:pt x="118" y="43"/>
                </a:cubicBezTo>
                <a:cubicBezTo>
                  <a:pt x="129" y="33"/>
                  <a:pt x="130" y="29"/>
                  <a:pt x="134" y="24"/>
                </a:cubicBezTo>
                <a:cubicBezTo>
                  <a:pt x="138" y="20"/>
                  <a:pt x="146" y="8"/>
                  <a:pt x="150" y="3"/>
                </a:cubicBezTo>
                <a:cubicBezTo>
                  <a:pt x="153" y="0"/>
                  <a:pt x="157" y="0"/>
                  <a:pt x="151" y="10"/>
                </a:cubicBezTo>
                <a:cubicBezTo>
                  <a:pt x="145" y="19"/>
                  <a:pt x="135" y="40"/>
                  <a:pt x="130" y="46"/>
                </a:cubicBezTo>
                <a:cubicBezTo>
                  <a:pt x="125" y="53"/>
                  <a:pt x="116" y="69"/>
                  <a:pt x="114" y="74"/>
                </a:cubicBezTo>
                <a:cubicBezTo>
                  <a:pt x="111" y="78"/>
                  <a:pt x="103" y="95"/>
                  <a:pt x="100" y="101"/>
                </a:cubicBezTo>
                <a:cubicBezTo>
                  <a:pt x="96" y="107"/>
                  <a:pt x="90" y="121"/>
                  <a:pt x="85" y="131"/>
                </a:cubicBezTo>
                <a:cubicBezTo>
                  <a:pt x="81" y="141"/>
                  <a:pt x="73" y="161"/>
                  <a:pt x="72" y="179"/>
                </a:cubicBezTo>
                <a:cubicBezTo>
                  <a:pt x="70" y="196"/>
                  <a:pt x="72" y="209"/>
                  <a:pt x="76" y="222"/>
                </a:cubicBezTo>
                <a:cubicBezTo>
                  <a:pt x="79" y="236"/>
                  <a:pt x="78" y="249"/>
                  <a:pt x="81" y="259"/>
                </a:cubicBezTo>
                <a:cubicBezTo>
                  <a:pt x="81" y="259"/>
                  <a:pt x="82" y="282"/>
                  <a:pt x="97" y="297"/>
                </a:cubicBezTo>
                <a:cubicBezTo>
                  <a:pt x="111" y="312"/>
                  <a:pt x="129" y="323"/>
                  <a:pt x="133" y="326"/>
                </a:cubicBezTo>
                <a:cubicBezTo>
                  <a:pt x="137" y="329"/>
                  <a:pt x="165" y="342"/>
                  <a:pt x="176" y="350"/>
                </a:cubicBezTo>
                <a:cubicBezTo>
                  <a:pt x="186" y="358"/>
                  <a:pt x="243" y="395"/>
                  <a:pt x="246" y="398"/>
                </a:cubicBezTo>
                <a:cubicBezTo>
                  <a:pt x="250" y="401"/>
                  <a:pt x="254" y="403"/>
                  <a:pt x="254" y="403"/>
                </a:cubicBezTo>
                <a:cubicBezTo>
                  <a:pt x="254" y="403"/>
                  <a:pt x="254" y="377"/>
                  <a:pt x="253" y="374"/>
                </a:cubicBezTo>
                <a:cubicBezTo>
                  <a:pt x="253" y="371"/>
                  <a:pt x="253" y="346"/>
                  <a:pt x="253" y="343"/>
                </a:cubicBezTo>
                <a:cubicBezTo>
                  <a:pt x="252" y="340"/>
                  <a:pt x="251" y="320"/>
                  <a:pt x="251" y="317"/>
                </a:cubicBezTo>
                <a:cubicBezTo>
                  <a:pt x="250" y="313"/>
                  <a:pt x="245" y="286"/>
                  <a:pt x="250" y="285"/>
                </a:cubicBezTo>
                <a:cubicBezTo>
                  <a:pt x="255" y="285"/>
                  <a:pt x="254" y="296"/>
                  <a:pt x="258" y="305"/>
                </a:cubicBezTo>
                <a:cubicBezTo>
                  <a:pt x="262" y="314"/>
                  <a:pt x="264" y="333"/>
                  <a:pt x="265" y="339"/>
                </a:cubicBezTo>
                <a:cubicBezTo>
                  <a:pt x="266" y="345"/>
                  <a:pt x="269" y="382"/>
                  <a:pt x="269" y="384"/>
                </a:cubicBezTo>
                <a:cubicBezTo>
                  <a:pt x="268" y="386"/>
                  <a:pt x="269" y="405"/>
                  <a:pt x="272" y="409"/>
                </a:cubicBezTo>
                <a:cubicBezTo>
                  <a:pt x="275" y="412"/>
                  <a:pt x="277" y="417"/>
                  <a:pt x="277" y="421"/>
                </a:cubicBezTo>
                <a:cubicBezTo>
                  <a:pt x="277" y="425"/>
                  <a:pt x="289" y="431"/>
                  <a:pt x="289" y="4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477419"/>
            <a:ext cx="7886700" cy="1424781"/>
          </a:xfrm>
        </p:spPr>
        <p:txBody>
          <a:bodyPr>
            <a:normAutofit/>
          </a:bodyPr>
          <a:lstStyle>
            <a:lvl1pPr algn="ctr">
              <a:defRPr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5300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188" y="174625"/>
            <a:ext cx="1187450" cy="1169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6324" name="图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188" y="174625"/>
            <a:ext cx="1187450" cy="1169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713673"/>
            <a:ext cx="3511241" cy="1428161"/>
          </a:xfrm>
        </p:spPr>
        <p:txBody>
          <a:bodyPr anchor="b">
            <a:normAutofit/>
          </a:bodyPr>
          <a:lstStyle>
            <a:lvl1pPr>
              <a:defRPr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713673"/>
            <a:ext cx="4283912" cy="54036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2313873"/>
            <a:ext cx="3511241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13" name="日期占位符 4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FD9D74-47D9-4702-A33C-335B63B48DBF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dirty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734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188" y="174625"/>
            <a:ext cx="1187450" cy="1169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33674" y="365125"/>
            <a:ext cx="68167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365125"/>
            <a:ext cx="7084832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292" name="图片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188" y="174625"/>
            <a:ext cx="1187450" cy="1169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 anchor="b"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/>
          <a:lstStyle>
            <a:lvl1pPr marL="0" indent="0">
              <a:buNone/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/>
          <a:lstStyle>
            <a:lvl1pPr marL="0" indent="0">
              <a:buNone/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4" name="日期占位符 6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9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9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页脚占位符 7"/>
          <p:cNvSpPr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8372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188" y="174625"/>
            <a:ext cx="1187450" cy="1169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7"/>
          <p:cNvSpPr/>
          <p:nvPr/>
        </p:nvSpPr>
        <p:spPr bwMode="auto">
          <a:xfrm flipH="1">
            <a:off x="4656138" y="1695450"/>
            <a:ext cx="942975" cy="1979613"/>
          </a:xfrm>
          <a:custGeom>
            <a:avLst/>
            <a:gdLst>
              <a:gd name="T0" fmla="*/ 272 w 297"/>
              <a:gd name="T1" fmla="*/ 464 h 468"/>
              <a:gd name="T2" fmla="*/ 226 w 297"/>
              <a:gd name="T3" fmla="*/ 417 h 468"/>
              <a:gd name="T4" fmla="*/ 117 w 297"/>
              <a:gd name="T5" fmla="*/ 351 h 468"/>
              <a:gd name="T6" fmla="*/ 122 w 297"/>
              <a:gd name="T7" fmla="*/ 296 h 468"/>
              <a:gd name="T8" fmla="*/ 135 w 297"/>
              <a:gd name="T9" fmla="*/ 356 h 468"/>
              <a:gd name="T10" fmla="*/ 193 w 297"/>
              <a:gd name="T11" fmla="*/ 389 h 468"/>
              <a:gd name="T12" fmla="*/ 129 w 297"/>
              <a:gd name="T13" fmla="*/ 354 h 468"/>
              <a:gd name="T14" fmla="*/ 34 w 297"/>
              <a:gd name="T15" fmla="*/ 284 h 468"/>
              <a:gd name="T16" fmla="*/ 1 w 297"/>
              <a:gd name="T17" fmla="*/ 197 h 468"/>
              <a:gd name="T18" fmla="*/ 17 w 297"/>
              <a:gd name="T19" fmla="*/ 236 h 468"/>
              <a:gd name="T20" fmla="*/ 59 w 297"/>
              <a:gd name="T21" fmla="*/ 279 h 468"/>
              <a:gd name="T22" fmla="*/ 50 w 297"/>
              <a:gd name="T23" fmla="*/ 222 h 468"/>
              <a:gd name="T24" fmla="*/ 39 w 297"/>
              <a:gd name="T25" fmla="*/ 136 h 468"/>
              <a:gd name="T26" fmla="*/ 42 w 297"/>
              <a:gd name="T27" fmla="*/ 45 h 468"/>
              <a:gd name="T28" fmla="*/ 55 w 297"/>
              <a:gd name="T29" fmla="*/ 3 h 468"/>
              <a:gd name="T30" fmla="*/ 53 w 297"/>
              <a:gd name="T31" fmla="*/ 41 h 468"/>
              <a:gd name="T32" fmla="*/ 46 w 297"/>
              <a:gd name="T33" fmla="*/ 87 h 468"/>
              <a:gd name="T34" fmla="*/ 70 w 297"/>
              <a:gd name="T35" fmla="*/ 116 h 468"/>
              <a:gd name="T36" fmla="*/ 98 w 297"/>
              <a:gd name="T37" fmla="*/ 65 h 468"/>
              <a:gd name="T38" fmla="*/ 134 w 297"/>
              <a:gd name="T39" fmla="*/ 24 h 468"/>
              <a:gd name="T40" fmla="*/ 151 w 297"/>
              <a:gd name="T41" fmla="*/ 10 h 468"/>
              <a:gd name="T42" fmla="*/ 114 w 297"/>
              <a:gd name="T43" fmla="*/ 74 h 468"/>
              <a:gd name="T44" fmla="*/ 85 w 297"/>
              <a:gd name="T45" fmla="*/ 131 h 468"/>
              <a:gd name="T46" fmla="*/ 76 w 297"/>
              <a:gd name="T47" fmla="*/ 222 h 468"/>
              <a:gd name="T48" fmla="*/ 97 w 297"/>
              <a:gd name="T49" fmla="*/ 297 h 468"/>
              <a:gd name="T50" fmla="*/ 176 w 297"/>
              <a:gd name="T51" fmla="*/ 350 h 468"/>
              <a:gd name="T52" fmla="*/ 254 w 297"/>
              <a:gd name="T53" fmla="*/ 403 h 468"/>
              <a:gd name="T54" fmla="*/ 253 w 297"/>
              <a:gd name="T55" fmla="*/ 343 h 468"/>
              <a:gd name="T56" fmla="*/ 250 w 297"/>
              <a:gd name="T57" fmla="*/ 285 h 468"/>
              <a:gd name="T58" fmla="*/ 265 w 297"/>
              <a:gd name="T59" fmla="*/ 339 h 468"/>
              <a:gd name="T60" fmla="*/ 272 w 297"/>
              <a:gd name="T61" fmla="*/ 409 h 468"/>
              <a:gd name="T62" fmla="*/ 289 w 297"/>
              <a:gd name="T63" fmla="*/ 431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7" h="468">
                <a:moveTo>
                  <a:pt x="289" y="431"/>
                </a:moveTo>
                <a:cubicBezTo>
                  <a:pt x="289" y="431"/>
                  <a:pt x="297" y="460"/>
                  <a:pt x="272" y="464"/>
                </a:cubicBezTo>
                <a:cubicBezTo>
                  <a:pt x="251" y="468"/>
                  <a:pt x="249" y="451"/>
                  <a:pt x="249" y="451"/>
                </a:cubicBezTo>
                <a:cubicBezTo>
                  <a:pt x="249" y="451"/>
                  <a:pt x="256" y="426"/>
                  <a:pt x="226" y="417"/>
                </a:cubicBezTo>
                <a:cubicBezTo>
                  <a:pt x="195" y="407"/>
                  <a:pt x="179" y="418"/>
                  <a:pt x="153" y="402"/>
                </a:cubicBezTo>
                <a:cubicBezTo>
                  <a:pt x="128" y="388"/>
                  <a:pt x="120" y="374"/>
                  <a:pt x="117" y="351"/>
                </a:cubicBezTo>
                <a:cubicBezTo>
                  <a:pt x="113" y="328"/>
                  <a:pt x="115" y="288"/>
                  <a:pt x="116" y="285"/>
                </a:cubicBezTo>
                <a:cubicBezTo>
                  <a:pt x="116" y="285"/>
                  <a:pt x="120" y="283"/>
                  <a:pt x="122" y="296"/>
                </a:cubicBezTo>
                <a:cubicBezTo>
                  <a:pt x="124" y="310"/>
                  <a:pt x="124" y="327"/>
                  <a:pt x="127" y="334"/>
                </a:cubicBezTo>
                <a:cubicBezTo>
                  <a:pt x="129" y="338"/>
                  <a:pt x="132" y="348"/>
                  <a:pt x="135" y="356"/>
                </a:cubicBezTo>
                <a:cubicBezTo>
                  <a:pt x="138" y="362"/>
                  <a:pt x="141" y="368"/>
                  <a:pt x="144" y="371"/>
                </a:cubicBezTo>
                <a:cubicBezTo>
                  <a:pt x="151" y="377"/>
                  <a:pt x="169" y="391"/>
                  <a:pt x="193" y="389"/>
                </a:cubicBezTo>
                <a:cubicBezTo>
                  <a:pt x="194" y="389"/>
                  <a:pt x="162" y="371"/>
                  <a:pt x="162" y="371"/>
                </a:cubicBezTo>
                <a:cubicBezTo>
                  <a:pt x="162" y="371"/>
                  <a:pt x="136" y="356"/>
                  <a:pt x="129" y="354"/>
                </a:cubicBezTo>
                <a:cubicBezTo>
                  <a:pt x="123" y="352"/>
                  <a:pt x="81" y="326"/>
                  <a:pt x="70" y="312"/>
                </a:cubicBezTo>
                <a:cubicBezTo>
                  <a:pt x="60" y="299"/>
                  <a:pt x="36" y="286"/>
                  <a:pt x="34" y="284"/>
                </a:cubicBezTo>
                <a:cubicBezTo>
                  <a:pt x="32" y="282"/>
                  <a:pt x="17" y="268"/>
                  <a:pt x="11" y="252"/>
                </a:cubicBezTo>
                <a:cubicBezTo>
                  <a:pt x="5" y="235"/>
                  <a:pt x="0" y="207"/>
                  <a:pt x="1" y="197"/>
                </a:cubicBezTo>
                <a:cubicBezTo>
                  <a:pt x="1" y="188"/>
                  <a:pt x="5" y="195"/>
                  <a:pt x="5" y="195"/>
                </a:cubicBezTo>
                <a:cubicBezTo>
                  <a:pt x="5" y="195"/>
                  <a:pt x="15" y="231"/>
                  <a:pt x="17" y="236"/>
                </a:cubicBezTo>
                <a:cubicBezTo>
                  <a:pt x="20" y="241"/>
                  <a:pt x="28" y="257"/>
                  <a:pt x="38" y="266"/>
                </a:cubicBezTo>
                <a:cubicBezTo>
                  <a:pt x="49" y="275"/>
                  <a:pt x="56" y="279"/>
                  <a:pt x="59" y="279"/>
                </a:cubicBezTo>
                <a:cubicBezTo>
                  <a:pt x="62" y="280"/>
                  <a:pt x="63" y="280"/>
                  <a:pt x="60" y="271"/>
                </a:cubicBezTo>
                <a:cubicBezTo>
                  <a:pt x="57" y="261"/>
                  <a:pt x="50" y="225"/>
                  <a:pt x="50" y="222"/>
                </a:cubicBezTo>
                <a:cubicBezTo>
                  <a:pt x="49" y="218"/>
                  <a:pt x="43" y="189"/>
                  <a:pt x="44" y="179"/>
                </a:cubicBezTo>
                <a:cubicBezTo>
                  <a:pt x="44" y="172"/>
                  <a:pt x="39" y="138"/>
                  <a:pt x="39" y="136"/>
                </a:cubicBezTo>
                <a:cubicBezTo>
                  <a:pt x="38" y="133"/>
                  <a:pt x="31" y="88"/>
                  <a:pt x="32" y="80"/>
                </a:cubicBezTo>
                <a:cubicBezTo>
                  <a:pt x="32" y="71"/>
                  <a:pt x="41" y="50"/>
                  <a:pt x="42" y="45"/>
                </a:cubicBezTo>
                <a:cubicBezTo>
                  <a:pt x="44" y="40"/>
                  <a:pt x="46" y="23"/>
                  <a:pt x="49" y="16"/>
                </a:cubicBezTo>
                <a:cubicBezTo>
                  <a:pt x="52" y="9"/>
                  <a:pt x="51" y="2"/>
                  <a:pt x="55" y="3"/>
                </a:cubicBezTo>
                <a:cubicBezTo>
                  <a:pt x="58" y="4"/>
                  <a:pt x="55" y="16"/>
                  <a:pt x="55" y="18"/>
                </a:cubicBezTo>
                <a:cubicBezTo>
                  <a:pt x="55" y="19"/>
                  <a:pt x="54" y="36"/>
                  <a:pt x="53" y="41"/>
                </a:cubicBezTo>
                <a:cubicBezTo>
                  <a:pt x="53" y="46"/>
                  <a:pt x="50" y="64"/>
                  <a:pt x="48" y="68"/>
                </a:cubicBezTo>
                <a:cubicBezTo>
                  <a:pt x="46" y="72"/>
                  <a:pt x="45" y="80"/>
                  <a:pt x="46" y="87"/>
                </a:cubicBezTo>
                <a:cubicBezTo>
                  <a:pt x="47" y="95"/>
                  <a:pt x="48" y="107"/>
                  <a:pt x="51" y="110"/>
                </a:cubicBezTo>
                <a:cubicBezTo>
                  <a:pt x="53" y="114"/>
                  <a:pt x="61" y="126"/>
                  <a:pt x="70" y="116"/>
                </a:cubicBezTo>
                <a:cubicBezTo>
                  <a:pt x="73" y="113"/>
                  <a:pt x="81" y="94"/>
                  <a:pt x="85" y="88"/>
                </a:cubicBezTo>
                <a:cubicBezTo>
                  <a:pt x="89" y="83"/>
                  <a:pt x="93" y="71"/>
                  <a:pt x="98" y="65"/>
                </a:cubicBezTo>
                <a:cubicBezTo>
                  <a:pt x="103" y="59"/>
                  <a:pt x="107" y="53"/>
                  <a:pt x="118" y="43"/>
                </a:cubicBezTo>
                <a:cubicBezTo>
                  <a:pt x="129" y="33"/>
                  <a:pt x="130" y="29"/>
                  <a:pt x="134" y="24"/>
                </a:cubicBezTo>
                <a:cubicBezTo>
                  <a:pt x="138" y="20"/>
                  <a:pt x="146" y="8"/>
                  <a:pt x="150" y="3"/>
                </a:cubicBezTo>
                <a:cubicBezTo>
                  <a:pt x="153" y="0"/>
                  <a:pt x="157" y="0"/>
                  <a:pt x="151" y="10"/>
                </a:cubicBezTo>
                <a:cubicBezTo>
                  <a:pt x="145" y="19"/>
                  <a:pt x="135" y="40"/>
                  <a:pt x="130" y="46"/>
                </a:cubicBezTo>
                <a:cubicBezTo>
                  <a:pt x="125" y="53"/>
                  <a:pt x="116" y="69"/>
                  <a:pt x="114" y="74"/>
                </a:cubicBezTo>
                <a:cubicBezTo>
                  <a:pt x="111" y="78"/>
                  <a:pt x="103" y="95"/>
                  <a:pt x="100" y="101"/>
                </a:cubicBezTo>
                <a:cubicBezTo>
                  <a:pt x="96" y="107"/>
                  <a:pt x="90" y="121"/>
                  <a:pt x="85" y="131"/>
                </a:cubicBezTo>
                <a:cubicBezTo>
                  <a:pt x="81" y="141"/>
                  <a:pt x="73" y="161"/>
                  <a:pt x="72" y="179"/>
                </a:cubicBezTo>
                <a:cubicBezTo>
                  <a:pt x="70" y="196"/>
                  <a:pt x="72" y="209"/>
                  <a:pt x="76" y="222"/>
                </a:cubicBezTo>
                <a:cubicBezTo>
                  <a:pt x="79" y="236"/>
                  <a:pt x="78" y="249"/>
                  <a:pt x="81" y="259"/>
                </a:cubicBezTo>
                <a:cubicBezTo>
                  <a:pt x="81" y="259"/>
                  <a:pt x="82" y="282"/>
                  <a:pt x="97" y="297"/>
                </a:cubicBezTo>
                <a:cubicBezTo>
                  <a:pt x="111" y="312"/>
                  <a:pt x="129" y="323"/>
                  <a:pt x="133" y="326"/>
                </a:cubicBezTo>
                <a:cubicBezTo>
                  <a:pt x="137" y="329"/>
                  <a:pt x="165" y="342"/>
                  <a:pt x="176" y="350"/>
                </a:cubicBezTo>
                <a:cubicBezTo>
                  <a:pt x="186" y="358"/>
                  <a:pt x="243" y="395"/>
                  <a:pt x="246" y="398"/>
                </a:cubicBezTo>
                <a:cubicBezTo>
                  <a:pt x="250" y="401"/>
                  <a:pt x="254" y="403"/>
                  <a:pt x="254" y="403"/>
                </a:cubicBezTo>
                <a:cubicBezTo>
                  <a:pt x="254" y="403"/>
                  <a:pt x="254" y="377"/>
                  <a:pt x="253" y="374"/>
                </a:cubicBezTo>
                <a:cubicBezTo>
                  <a:pt x="253" y="371"/>
                  <a:pt x="253" y="346"/>
                  <a:pt x="253" y="343"/>
                </a:cubicBezTo>
                <a:cubicBezTo>
                  <a:pt x="252" y="340"/>
                  <a:pt x="251" y="320"/>
                  <a:pt x="251" y="317"/>
                </a:cubicBezTo>
                <a:cubicBezTo>
                  <a:pt x="250" y="313"/>
                  <a:pt x="245" y="286"/>
                  <a:pt x="250" y="285"/>
                </a:cubicBezTo>
                <a:cubicBezTo>
                  <a:pt x="255" y="285"/>
                  <a:pt x="254" y="296"/>
                  <a:pt x="258" y="305"/>
                </a:cubicBezTo>
                <a:cubicBezTo>
                  <a:pt x="262" y="314"/>
                  <a:pt x="264" y="333"/>
                  <a:pt x="265" y="339"/>
                </a:cubicBezTo>
                <a:cubicBezTo>
                  <a:pt x="266" y="345"/>
                  <a:pt x="269" y="382"/>
                  <a:pt x="269" y="384"/>
                </a:cubicBezTo>
                <a:cubicBezTo>
                  <a:pt x="268" y="386"/>
                  <a:pt x="269" y="405"/>
                  <a:pt x="272" y="409"/>
                </a:cubicBezTo>
                <a:cubicBezTo>
                  <a:pt x="275" y="412"/>
                  <a:pt x="277" y="417"/>
                  <a:pt x="277" y="421"/>
                </a:cubicBezTo>
                <a:cubicBezTo>
                  <a:pt x="277" y="425"/>
                  <a:pt x="289" y="431"/>
                  <a:pt x="289" y="4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Freeform 87"/>
          <p:cNvSpPr/>
          <p:nvPr/>
        </p:nvSpPr>
        <p:spPr bwMode="auto">
          <a:xfrm>
            <a:off x="3544888" y="1695450"/>
            <a:ext cx="942975" cy="1979613"/>
          </a:xfrm>
          <a:custGeom>
            <a:avLst/>
            <a:gdLst>
              <a:gd name="T0" fmla="*/ 272 w 297"/>
              <a:gd name="T1" fmla="*/ 464 h 468"/>
              <a:gd name="T2" fmla="*/ 226 w 297"/>
              <a:gd name="T3" fmla="*/ 417 h 468"/>
              <a:gd name="T4" fmla="*/ 117 w 297"/>
              <a:gd name="T5" fmla="*/ 351 h 468"/>
              <a:gd name="T6" fmla="*/ 122 w 297"/>
              <a:gd name="T7" fmla="*/ 296 h 468"/>
              <a:gd name="T8" fmla="*/ 135 w 297"/>
              <a:gd name="T9" fmla="*/ 356 h 468"/>
              <a:gd name="T10" fmla="*/ 193 w 297"/>
              <a:gd name="T11" fmla="*/ 389 h 468"/>
              <a:gd name="T12" fmla="*/ 129 w 297"/>
              <a:gd name="T13" fmla="*/ 354 h 468"/>
              <a:gd name="T14" fmla="*/ 34 w 297"/>
              <a:gd name="T15" fmla="*/ 284 h 468"/>
              <a:gd name="T16" fmla="*/ 1 w 297"/>
              <a:gd name="T17" fmla="*/ 197 h 468"/>
              <a:gd name="T18" fmla="*/ 17 w 297"/>
              <a:gd name="T19" fmla="*/ 236 h 468"/>
              <a:gd name="T20" fmla="*/ 59 w 297"/>
              <a:gd name="T21" fmla="*/ 279 h 468"/>
              <a:gd name="T22" fmla="*/ 50 w 297"/>
              <a:gd name="T23" fmla="*/ 222 h 468"/>
              <a:gd name="T24" fmla="*/ 39 w 297"/>
              <a:gd name="T25" fmla="*/ 136 h 468"/>
              <a:gd name="T26" fmla="*/ 42 w 297"/>
              <a:gd name="T27" fmla="*/ 45 h 468"/>
              <a:gd name="T28" fmla="*/ 55 w 297"/>
              <a:gd name="T29" fmla="*/ 3 h 468"/>
              <a:gd name="T30" fmla="*/ 53 w 297"/>
              <a:gd name="T31" fmla="*/ 41 h 468"/>
              <a:gd name="T32" fmla="*/ 46 w 297"/>
              <a:gd name="T33" fmla="*/ 87 h 468"/>
              <a:gd name="T34" fmla="*/ 70 w 297"/>
              <a:gd name="T35" fmla="*/ 116 h 468"/>
              <a:gd name="T36" fmla="*/ 98 w 297"/>
              <a:gd name="T37" fmla="*/ 65 h 468"/>
              <a:gd name="T38" fmla="*/ 134 w 297"/>
              <a:gd name="T39" fmla="*/ 24 h 468"/>
              <a:gd name="T40" fmla="*/ 151 w 297"/>
              <a:gd name="T41" fmla="*/ 10 h 468"/>
              <a:gd name="T42" fmla="*/ 114 w 297"/>
              <a:gd name="T43" fmla="*/ 74 h 468"/>
              <a:gd name="T44" fmla="*/ 85 w 297"/>
              <a:gd name="T45" fmla="*/ 131 h 468"/>
              <a:gd name="T46" fmla="*/ 76 w 297"/>
              <a:gd name="T47" fmla="*/ 222 h 468"/>
              <a:gd name="T48" fmla="*/ 97 w 297"/>
              <a:gd name="T49" fmla="*/ 297 h 468"/>
              <a:gd name="T50" fmla="*/ 176 w 297"/>
              <a:gd name="T51" fmla="*/ 350 h 468"/>
              <a:gd name="T52" fmla="*/ 254 w 297"/>
              <a:gd name="T53" fmla="*/ 403 h 468"/>
              <a:gd name="T54" fmla="*/ 253 w 297"/>
              <a:gd name="T55" fmla="*/ 343 h 468"/>
              <a:gd name="T56" fmla="*/ 250 w 297"/>
              <a:gd name="T57" fmla="*/ 285 h 468"/>
              <a:gd name="T58" fmla="*/ 265 w 297"/>
              <a:gd name="T59" fmla="*/ 339 h 468"/>
              <a:gd name="T60" fmla="*/ 272 w 297"/>
              <a:gd name="T61" fmla="*/ 409 h 468"/>
              <a:gd name="T62" fmla="*/ 289 w 297"/>
              <a:gd name="T63" fmla="*/ 431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7" h="468">
                <a:moveTo>
                  <a:pt x="289" y="431"/>
                </a:moveTo>
                <a:cubicBezTo>
                  <a:pt x="289" y="431"/>
                  <a:pt x="297" y="460"/>
                  <a:pt x="272" y="464"/>
                </a:cubicBezTo>
                <a:cubicBezTo>
                  <a:pt x="251" y="468"/>
                  <a:pt x="249" y="451"/>
                  <a:pt x="249" y="451"/>
                </a:cubicBezTo>
                <a:cubicBezTo>
                  <a:pt x="249" y="451"/>
                  <a:pt x="256" y="426"/>
                  <a:pt x="226" y="417"/>
                </a:cubicBezTo>
                <a:cubicBezTo>
                  <a:pt x="195" y="407"/>
                  <a:pt x="179" y="418"/>
                  <a:pt x="153" y="402"/>
                </a:cubicBezTo>
                <a:cubicBezTo>
                  <a:pt x="128" y="388"/>
                  <a:pt x="120" y="374"/>
                  <a:pt x="117" y="351"/>
                </a:cubicBezTo>
                <a:cubicBezTo>
                  <a:pt x="113" y="328"/>
                  <a:pt x="115" y="288"/>
                  <a:pt x="116" y="285"/>
                </a:cubicBezTo>
                <a:cubicBezTo>
                  <a:pt x="116" y="285"/>
                  <a:pt x="120" y="283"/>
                  <a:pt x="122" y="296"/>
                </a:cubicBezTo>
                <a:cubicBezTo>
                  <a:pt x="124" y="310"/>
                  <a:pt x="124" y="327"/>
                  <a:pt x="127" y="334"/>
                </a:cubicBezTo>
                <a:cubicBezTo>
                  <a:pt x="129" y="338"/>
                  <a:pt x="132" y="348"/>
                  <a:pt x="135" y="356"/>
                </a:cubicBezTo>
                <a:cubicBezTo>
                  <a:pt x="138" y="362"/>
                  <a:pt x="141" y="368"/>
                  <a:pt x="144" y="371"/>
                </a:cubicBezTo>
                <a:cubicBezTo>
                  <a:pt x="151" y="377"/>
                  <a:pt x="169" y="391"/>
                  <a:pt x="193" y="389"/>
                </a:cubicBezTo>
                <a:cubicBezTo>
                  <a:pt x="194" y="389"/>
                  <a:pt x="162" y="371"/>
                  <a:pt x="162" y="371"/>
                </a:cubicBezTo>
                <a:cubicBezTo>
                  <a:pt x="162" y="371"/>
                  <a:pt x="136" y="356"/>
                  <a:pt x="129" y="354"/>
                </a:cubicBezTo>
                <a:cubicBezTo>
                  <a:pt x="123" y="352"/>
                  <a:pt x="81" y="326"/>
                  <a:pt x="70" y="312"/>
                </a:cubicBezTo>
                <a:cubicBezTo>
                  <a:pt x="60" y="299"/>
                  <a:pt x="36" y="286"/>
                  <a:pt x="34" y="284"/>
                </a:cubicBezTo>
                <a:cubicBezTo>
                  <a:pt x="32" y="282"/>
                  <a:pt x="17" y="268"/>
                  <a:pt x="11" y="252"/>
                </a:cubicBezTo>
                <a:cubicBezTo>
                  <a:pt x="5" y="235"/>
                  <a:pt x="0" y="207"/>
                  <a:pt x="1" y="197"/>
                </a:cubicBezTo>
                <a:cubicBezTo>
                  <a:pt x="1" y="188"/>
                  <a:pt x="5" y="195"/>
                  <a:pt x="5" y="195"/>
                </a:cubicBezTo>
                <a:cubicBezTo>
                  <a:pt x="5" y="195"/>
                  <a:pt x="15" y="231"/>
                  <a:pt x="17" y="236"/>
                </a:cubicBezTo>
                <a:cubicBezTo>
                  <a:pt x="20" y="241"/>
                  <a:pt x="28" y="257"/>
                  <a:pt x="38" y="266"/>
                </a:cubicBezTo>
                <a:cubicBezTo>
                  <a:pt x="49" y="275"/>
                  <a:pt x="56" y="279"/>
                  <a:pt x="59" y="279"/>
                </a:cubicBezTo>
                <a:cubicBezTo>
                  <a:pt x="62" y="280"/>
                  <a:pt x="63" y="280"/>
                  <a:pt x="60" y="271"/>
                </a:cubicBezTo>
                <a:cubicBezTo>
                  <a:pt x="57" y="261"/>
                  <a:pt x="50" y="225"/>
                  <a:pt x="50" y="222"/>
                </a:cubicBezTo>
                <a:cubicBezTo>
                  <a:pt x="49" y="218"/>
                  <a:pt x="43" y="189"/>
                  <a:pt x="44" y="179"/>
                </a:cubicBezTo>
                <a:cubicBezTo>
                  <a:pt x="44" y="172"/>
                  <a:pt x="39" y="138"/>
                  <a:pt x="39" y="136"/>
                </a:cubicBezTo>
                <a:cubicBezTo>
                  <a:pt x="38" y="133"/>
                  <a:pt x="31" y="88"/>
                  <a:pt x="32" y="80"/>
                </a:cubicBezTo>
                <a:cubicBezTo>
                  <a:pt x="32" y="71"/>
                  <a:pt x="41" y="50"/>
                  <a:pt x="42" y="45"/>
                </a:cubicBezTo>
                <a:cubicBezTo>
                  <a:pt x="44" y="40"/>
                  <a:pt x="46" y="23"/>
                  <a:pt x="49" y="16"/>
                </a:cubicBezTo>
                <a:cubicBezTo>
                  <a:pt x="52" y="9"/>
                  <a:pt x="51" y="2"/>
                  <a:pt x="55" y="3"/>
                </a:cubicBezTo>
                <a:cubicBezTo>
                  <a:pt x="58" y="4"/>
                  <a:pt x="55" y="16"/>
                  <a:pt x="55" y="18"/>
                </a:cubicBezTo>
                <a:cubicBezTo>
                  <a:pt x="55" y="19"/>
                  <a:pt x="54" y="36"/>
                  <a:pt x="53" y="41"/>
                </a:cubicBezTo>
                <a:cubicBezTo>
                  <a:pt x="53" y="46"/>
                  <a:pt x="50" y="64"/>
                  <a:pt x="48" y="68"/>
                </a:cubicBezTo>
                <a:cubicBezTo>
                  <a:pt x="46" y="72"/>
                  <a:pt x="45" y="80"/>
                  <a:pt x="46" y="87"/>
                </a:cubicBezTo>
                <a:cubicBezTo>
                  <a:pt x="47" y="95"/>
                  <a:pt x="48" y="107"/>
                  <a:pt x="51" y="110"/>
                </a:cubicBezTo>
                <a:cubicBezTo>
                  <a:pt x="53" y="114"/>
                  <a:pt x="61" y="126"/>
                  <a:pt x="70" y="116"/>
                </a:cubicBezTo>
                <a:cubicBezTo>
                  <a:pt x="73" y="113"/>
                  <a:pt x="81" y="94"/>
                  <a:pt x="85" y="88"/>
                </a:cubicBezTo>
                <a:cubicBezTo>
                  <a:pt x="89" y="83"/>
                  <a:pt x="93" y="71"/>
                  <a:pt x="98" y="65"/>
                </a:cubicBezTo>
                <a:cubicBezTo>
                  <a:pt x="103" y="59"/>
                  <a:pt x="107" y="53"/>
                  <a:pt x="118" y="43"/>
                </a:cubicBezTo>
                <a:cubicBezTo>
                  <a:pt x="129" y="33"/>
                  <a:pt x="130" y="29"/>
                  <a:pt x="134" y="24"/>
                </a:cubicBezTo>
                <a:cubicBezTo>
                  <a:pt x="138" y="20"/>
                  <a:pt x="146" y="8"/>
                  <a:pt x="150" y="3"/>
                </a:cubicBezTo>
                <a:cubicBezTo>
                  <a:pt x="153" y="0"/>
                  <a:pt x="157" y="0"/>
                  <a:pt x="151" y="10"/>
                </a:cubicBezTo>
                <a:cubicBezTo>
                  <a:pt x="145" y="19"/>
                  <a:pt x="135" y="40"/>
                  <a:pt x="130" y="46"/>
                </a:cubicBezTo>
                <a:cubicBezTo>
                  <a:pt x="125" y="53"/>
                  <a:pt x="116" y="69"/>
                  <a:pt x="114" y="74"/>
                </a:cubicBezTo>
                <a:cubicBezTo>
                  <a:pt x="111" y="78"/>
                  <a:pt x="103" y="95"/>
                  <a:pt x="100" y="101"/>
                </a:cubicBezTo>
                <a:cubicBezTo>
                  <a:pt x="96" y="107"/>
                  <a:pt x="90" y="121"/>
                  <a:pt x="85" y="131"/>
                </a:cubicBezTo>
                <a:cubicBezTo>
                  <a:pt x="81" y="141"/>
                  <a:pt x="73" y="161"/>
                  <a:pt x="72" y="179"/>
                </a:cubicBezTo>
                <a:cubicBezTo>
                  <a:pt x="70" y="196"/>
                  <a:pt x="72" y="209"/>
                  <a:pt x="76" y="222"/>
                </a:cubicBezTo>
                <a:cubicBezTo>
                  <a:pt x="79" y="236"/>
                  <a:pt x="78" y="249"/>
                  <a:pt x="81" y="259"/>
                </a:cubicBezTo>
                <a:cubicBezTo>
                  <a:pt x="81" y="259"/>
                  <a:pt x="82" y="282"/>
                  <a:pt x="97" y="297"/>
                </a:cubicBezTo>
                <a:cubicBezTo>
                  <a:pt x="111" y="312"/>
                  <a:pt x="129" y="323"/>
                  <a:pt x="133" y="326"/>
                </a:cubicBezTo>
                <a:cubicBezTo>
                  <a:pt x="137" y="329"/>
                  <a:pt x="165" y="342"/>
                  <a:pt x="176" y="350"/>
                </a:cubicBezTo>
                <a:cubicBezTo>
                  <a:pt x="186" y="358"/>
                  <a:pt x="243" y="395"/>
                  <a:pt x="246" y="398"/>
                </a:cubicBezTo>
                <a:cubicBezTo>
                  <a:pt x="250" y="401"/>
                  <a:pt x="254" y="403"/>
                  <a:pt x="254" y="403"/>
                </a:cubicBezTo>
                <a:cubicBezTo>
                  <a:pt x="254" y="403"/>
                  <a:pt x="254" y="377"/>
                  <a:pt x="253" y="374"/>
                </a:cubicBezTo>
                <a:cubicBezTo>
                  <a:pt x="253" y="371"/>
                  <a:pt x="253" y="346"/>
                  <a:pt x="253" y="343"/>
                </a:cubicBezTo>
                <a:cubicBezTo>
                  <a:pt x="252" y="340"/>
                  <a:pt x="251" y="320"/>
                  <a:pt x="251" y="317"/>
                </a:cubicBezTo>
                <a:cubicBezTo>
                  <a:pt x="250" y="313"/>
                  <a:pt x="245" y="286"/>
                  <a:pt x="250" y="285"/>
                </a:cubicBezTo>
                <a:cubicBezTo>
                  <a:pt x="255" y="285"/>
                  <a:pt x="254" y="296"/>
                  <a:pt x="258" y="305"/>
                </a:cubicBezTo>
                <a:cubicBezTo>
                  <a:pt x="262" y="314"/>
                  <a:pt x="264" y="333"/>
                  <a:pt x="265" y="339"/>
                </a:cubicBezTo>
                <a:cubicBezTo>
                  <a:pt x="266" y="345"/>
                  <a:pt x="269" y="382"/>
                  <a:pt x="269" y="384"/>
                </a:cubicBezTo>
                <a:cubicBezTo>
                  <a:pt x="268" y="386"/>
                  <a:pt x="269" y="405"/>
                  <a:pt x="272" y="409"/>
                </a:cubicBezTo>
                <a:cubicBezTo>
                  <a:pt x="275" y="412"/>
                  <a:pt x="277" y="417"/>
                  <a:pt x="277" y="421"/>
                </a:cubicBezTo>
                <a:cubicBezTo>
                  <a:pt x="277" y="425"/>
                  <a:pt x="289" y="431"/>
                  <a:pt x="289" y="4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477419"/>
            <a:ext cx="7886700" cy="1424781"/>
          </a:xfrm>
        </p:spPr>
        <p:txBody>
          <a:bodyPr>
            <a:normAutofit/>
          </a:bodyPr>
          <a:lstStyle>
            <a:lvl1pPr algn="ctr">
              <a:defRPr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4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9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9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340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188" y="174625"/>
            <a:ext cx="1187450" cy="1169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9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9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364" name="图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188" y="174625"/>
            <a:ext cx="1187450" cy="1169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713673"/>
            <a:ext cx="3511241" cy="1428161"/>
          </a:xfrm>
        </p:spPr>
        <p:txBody>
          <a:bodyPr anchor="b">
            <a:normAutofit/>
          </a:bodyPr>
          <a:lstStyle>
            <a:lvl1pPr>
              <a:defRPr sz="27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713673"/>
            <a:ext cx="4283912" cy="5403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2313873"/>
            <a:ext cx="3511241" cy="3811588"/>
          </a:xfrm>
        </p:spPr>
        <p:txBody>
          <a:bodyPr/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14" name="日期占位符 4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FD9D74-47D9-4702-A33C-335B63B48DBF}" type="datetimeFigureOut">
              <a:rPr kumimoji="0" lang="zh-CN" altLang="en-US" sz="9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9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dirty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38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188" y="174625"/>
            <a:ext cx="1187450" cy="1169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33674" y="365125"/>
            <a:ext cx="681676" cy="5811838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365125"/>
            <a:ext cx="7084832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9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9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‹#›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ags" Target="../tags/tag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ags" Target="../tags/tag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tags" Target="../tags/tag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ags" Target="../tags/tag11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ags" Target="../tags/tag10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tags" Target="../tags/tag1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tags" Target="../tags/tag14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ags" Target="../tags/tag1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tags" Target="../tags/tag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en-US" dirty="0"/>
              <a:t>单击此处编辑母版文本样式</a:t>
            </a:r>
          </a:p>
          <a:p>
            <a:pPr lvl="1"/>
            <a:r>
              <a:rPr lang="en-US" altLang="en-US" dirty="0"/>
              <a:t>第二级</a:t>
            </a:r>
          </a:p>
          <a:p>
            <a:pPr lvl="2"/>
            <a:r>
              <a:rPr lang="en-US" altLang="en-US" dirty="0"/>
              <a:t>第三级</a:t>
            </a:r>
          </a:p>
          <a:p>
            <a:pPr lvl="3"/>
            <a:r>
              <a:rPr lang="en-US" altLang="en-US" dirty="0"/>
              <a:t>第四级</a:t>
            </a:r>
          </a:p>
          <a:p>
            <a:pPr lvl="4"/>
            <a:r>
              <a:rPr lang="en-US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 noProof="1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97B5FA-0921-464F-AAE1-844C04324D75}" type="datetimeFigureOut">
              <a:rPr kumimoji="0" lang="zh-CN" altLang="en-US" sz="9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9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 noProof="1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noProof="1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97B5FA-0921-464F-AAE1-844C04324D75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noProof="1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099" name="文本占位符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noProof="1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97B5FA-0921-464F-AAE1-844C04324D75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noProof="1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en-US" dirty="0"/>
              <a:t>单击此处编辑母版文本样式</a:t>
            </a:r>
          </a:p>
          <a:p>
            <a:pPr lvl="1"/>
            <a:r>
              <a:rPr lang="en-US" altLang="en-US" dirty="0"/>
              <a:t>第二级</a:t>
            </a:r>
          </a:p>
          <a:p>
            <a:pPr lvl="2"/>
            <a:r>
              <a:rPr lang="en-US" altLang="en-US" dirty="0"/>
              <a:t>第三级</a:t>
            </a:r>
          </a:p>
          <a:p>
            <a:pPr lvl="3"/>
            <a:r>
              <a:rPr lang="en-US" altLang="en-US" dirty="0"/>
              <a:t>第四级</a:t>
            </a:r>
          </a:p>
          <a:p>
            <a:pPr lvl="4"/>
            <a:r>
              <a:rPr lang="en-US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 noProof="1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97B5FA-0921-464F-AAE1-844C04324D75}" type="datetimeFigureOut">
              <a:rPr kumimoji="0" lang="zh-CN" altLang="en-US" sz="9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9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 noProof="1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hf sldNum="0"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noProof="1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97B5FA-0921-464F-AAE1-844C04324D75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2019/7/7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noProof="1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</p:sldLayoutIdLst>
  <p:transition/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76.xml"/><Relationship Id="rId7" Type="http://schemas.openxmlformats.org/officeDocument/2006/relationships/oleObject" Target="../embeddings/oleObject2.bin"/><Relationship Id="rId2" Type="http://schemas.openxmlformats.org/officeDocument/2006/relationships/tags" Target="../tags/tag7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4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2.xml"/><Relationship Id="rId1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3" Type="http://schemas.openxmlformats.org/officeDocument/2006/relationships/tags" Target="../tags/tag20.xml"/><Relationship Id="rId21" Type="http://schemas.openxmlformats.org/officeDocument/2006/relationships/tags" Target="../tags/tag38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tags" Target="../tags/tag37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notesSlide" Target="../notesSlides/notesSlide2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slideLayout" Target="../slideLayouts/slideLayout12.xml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tags" Target="../tags/tag3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hemeOverride" Target="../theme/themeOverride5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8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7" Type="http://schemas.openxmlformats.org/officeDocument/2006/relationships/image" Target="../media/image9.pn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4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hemeOverride" Target="../theme/themeOverride1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4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hemeOverride" Target="../theme/themeOverride2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4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hemeOverride" Target="../theme/themeOverride3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hemeOverride" Target="../theme/themeOverride4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 vert="horz" wrap="square" lIns="91440" tIns="45720" rIns="91440" bIns="45720" numCol="1" anchor="b" anchorCtr="0" compatLnSpc="1">
            <a:normAutofit fontScale="90000"/>
          </a:bodyPr>
          <a:lstStyle/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 Language Presentation: Calculator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65150" y="835025"/>
            <a:ext cx="7886700" cy="520700"/>
          </a:xfrm>
        </p:spPr>
        <p:txBody>
          <a:bodyPr vert="horz" wrap="square" lIns="68580" tIns="34290" rIns="68580" bIns="34290" rtlCol="0" anchor="b" anchorCtr="0">
            <a:normAutofit fontScale="90000"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300" b="0" i="0" u="none" strike="noStrike" kern="1200" cap="none" spc="0" normalizeH="0" baseline="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1:Implementation</a:t>
            </a:r>
            <a:r>
              <a:rPr lang="en-US" altLang="zh-CN" sz="3300" noProof="1"/>
              <a:t> </a:t>
            </a:r>
            <a:r>
              <a:rPr lang="en-US" altLang="zh-CN" sz="3300" noProof="1" smtClean="0"/>
              <a:t>of</a:t>
            </a:r>
            <a:r>
              <a:rPr kumimoji="0" lang="en-US" altLang="zh-CN" sz="3300" b="0" i="0" u="none" strike="noStrike" kern="1200" cap="none" spc="0" normalizeH="0" baseline="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kumimoji="0" lang="en-US" altLang="zh-CN" sz="3300" b="0" i="0" u="none" strike="noStrike" kern="1200" cap="none" spc="0" normalizeH="0" baseline="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Graphical User Interface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27100" y="1712913"/>
            <a:ext cx="5583238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Use API(Application Programming Interface)</a:t>
            </a:r>
          </a:p>
          <a:p>
            <a:endParaRPr lang="en-US" altLang="zh-CN" sz="240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en-US" altLang="zh-CN" sz="24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Set entry function WINMAIN（）</a:t>
            </a:r>
          </a:p>
          <a:p>
            <a:endParaRPr lang="en-US" altLang="zh-CN" sz="240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en-US" altLang="zh-CN" sz="24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Sets the window class structure</a:t>
            </a:r>
          </a:p>
          <a:p>
            <a:r>
              <a:rPr lang="en-US" altLang="zh-CN" sz="24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RegisterClass() </a:t>
            </a:r>
          </a:p>
          <a:p>
            <a:r>
              <a:rPr lang="en-US" altLang="zh-CN" sz="24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CreateWindow() </a:t>
            </a:r>
          </a:p>
          <a:p>
            <a:r>
              <a:rPr lang="en-US" altLang="zh-CN" sz="24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ShowWindow() </a:t>
            </a:r>
          </a:p>
          <a:p>
            <a:r>
              <a:rPr lang="en-US" altLang="zh-CN" sz="24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Setting window procedure</a:t>
            </a:r>
          </a:p>
          <a:p>
            <a:r>
              <a:rPr lang="en-US" altLang="zh-CN" sz="24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Set WindowText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6"/>
          <p:cNvGrpSpPr/>
          <p:nvPr/>
        </p:nvGrpSpPr>
        <p:grpSpPr>
          <a:xfrm>
            <a:off x="4187031" y="1438593"/>
            <a:ext cx="769938" cy="368300"/>
            <a:chOff x="6270" y="458"/>
            <a:chExt cx="1212" cy="580"/>
          </a:xfrm>
        </p:grpSpPr>
        <p:sp>
          <p:nvSpPr>
            <p:cNvPr id="4" name="圆角矩形 3"/>
            <p:cNvSpPr/>
            <p:nvPr/>
          </p:nvSpPr>
          <p:spPr>
            <a:xfrm>
              <a:off x="6270" y="495"/>
              <a:ext cx="1212" cy="5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111620" name="文本框 3"/>
            <p:cNvSpPr txBox="1"/>
            <p:nvPr/>
          </p:nvSpPr>
          <p:spPr>
            <a:xfrm>
              <a:off x="6291" y="458"/>
              <a:ext cx="1171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Stat</a:t>
              </a:r>
            </a:p>
          </p:txBody>
        </p:sp>
      </p:grpSp>
      <p:grpSp>
        <p:nvGrpSpPr>
          <p:cNvPr id="3" name="组合 54"/>
          <p:cNvGrpSpPr/>
          <p:nvPr/>
        </p:nvGrpSpPr>
        <p:grpSpPr>
          <a:xfrm>
            <a:off x="3325019" y="2624773"/>
            <a:ext cx="2493962" cy="1034097"/>
            <a:chOff x="4955" y="3557"/>
            <a:chExt cx="3928" cy="1629"/>
          </a:xfrm>
        </p:grpSpPr>
        <p:sp>
          <p:nvSpPr>
            <p:cNvPr id="14" name="流程图: 决策 13"/>
            <p:cNvSpPr/>
            <p:nvPr/>
          </p:nvSpPr>
          <p:spPr>
            <a:xfrm>
              <a:off x="4955" y="3557"/>
              <a:ext cx="3928" cy="162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111627" name="文本框 15"/>
            <p:cNvSpPr txBox="1"/>
            <p:nvPr/>
          </p:nvSpPr>
          <p:spPr>
            <a:xfrm>
              <a:off x="5297" y="3863"/>
              <a:ext cx="3245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if the buttons </a:t>
              </a:r>
            </a:p>
            <a:p>
              <a:pPr algn="ctr"/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were clicked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组合 19"/>
          <p:cNvGrpSpPr/>
          <p:nvPr/>
        </p:nvGrpSpPr>
        <p:grpSpPr>
          <a:xfrm>
            <a:off x="2938463" y="3870960"/>
            <a:ext cx="3267075" cy="368300"/>
            <a:chOff x="4297" y="5644"/>
            <a:chExt cx="5144" cy="580"/>
          </a:xfrm>
        </p:grpSpPr>
        <p:sp>
          <p:nvSpPr>
            <p:cNvPr id="27" name="流程图: 预定义过程 26"/>
            <p:cNvSpPr/>
            <p:nvPr/>
          </p:nvSpPr>
          <p:spPr>
            <a:xfrm>
              <a:off x="4297" y="5664"/>
              <a:ext cx="5144" cy="540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111630" name="文本框 27"/>
            <p:cNvSpPr txBox="1"/>
            <p:nvPr/>
          </p:nvSpPr>
          <p:spPr>
            <a:xfrm>
              <a:off x="5366" y="5644"/>
              <a:ext cx="3006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GetWindowText() </a:t>
              </a:r>
            </a:p>
          </p:txBody>
        </p:sp>
      </p:grpSp>
      <p:grpSp>
        <p:nvGrpSpPr>
          <p:cNvPr id="10" name="组合 50"/>
          <p:cNvGrpSpPr/>
          <p:nvPr/>
        </p:nvGrpSpPr>
        <p:grpSpPr>
          <a:xfrm>
            <a:off x="1115616" y="2958148"/>
            <a:ext cx="1782763" cy="368300"/>
            <a:chOff x="1056" y="3781"/>
            <a:chExt cx="2808" cy="580"/>
          </a:xfrm>
        </p:grpSpPr>
        <p:sp>
          <p:nvSpPr>
            <p:cNvPr id="9" name="流程图: 预定义过程 8"/>
            <p:cNvSpPr/>
            <p:nvPr/>
          </p:nvSpPr>
          <p:spPr>
            <a:xfrm>
              <a:off x="1268" y="3846"/>
              <a:ext cx="2384" cy="449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111633" name="文本框 27"/>
            <p:cNvSpPr txBox="1"/>
            <p:nvPr/>
          </p:nvSpPr>
          <p:spPr>
            <a:xfrm>
              <a:off x="1056" y="3781"/>
              <a:ext cx="280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wait</a:t>
              </a:r>
            </a:p>
          </p:txBody>
        </p:sp>
      </p:grpSp>
      <p:grpSp>
        <p:nvGrpSpPr>
          <p:cNvPr id="11" name="组合 20"/>
          <p:cNvGrpSpPr/>
          <p:nvPr/>
        </p:nvGrpSpPr>
        <p:grpSpPr>
          <a:xfrm>
            <a:off x="2938463" y="4356735"/>
            <a:ext cx="3267075" cy="368300"/>
            <a:chOff x="4297" y="5644"/>
            <a:chExt cx="5144" cy="580"/>
          </a:xfrm>
        </p:grpSpPr>
        <p:sp>
          <p:nvSpPr>
            <p:cNvPr id="22" name="流程图: 预定义过程 21"/>
            <p:cNvSpPr/>
            <p:nvPr/>
          </p:nvSpPr>
          <p:spPr>
            <a:xfrm>
              <a:off x="4297" y="5664"/>
              <a:ext cx="5144" cy="540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111640" name="文本框 27"/>
            <p:cNvSpPr txBox="1"/>
            <p:nvPr/>
          </p:nvSpPr>
          <p:spPr>
            <a:xfrm>
              <a:off x="5366" y="5644"/>
              <a:ext cx="3006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  <a:sym typeface="黑体" panose="02010609060101010101" pitchFamily="49" charset="-122"/>
                </a:rPr>
                <a:t>Convert to char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组合 30"/>
          <p:cNvGrpSpPr/>
          <p:nvPr/>
        </p:nvGrpSpPr>
        <p:grpSpPr>
          <a:xfrm>
            <a:off x="2938463" y="4861560"/>
            <a:ext cx="3267075" cy="368300"/>
            <a:chOff x="1751" y="7100"/>
            <a:chExt cx="5144" cy="580"/>
          </a:xfrm>
        </p:grpSpPr>
        <p:sp>
          <p:nvSpPr>
            <p:cNvPr id="26" name="流程图: 预定义过程 25"/>
            <p:cNvSpPr/>
            <p:nvPr/>
          </p:nvSpPr>
          <p:spPr>
            <a:xfrm>
              <a:off x="1751" y="7120"/>
              <a:ext cx="5144" cy="540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111643" name="文本框 27"/>
            <p:cNvSpPr txBox="1"/>
            <p:nvPr/>
          </p:nvSpPr>
          <p:spPr>
            <a:xfrm>
              <a:off x="2571" y="7100"/>
              <a:ext cx="3504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  <a:sym typeface="黑体" panose="02010609060101010101" pitchFamily="49" charset="-122"/>
                </a:rPr>
                <a:t>analysis&amp;</a:t>
              </a:r>
              <a:r>
                <a:rPr lang="en-US" altLang="zh-CN" dirty="0">
                  <a:sym typeface="黑体" panose="02010609060101010101" pitchFamily="49" charset="-122"/>
                </a:rPr>
                <a:t>operate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endParaRPr>
            </a:p>
          </p:txBody>
        </p:sp>
      </p:grpSp>
      <p:grpSp>
        <p:nvGrpSpPr>
          <p:cNvPr id="15" name="组合 34"/>
          <p:cNvGrpSpPr/>
          <p:nvPr/>
        </p:nvGrpSpPr>
        <p:grpSpPr>
          <a:xfrm>
            <a:off x="2938463" y="5380673"/>
            <a:ext cx="3267075" cy="703262"/>
            <a:chOff x="1641" y="8575"/>
            <a:chExt cx="5144" cy="1108"/>
          </a:xfrm>
        </p:grpSpPr>
        <p:sp>
          <p:nvSpPr>
            <p:cNvPr id="33" name="流程图: 预定义过程 32"/>
            <p:cNvSpPr/>
            <p:nvPr/>
          </p:nvSpPr>
          <p:spPr>
            <a:xfrm>
              <a:off x="1641" y="8575"/>
              <a:ext cx="5144" cy="1108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111646" name="文本框 33"/>
            <p:cNvSpPr txBox="1"/>
            <p:nvPr/>
          </p:nvSpPr>
          <p:spPr>
            <a:xfrm>
              <a:off x="2461" y="8621"/>
              <a:ext cx="3504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  <a:sym typeface="黑体" panose="02010609060101010101" pitchFamily="49" charset="-122"/>
                </a:rPr>
                <a:t>Converts the result to a long string 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3" name="下箭头 42"/>
          <p:cNvSpPr/>
          <p:nvPr/>
        </p:nvSpPr>
        <p:spPr>
          <a:xfrm>
            <a:off x="4499769" y="5221923"/>
            <a:ext cx="144463" cy="206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46" name="下箭头 45"/>
          <p:cNvSpPr/>
          <p:nvPr/>
        </p:nvSpPr>
        <p:spPr>
          <a:xfrm>
            <a:off x="4499769" y="4720273"/>
            <a:ext cx="144463" cy="206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47" name="下箭头 46"/>
          <p:cNvSpPr/>
          <p:nvPr/>
        </p:nvSpPr>
        <p:spPr>
          <a:xfrm>
            <a:off x="4499769" y="4218623"/>
            <a:ext cx="144463" cy="206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50" name="下箭头 49"/>
          <p:cNvSpPr/>
          <p:nvPr/>
        </p:nvSpPr>
        <p:spPr>
          <a:xfrm>
            <a:off x="4499769" y="6012498"/>
            <a:ext cx="144463" cy="206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54" name="下箭头 53"/>
          <p:cNvSpPr/>
          <p:nvPr/>
        </p:nvSpPr>
        <p:spPr>
          <a:xfrm>
            <a:off x="4499769" y="2438083"/>
            <a:ext cx="144463" cy="206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5" name="下箭头 74"/>
          <p:cNvSpPr/>
          <p:nvPr/>
        </p:nvSpPr>
        <p:spPr>
          <a:xfrm>
            <a:off x="4499769" y="3699510"/>
            <a:ext cx="144463" cy="206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8" name="下箭头 7"/>
          <p:cNvSpPr/>
          <p:nvPr/>
        </p:nvSpPr>
        <p:spPr>
          <a:xfrm rot="5400000" flipH="1">
            <a:off x="2980804" y="2990691"/>
            <a:ext cx="144463" cy="301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1658" name="文本框 75"/>
          <p:cNvSpPr txBox="1"/>
          <p:nvPr/>
        </p:nvSpPr>
        <p:spPr>
          <a:xfrm>
            <a:off x="2808114" y="2643823"/>
            <a:ext cx="5397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111659" name="文本框 76"/>
          <p:cNvSpPr txBox="1"/>
          <p:nvPr/>
        </p:nvSpPr>
        <p:spPr>
          <a:xfrm>
            <a:off x="3943985" y="3562985"/>
            <a:ext cx="5397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65150" y="835025"/>
            <a:ext cx="7886700" cy="520700"/>
          </a:xfrm>
        </p:spPr>
        <p:txBody>
          <a:bodyPr vert="horz" wrap="square" lIns="68580" tIns="34290" rIns="68580" bIns="34290" rtlCol="0" anchor="b" anchorCtr="0">
            <a:normAutofit fontScale="90000"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300" noProof="1" smtClean="0"/>
              <a:t>1</a:t>
            </a:r>
            <a:r>
              <a:rPr kumimoji="0" lang="en-US" altLang="zh-CN" sz="3300" b="0" i="0" u="none" strike="noStrike" kern="1200" cap="none" spc="0" normalizeH="0" baseline="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  <a:r>
              <a:rPr kumimoji="0" lang="en-US" altLang="zh-CN" sz="3300" b="0" i="0" u="none" strike="noStrike" kern="1200" cap="none" spc="0" normalizeH="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kumimoji="0" lang="en-US" altLang="zh-CN" sz="3300" b="0" i="0" u="none" strike="noStrike" kern="1200" cap="none" spc="0" normalizeH="0" baseline="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Implementation</a:t>
            </a:r>
            <a:r>
              <a:rPr lang="en-US" altLang="zh-CN" sz="3300" noProof="1"/>
              <a:t> </a:t>
            </a:r>
            <a:r>
              <a:rPr lang="en-US" altLang="zh-CN" sz="3300" noProof="1" smtClean="0"/>
              <a:t>of</a:t>
            </a:r>
            <a:r>
              <a:rPr kumimoji="0" lang="en-US" altLang="zh-CN" sz="3300" b="0" i="0" u="none" strike="noStrike" kern="1200" cap="none" spc="0" normalizeH="0" baseline="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kumimoji="0" lang="en-US" altLang="zh-CN" sz="3300" b="0" i="0" u="none" strike="noStrike" kern="1200" cap="none" spc="0" normalizeH="0" baseline="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Graphical User Interface</a:t>
            </a:r>
          </a:p>
        </p:txBody>
      </p:sp>
      <p:grpSp>
        <p:nvGrpSpPr>
          <p:cNvPr id="18" name="组合 9"/>
          <p:cNvGrpSpPr/>
          <p:nvPr/>
        </p:nvGrpSpPr>
        <p:grpSpPr>
          <a:xfrm>
            <a:off x="3775075" y="2018030"/>
            <a:ext cx="1593850" cy="382270"/>
            <a:chOff x="5945" y="5099"/>
            <a:chExt cx="2510" cy="602"/>
          </a:xfrm>
        </p:grpSpPr>
        <p:sp>
          <p:nvSpPr>
            <p:cNvPr id="6" name="流程图: 数据 5"/>
            <p:cNvSpPr/>
            <p:nvPr/>
          </p:nvSpPr>
          <p:spPr>
            <a:xfrm>
              <a:off x="5945" y="5099"/>
              <a:ext cx="2510" cy="602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95237" name="文本框 7"/>
            <p:cNvSpPr txBox="1"/>
            <p:nvPr/>
          </p:nvSpPr>
          <p:spPr>
            <a:xfrm>
              <a:off x="6433" y="5110"/>
              <a:ext cx="1534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Input</a:t>
              </a:r>
            </a:p>
          </p:txBody>
        </p:sp>
      </p:grpSp>
      <p:sp>
        <p:nvSpPr>
          <p:cNvPr id="13" name="下箭头 12"/>
          <p:cNvSpPr/>
          <p:nvPr/>
        </p:nvSpPr>
        <p:spPr>
          <a:xfrm>
            <a:off x="4499769" y="1847533"/>
            <a:ext cx="144463" cy="206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grpSp>
        <p:nvGrpSpPr>
          <p:cNvPr id="23" name="组合 36"/>
          <p:cNvGrpSpPr/>
          <p:nvPr/>
        </p:nvGrpSpPr>
        <p:grpSpPr>
          <a:xfrm>
            <a:off x="5820886" y="6229668"/>
            <a:ext cx="769938" cy="368300"/>
            <a:chOff x="6270" y="458"/>
            <a:chExt cx="1212" cy="580"/>
          </a:xfrm>
        </p:grpSpPr>
        <p:sp>
          <p:nvSpPr>
            <p:cNvPr id="16" name="圆角矩形 15"/>
            <p:cNvSpPr/>
            <p:nvPr/>
          </p:nvSpPr>
          <p:spPr>
            <a:xfrm>
              <a:off x="6270" y="495"/>
              <a:ext cx="1212" cy="5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17" name="文本框 3"/>
            <p:cNvSpPr txBox="1"/>
            <p:nvPr/>
          </p:nvSpPr>
          <p:spPr>
            <a:xfrm>
              <a:off x="6291" y="458"/>
              <a:ext cx="1171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End</a:t>
              </a:r>
            </a:p>
          </p:txBody>
        </p:sp>
      </p:grpSp>
      <p:sp>
        <p:nvSpPr>
          <p:cNvPr id="19" name="下箭头 18"/>
          <p:cNvSpPr/>
          <p:nvPr/>
        </p:nvSpPr>
        <p:spPr>
          <a:xfrm rot="16200000">
            <a:off x="5416074" y="6351588"/>
            <a:ext cx="144463" cy="206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grpSp>
        <p:nvGrpSpPr>
          <p:cNvPr id="24" name="组合 22"/>
          <p:cNvGrpSpPr/>
          <p:nvPr/>
        </p:nvGrpSpPr>
        <p:grpSpPr>
          <a:xfrm>
            <a:off x="3800475" y="6251575"/>
            <a:ext cx="1543050" cy="382270"/>
            <a:chOff x="5985" y="5099"/>
            <a:chExt cx="2430" cy="602"/>
          </a:xfrm>
        </p:grpSpPr>
        <p:sp>
          <p:nvSpPr>
            <p:cNvPr id="20" name="圆角矩形 40"/>
            <p:cNvSpPr/>
            <p:nvPr/>
          </p:nvSpPr>
          <p:spPr>
            <a:xfrm>
              <a:off x="6258" y="5099"/>
              <a:ext cx="1885" cy="603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21" name="文本框 3"/>
            <p:cNvSpPr txBox="1"/>
            <p:nvPr/>
          </p:nvSpPr>
          <p:spPr>
            <a:xfrm>
              <a:off x="5985" y="5110"/>
              <a:ext cx="2430" cy="580"/>
            </a:xfrm>
            <a:prstGeom prst="flowChartInputOutpu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  <a:sym typeface="黑体" panose="02010609060101010101" pitchFamily="49" charset="-122"/>
                </a:rPr>
                <a:t>output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5" name="右箭头 44"/>
          <p:cNvSpPr/>
          <p:nvPr/>
        </p:nvSpPr>
        <p:spPr>
          <a:xfrm>
            <a:off x="2051720" y="1844824"/>
            <a:ext cx="244827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 flipH="1">
            <a:off x="1979701" y="1844824"/>
            <a:ext cx="7201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65150" y="835025"/>
            <a:ext cx="8578850" cy="520700"/>
          </a:xfrm>
        </p:spPr>
        <p:txBody>
          <a:bodyPr vert="horz" wrap="square" lIns="68580" tIns="34290" rIns="68580" bIns="34290" numCol="1" rtlCol="0" anchor="b" anchorCtr="0" compatLnSpc="1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300" noProof="1" smtClean="0"/>
              <a:t>2</a:t>
            </a:r>
            <a:r>
              <a:rPr kumimoji="0" lang="en-US" altLang="zh-CN" sz="3300" b="0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 Implementation of basic arithmetic operations</a:t>
            </a:r>
            <a:endParaRPr kumimoji="0" lang="en-US" altLang="zh-CN" sz="33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51275" y="2636838"/>
            <a:ext cx="558323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en-US" altLang="zh-CN" sz="2400" kern="1200" cap="none" spc="0" normalizeH="0" baseline="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An algorithm: Polish algorithm</a:t>
            </a:r>
            <a:endParaRPr kumimoji="0" lang="en-US" altLang="zh-CN" sz="2400" kern="1200" cap="none" spc="0" normalizeH="0" baseline="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3348038" y="2852738"/>
            <a:ext cx="215900" cy="230505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827088" y="3716338"/>
            <a:ext cx="558323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en-US" altLang="zh-CN" sz="2400" kern="1200" cap="none" spc="0" normalizeH="0" baseline="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Two core things</a:t>
            </a:r>
            <a:endParaRPr kumimoji="0" lang="en-US" altLang="zh-CN" sz="2400" kern="1200" cap="none" spc="0" normalizeH="0" baseline="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文本框 2"/>
          <p:cNvSpPr txBox="1"/>
          <p:nvPr/>
        </p:nvSpPr>
        <p:spPr>
          <a:xfrm>
            <a:off x="3779838" y="4941888"/>
            <a:ext cx="5583238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en-US" altLang="zh-CN" sz="2400" kern="1200" cap="none" spc="0" normalizeH="0" baseline="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 structure: stack</a:t>
            </a:r>
            <a:endParaRPr kumimoji="0" lang="en-US" altLang="zh-CN" sz="2400" kern="1200" cap="none" spc="0" normalizeH="0" baseline="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文本框 2"/>
          <p:cNvSpPr txBox="1"/>
          <p:nvPr/>
        </p:nvSpPr>
        <p:spPr>
          <a:xfrm>
            <a:off x="827088" y="1844675"/>
            <a:ext cx="6840538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To change nifix expression to postfix expressin</a:t>
            </a:r>
            <a:endParaRPr kumimoji="0" lang="en-US" altLang="zh-CN" sz="2000" kern="1200" cap="none" spc="0" normalizeH="0" baseline="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12" name="肘形连接符 11"/>
          <p:cNvCxnSpPr/>
          <p:nvPr/>
        </p:nvCxnSpPr>
        <p:spPr>
          <a:xfrm rot="10800000">
            <a:off x="6372225" y="2060575"/>
            <a:ext cx="1295400" cy="5762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2"/>
          <p:cNvSpPr txBox="1"/>
          <p:nvPr/>
        </p:nvSpPr>
        <p:spPr>
          <a:xfrm>
            <a:off x="2124075" y="5876925"/>
            <a:ext cx="6840538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To store every elements of expressions</a:t>
            </a:r>
            <a:endParaRPr kumimoji="0" lang="en-US" altLang="zh-CN" sz="2000" kern="1200" cap="none" spc="0" normalizeH="0" baseline="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23" name="形状 22"/>
          <p:cNvCxnSpPr>
            <a:stCxn id="7" idx="1"/>
          </p:cNvCxnSpPr>
          <p:nvPr/>
        </p:nvCxnSpPr>
        <p:spPr>
          <a:xfrm rot="10800000" flipV="1">
            <a:off x="3276600" y="5172075"/>
            <a:ext cx="503238" cy="560388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65150" y="835025"/>
            <a:ext cx="8578850" cy="520700"/>
          </a:xfrm>
        </p:spPr>
        <p:txBody>
          <a:bodyPr vert="horz" wrap="square" lIns="68580" tIns="34290" rIns="68580" bIns="34290" numCol="1" rtlCol="0" anchor="b" anchorCtr="0" compatLnSpc="1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300" noProof="1" smtClean="0"/>
              <a:t>3</a:t>
            </a:r>
            <a:r>
              <a:rPr kumimoji="0" lang="en-US" altLang="zh-CN" sz="3300" b="0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 Implementation of basic functional opperations</a:t>
            </a:r>
            <a:endParaRPr kumimoji="0" lang="en-US" altLang="zh-CN" sz="33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179388" y="2133600"/>
            <a:ext cx="5583238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en-US" altLang="zh-CN" sz="2400" b="1" kern="1200" cap="none" spc="0" normalizeH="0" baseline="0" noProof="1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Definite integration</a:t>
            </a:r>
            <a:endParaRPr kumimoji="0" lang="en-US" altLang="zh-CN" sz="2400" kern="1200" cap="none" spc="0" normalizeH="0" baseline="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13" name="肘形连接符 12"/>
          <p:cNvCxnSpPr/>
          <p:nvPr/>
        </p:nvCxnSpPr>
        <p:spPr>
          <a:xfrm>
            <a:off x="323850" y="2636838"/>
            <a:ext cx="1295400" cy="7921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"/>
          <p:cNvSpPr txBox="1"/>
          <p:nvPr/>
        </p:nvSpPr>
        <p:spPr>
          <a:xfrm>
            <a:off x="1692275" y="3213100"/>
            <a:ext cx="558323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en-US" altLang="zh-CN" sz="2400" b="1" kern="1200" cap="none" spc="0" normalizeH="0" baseline="0" noProof="1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Functional evaluation</a:t>
            </a:r>
            <a:endParaRPr kumimoji="0" lang="en-US" altLang="zh-CN" sz="2400" kern="1200" cap="none" spc="0" normalizeH="0" baseline="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16" name="肘形连接符 15"/>
          <p:cNvCxnSpPr/>
          <p:nvPr/>
        </p:nvCxnSpPr>
        <p:spPr>
          <a:xfrm>
            <a:off x="1835150" y="3644900"/>
            <a:ext cx="1296988" cy="7921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2"/>
          <p:cNvSpPr txBox="1"/>
          <p:nvPr/>
        </p:nvSpPr>
        <p:spPr>
          <a:xfrm>
            <a:off x="3203575" y="4221163"/>
            <a:ext cx="558323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en-US" altLang="zh-CN" sz="2400" b="1" kern="1200" cap="none" spc="0" normalizeH="0" baseline="0" noProof="1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Substitute the value of x</a:t>
            </a:r>
            <a:endParaRPr kumimoji="0" lang="en-US" altLang="zh-CN" sz="2400" kern="1200" cap="none" spc="0" normalizeH="0" baseline="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18" name="肘形连接符 17"/>
          <p:cNvCxnSpPr/>
          <p:nvPr/>
        </p:nvCxnSpPr>
        <p:spPr>
          <a:xfrm>
            <a:off x="3419475" y="4724400"/>
            <a:ext cx="1296988" cy="7921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2"/>
          <p:cNvSpPr txBox="1"/>
          <p:nvPr/>
        </p:nvSpPr>
        <p:spPr>
          <a:xfrm>
            <a:off x="4787900" y="5300663"/>
            <a:ext cx="558323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en-US" altLang="zh-CN" sz="2400" b="1" kern="1200" cap="none" spc="0" normalizeH="0" baseline="0" noProof="1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Basic arithmetic opperations </a:t>
            </a:r>
            <a:endParaRPr kumimoji="0" lang="en-US" altLang="zh-CN" sz="2400" kern="1200" cap="none" spc="0" normalizeH="0" baseline="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68580" tIns="34290" rIns="68580" bIns="34290" numCol="1" rtlCol="0" anchor="b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300" noProof="1" smtClean="0"/>
              <a:t>4</a:t>
            </a:r>
            <a:r>
              <a:rPr kumimoji="0" lang="en-US" altLang="zh-CN" sz="3300" b="0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 Implementation of </a:t>
            </a:r>
            <a:r>
              <a:rPr kumimoji="0" lang="en-US" altLang="zh-CN" sz="33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statistics</a:t>
            </a:r>
          </a:p>
        </p:txBody>
      </p:sp>
      <p:sp>
        <p:nvSpPr>
          <p:cNvPr id="5" name="矩形 4"/>
          <p:cNvSpPr/>
          <p:nvPr/>
        </p:nvSpPr>
        <p:spPr>
          <a:xfrm>
            <a:off x="1042988" y="2205038"/>
            <a:ext cx="1677988" cy="946150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2266950" y="2219325"/>
            <a:ext cx="4763" cy="9207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下箭头 6"/>
          <p:cNvSpPr/>
          <p:nvPr/>
        </p:nvSpPr>
        <p:spPr>
          <a:xfrm>
            <a:off x="1330325" y="2997200"/>
            <a:ext cx="117475" cy="614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8050" y="3683000"/>
            <a:ext cx="896938" cy="644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Value/values</a:t>
            </a:r>
          </a:p>
        </p:txBody>
      </p:sp>
      <p:sp>
        <p:nvSpPr>
          <p:cNvPr id="9" name="下箭头 8"/>
          <p:cNvSpPr/>
          <p:nvPr/>
        </p:nvSpPr>
        <p:spPr>
          <a:xfrm>
            <a:off x="2492375" y="2997200"/>
            <a:ext cx="107950" cy="614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79613" y="3683000"/>
            <a:ext cx="1262062" cy="920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A pointer: next to the next unit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057650" y="2095500"/>
            <a:ext cx="2582863" cy="398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Pointer: head-&gt;NULL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095750" y="2705100"/>
            <a:ext cx="3956050" cy="1014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Pointer: p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p-&gt;value = the value users input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p-&gt;next = NULL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140200" y="3876675"/>
            <a:ext cx="3463925" cy="398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If p is the first: head = p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68580" tIns="34290" rIns="68580" bIns="34290" numCol="1" rtlCol="0" anchor="b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300" noProof="1" smtClean="0"/>
              <a:t>4:</a:t>
            </a:r>
            <a:r>
              <a:rPr kumimoji="0" lang="en-US" altLang="zh-CN" sz="3300" b="0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Implementation of </a:t>
            </a:r>
            <a:r>
              <a:rPr kumimoji="0" lang="en-US" altLang="zh-CN" sz="33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statistics</a:t>
            </a:r>
          </a:p>
        </p:txBody>
      </p:sp>
      <p:sp>
        <p:nvSpPr>
          <p:cNvPr id="5" name="矩形 4"/>
          <p:cNvSpPr/>
          <p:nvPr/>
        </p:nvSpPr>
        <p:spPr>
          <a:xfrm>
            <a:off x="1011238" y="2641600"/>
            <a:ext cx="1677988" cy="946150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2235200" y="2657475"/>
            <a:ext cx="3175" cy="9207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下箭头 8"/>
          <p:cNvSpPr/>
          <p:nvPr/>
        </p:nvSpPr>
        <p:spPr>
          <a:xfrm rot="16200000">
            <a:off x="2799556" y="2845594"/>
            <a:ext cx="107950" cy="614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9878" name="文本框 12"/>
          <p:cNvSpPr txBox="1"/>
          <p:nvPr/>
        </p:nvSpPr>
        <p:spPr>
          <a:xfrm>
            <a:off x="922338" y="1782763"/>
            <a:ext cx="3949700" cy="706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If p is the first not the first: 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Find the last and connect p to it</a:t>
            </a:r>
          </a:p>
        </p:txBody>
      </p:sp>
      <p:sp>
        <p:nvSpPr>
          <p:cNvPr id="3" name="矩形 2"/>
          <p:cNvSpPr/>
          <p:nvPr/>
        </p:nvSpPr>
        <p:spPr>
          <a:xfrm>
            <a:off x="2994025" y="2632075"/>
            <a:ext cx="1679575" cy="946150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4219575" y="2646363"/>
            <a:ext cx="3175" cy="9223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下箭头 13"/>
          <p:cNvSpPr/>
          <p:nvPr/>
        </p:nvSpPr>
        <p:spPr>
          <a:xfrm rot="16200000">
            <a:off x="4788694" y="2797969"/>
            <a:ext cx="107950" cy="614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21250" y="2622550"/>
            <a:ext cx="1679575" cy="946150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146800" y="2636838"/>
            <a:ext cx="3175" cy="9207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上箭头 16"/>
          <p:cNvSpPr/>
          <p:nvPr/>
        </p:nvSpPr>
        <p:spPr>
          <a:xfrm>
            <a:off x="1479550" y="3698875"/>
            <a:ext cx="428625" cy="10080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9885" name="文本框 17"/>
          <p:cNvSpPr txBox="1"/>
          <p:nvPr/>
        </p:nvSpPr>
        <p:spPr>
          <a:xfrm>
            <a:off x="925513" y="4810125"/>
            <a:ext cx="15367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Pointer: last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(=head)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68580" tIns="34290" rIns="68580" bIns="34290" numCol="1" rtlCol="0" anchor="b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300" noProof="1" smtClean="0"/>
              <a:t>4</a:t>
            </a:r>
            <a:r>
              <a:rPr kumimoji="0" lang="en-US" altLang="zh-CN" sz="3300" b="0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 Implementation of </a:t>
            </a:r>
            <a:r>
              <a:rPr kumimoji="0" lang="en-US" altLang="zh-CN" sz="33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statistics</a:t>
            </a:r>
          </a:p>
        </p:txBody>
      </p:sp>
      <p:sp>
        <p:nvSpPr>
          <p:cNvPr id="5" name="矩形 4"/>
          <p:cNvSpPr/>
          <p:nvPr/>
        </p:nvSpPr>
        <p:spPr>
          <a:xfrm>
            <a:off x="1011238" y="2641600"/>
            <a:ext cx="1677988" cy="946150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2235200" y="2657475"/>
            <a:ext cx="3175" cy="9207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下箭头 8"/>
          <p:cNvSpPr/>
          <p:nvPr/>
        </p:nvSpPr>
        <p:spPr>
          <a:xfrm rot="16200000">
            <a:off x="2799556" y="2845594"/>
            <a:ext cx="107950" cy="614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0902" name="文本框 12"/>
          <p:cNvSpPr txBox="1"/>
          <p:nvPr/>
        </p:nvSpPr>
        <p:spPr>
          <a:xfrm>
            <a:off x="922338" y="1782763"/>
            <a:ext cx="3949700" cy="706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If p is the first not the first: 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Find the last and connect p to it</a:t>
            </a:r>
          </a:p>
        </p:txBody>
      </p:sp>
      <p:sp>
        <p:nvSpPr>
          <p:cNvPr id="3" name="矩形 2"/>
          <p:cNvSpPr/>
          <p:nvPr/>
        </p:nvSpPr>
        <p:spPr>
          <a:xfrm>
            <a:off x="2994025" y="2632075"/>
            <a:ext cx="1679575" cy="946150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4219575" y="2646363"/>
            <a:ext cx="3175" cy="9223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下箭头 13"/>
          <p:cNvSpPr/>
          <p:nvPr/>
        </p:nvSpPr>
        <p:spPr>
          <a:xfrm rot="16200000">
            <a:off x="4788694" y="2797969"/>
            <a:ext cx="107950" cy="614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21250" y="2622550"/>
            <a:ext cx="1679575" cy="946150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146800" y="2636838"/>
            <a:ext cx="3175" cy="9207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上箭头 16"/>
          <p:cNvSpPr/>
          <p:nvPr/>
        </p:nvSpPr>
        <p:spPr>
          <a:xfrm>
            <a:off x="3556000" y="3676650"/>
            <a:ext cx="428625" cy="10096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0909" name="文本框 17"/>
          <p:cNvSpPr txBox="1"/>
          <p:nvPr/>
        </p:nvSpPr>
        <p:spPr>
          <a:xfrm>
            <a:off x="3089275" y="4794250"/>
            <a:ext cx="1536700" cy="398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Pointer: last</a:t>
            </a:r>
          </a:p>
        </p:txBody>
      </p:sp>
    </p:spTree>
    <p:custDataLst>
      <p:tags r:id="rId1"/>
    </p:custData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云形 9"/>
          <p:cNvSpPr/>
          <p:nvPr/>
        </p:nvSpPr>
        <p:spPr>
          <a:xfrm>
            <a:off x="1187450" y="4292600"/>
            <a:ext cx="3240088" cy="10810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68580" tIns="34290" rIns="68580" bIns="34290" numCol="1" rtlCol="0" anchor="b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300" noProof="1" smtClean="0"/>
              <a:t>4</a:t>
            </a:r>
            <a:r>
              <a:rPr kumimoji="0" lang="en-US" altLang="zh-CN" sz="3300" b="0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 Implementation of </a:t>
            </a:r>
            <a:r>
              <a:rPr kumimoji="0" lang="en-US" altLang="zh-CN" sz="33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statistics</a:t>
            </a:r>
          </a:p>
        </p:txBody>
      </p:sp>
      <p:sp>
        <p:nvSpPr>
          <p:cNvPr id="5" name="矩形 4"/>
          <p:cNvSpPr/>
          <p:nvPr/>
        </p:nvSpPr>
        <p:spPr>
          <a:xfrm>
            <a:off x="1011238" y="2641600"/>
            <a:ext cx="1677988" cy="946150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2235200" y="2657475"/>
            <a:ext cx="3175" cy="9207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下箭头 8"/>
          <p:cNvSpPr/>
          <p:nvPr/>
        </p:nvSpPr>
        <p:spPr>
          <a:xfrm rot="16200000">
            <a:off x="2799556" y="2845594"/>
            <a:ext cx="107950" cy="614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27" name="文本框 12"/>
          <p:cNvSpPr txBox="1"/>
          <p:nvPr/>
        </p:nvSpPr>
        <p:spPr>
          <a:xfrm>
            <a:off x="922338" y="1782763"/>
            <a:ext cx="3949700" cy="706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If p is the first not the first: 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Find the last and connect p to it</a:t>
            </a:r>
          </a:p>
        </p:txBody>
      </p:sp>
      <p:sp>
        <p:nvSpPr>
          <p:cNvPr id="3" name="矩形 2"/>
          <p:cNvSpPr/>
          <p:nvPr/>
        </p:nvSpPr>
        <p:spPr>
          <a:xfrm>
            <a:off x="2994025" y="2632075"/>
            <a:ext cx="1679575" cy="946150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4219575" y="2646363"/>
            <a:ext cx="3175" cy="9223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下箭头 13"/>
          <p:cNvSpPr/>
          <p:nvPr/>
        </p:nvSpPr>
        <p:spPr>
          <a:xfrm rot="16200000">
            <a:off x="4788694" y="2797969"/>
            <a:ext cx="107950" cy="614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21250" y="2622550"/>
            <a:ext cx="1679575" cy="946150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146800" y="2636838"/>
            <a:ext cx="3175" cy="9207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上箭头 16"/>
          <p:cNvSpPr/>
          <p:nvPr/>
        </p:nvSpPr>
        <p:spPr>
          <a:xfrm>
            <a:off x="5397500" y="3649663"/>
            <a:ext cx="428625" cy="10080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34" name="文本框 17"/>
          <p:cNvSpPr txBox="1"/>
          <p:nvPr/>
        </p:nvSpPr>
        <p:spPr>
          <a:xfrm>
            <a:off x="4929188" y="4767263"/>
            <a:ext cx="1536700" cy="398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Pointer: last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16063" y="4562475"/>
            <a:ext cx="258286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</a:rPr>
              <a:t>Let last-&gt;next = p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68580" tIns="34290" rIns="68580" bIns="34290" numCol="1" rtlCol="0" anchor="b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300" noProof="1" smtClean="0"/>
              <a:t>5</a:t>
            </a:r>
            <a:r>
              <a:rPr kumimoji="0" lang="en-US" altLang="zh-CN" sz="3300" b="0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 Implementation of Calculating </a:t>
            </a:r>
            <a:r>
              <a:rPr kumimoji="0" lang="en-US" altLang="zh-CN" sz="33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 determinant to solve a linear equation</a:t>
            </a:r>
          </a:p>
        </p:txBody>
      </p:sp>
      <p:sp>
        <p:nvSpPr>
          <p:cNvPr id="12" name="矩形 11"/>
          <p:cNvSpPr/>
          <p:nvPr/>
        </p:nvSpPr>
        <p:spPr>
          <a:xfrm>
            <a:off x="654050" y="2233613"/>
            <a:ext cx="1952625" cy="423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1" name="文本框 18"/>
          <p:cNvSpPr txBox="1"/>
          <p:nvPr/>
        </p:nvSpPr>
        <p:spPr>
          <a:xfrm>
            <a:off x="711200" y="2263775"/>
            <a:ext cx="19335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1x1 Determinant </a:t>
            </a:r>
          </a:p>
        </p:txBody>
      </p:sp>
      <p:sp>
        <p:nvSpPr>
          <p:cNvPr id="22" name="右箭头 21"/>
          <p:cNvSpPr/>
          <p:nvPr/>
        </p:nvSpPr>
        <p:spPr>
          <a:xfrm>
            <a:off x="2695575" y="2378075"/>
            <a:ext cx="722313" cy="104775"/>
          </a:xfrm>
          <a:prstGeom prst="rightArrow">
            <a:avLst>
              <a:gd name="adj1" fmla="val 52941"/>
              <a:gd name="adj2" fmla="val 155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00438" y="2233613"/>
            <a:ext cx="1181100" cy="423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4902200" y="2395538"/>
            <a:ext cx="722313" cy="104775"/>
          </a:xfrm>
          <a:prstGeom prst="rightArrow">
            <a:avLst>
              <a:gd name="adj1" fmla="val 52941"/>
              <a:gd name="adj2" fmla="val 155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59450" y="2259013"/>
            <a:ext cx="1393825" cy="43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829300" y="2289175"/>
            <a:ext cx="133508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return  </a:t>
            </a:r>
          </a:p>
        </p:txBody>
      </p:sp>
      <p:sp>
        <p:nvSpPr>
          <p:cNvPr id="28" name="矩形 27"/>
          <p:cNvSpPr/>
          <p:nvPr/>
        </p:nvSpPr>
        <p:spPr>
          <a:xfrm>
            <a:off x="654050" y="3217863"/>
            <a:ext cx="1952625" cy="422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11200" y="3246438"/>
            <a:ext cx="19335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nxn Determinant </a:t>
            </a:r>
          </a:p>
        </p:txBody>
      </p:sp>
      <p:sp>
        <p:nvSpPr>
          <p:cNvPr id="30" name="右箭头 29"/>
          <p:cNvSpPr/>
          <p:nvPr/>
        </p:nvSpPr>
        <p:spPr>
          <a:xfrm>
            <a:off x="2727325" y="3378200"/>
            <a:ext cx="722313" cy="104775"/>
          </a:xfrm>
          <a:prstGeom prst="rightArrow">
            <a:avLst>
              <a:gd name="adj1" fmla="val 52941"/>
              <a:gd name="adj2" fmla="val 155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00438" y="3109913"/>
            <a:ext cx="1541463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3" name="对象 32">
            <a:hlinkClick r:id="" action="ppaction://ole?verb=0"/>
          </p:cNvPr>
          <p:cNvGraphicFramePr>
            <a:graphicFrameLocks/>
          </p:cNvGraphicFramePr>
          <p:nvPr/>
        </p:nvGraphicFramePr>
        <p:xfrm>
          <a:off x="3633788" y="2228850"/>
          <a:ext cx="914400" cy="420688"/>
        </p:xfrm>
        <a:graphic>
          <a:graphicData uri="http://schemas.openxmlformats.org/presentationml/2006/ole">
            <p:oleObj spid="_x0000_s3078" r:id="rId6" imgW="469800" imgH="215640" progId="Equations">
              <p:embed/>
            </p:oleObj>
          </a:graphicData>
        </a:graphic>
      </p:graphicFrame>
      <p:graphicFrame>
        <p:nvGraphicFramePr>
          <p:cNvPr id="35" name="对象 34">
            <a:hlinkClick r:id="" action="ppaction://ole?verb=0"/>
          </p:cNvPr>
          <p:cNvGraphicFramePr>
            <a:graphicFrameLocks/>
          </p:cNvGraphicFramePr>
          <p:nvPr/>
        </p:nvGraphicFramePr>
        <p:xfrm>
          <a:off x="6591300" y="2244725"/>
          <a:ext cx="387350" cy="412750"/>
        </p:xfrm>
        <a:graphic>
          <a:graphicData uri="http://schemas.openxmlformats.org/presentationml/2006/ole">
            <p:oleObj spid="_x0000_s3076" r:id="rId7" imgW="203040" imgH="215640" progId="Equations">
              <p:embed/>
            </p:oleObj>
          </a:graphicData>
        </a:graphic>
      </p:graphicFrame>
      <p:graphicFrame>
        <p:nvGraphicFramePr>
          <p:cNvPr id="36" name="对象 3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65525" y="3168650"/>
          <a:ext cx="1411288" cy="590550"/>
        </p:xfrm>
        <a:graphic>
          <a:graphicData uri="http://schemas.openxmlformats.org/presentationml/2006/ole">
            <p:oleObj spid="_x0000_s3077" r:id="rId8" imgW="850680" imgH="355320" progId="Equations">
              <p:embed/>
            </p:oleObj>
          </a:graphicData>
        </a:graphic>
      </p:graphicFrame>
      <p:sp>
        <p:nvSpPr>
          <p:cNvPr id="37" name="文本框 36"/>
          <p:cNvSpPr txBox="1"/>
          <p:nvPr/>
        </p:nvSpPr>
        <p:spPr>
          <a:xfrm>
            <a:off x="2998788" y="4010025"/>
            <a:ext cx="2544762" cy="706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Each M is a smaller determinant </a:t>
            </a:r>
          </a:p>
        </p:txBody>
      </p:sp>
      <p:sp>
        <p:nvSpPr>
          <p:cNvPr id="38" name="右箭头 37"/>
          <p:cNvSpPr/>
          <p:nvPr/>
        </p:nvSpPr>
        <p:spPr>
          <a:xfrm>
            <a:off x="5140325" y="3348038"/>
            <a:ext cx="722313" cy="104775"/>
          </a:xfrm>
          <a:prstGeom prst="rightArrow">
            <a:avLst>
              <a:gd name="adj1" fmla="val 52941"/>
              <a:gd name="adj2" fmla="val 155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956300" y="3089275"/>
            <a:ext cx="1985963" cy="67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024563" y="3098800"/>
            <a:ext cx="1849437" cy="644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return function itself   </a:t>
            </a: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6" grpId="0" animBg="1"/>
      <p:bldP spid="27" grpId="0"/>
      <p:bldP spid="28" grpId="0" animBg="1"/>
      <p:bldP spid="29" grpId="0"/>
      <p:bldP spid="30" grpId="0" animBg="1"/>
      <p:bldP spid="31" grpId="0" animBg="1"/>
      <p:bldP spid="37" grpId="0"/>
      <p:bldP spid="38" grpId="0" animBg="1"/>
      <p:bldP spid="39" grpId="0" animBg="1"/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67544" y="836712"/>
            <a:ext cx="8578850" cy="520700"/>
          </a:xfrm>
        </p:spPr>
        <p:txBody>
          <a:bodyPr vert="horz" wrap="square" lIns="68580" tIns="34290" rIns="68580" bIns="34290" numCol="1" rtlCol="0" anchor="b" anchorCtr="0" compatLnSpc="1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300" noProof="1" smtClean="0"/>
              <a:t>6</a:t>
            </a:r>
            <a:r>
              <a:rPr kumimoji="0" lang="en-US" altLang="zh-CN" sz="3300" b="0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 Implementation of </a:t>
            </a:r>
            <a:r>
              <a:rPr lang="en-US" altLang="zh-CN" sz="3300" noProof="1" smtClean="0"/>
              <a:t>other things</a:t>
            </a:r>
            <a:endParaRPr kumimoji="0" lang="en-US" altLang="zh-CN" sz="33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467544" y="3429000"/>
            <a:ext cx="558323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en-US" altLang="zh-CN" sz="2400" kern="1200" cap="none" spc="0" normalizeH="0" baseline="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The other two</a:t>
            </a:r>
            <a:r>
              <a:rPr kumimoji="0" lang="en-US" altLang="zh-CN" sz="2400" kern="1200" cap="none" spc="0" normalizeH="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things</a:t>
            </a:r>
            <a:endParaRPr kumimoji="0" lang="en-US" altLang="zh-CN" sz="2400" kern="1200" cap="none" spc="0" normalizeH="0" baseline="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3419872" y="2636912"/>
            <a:ext cx="576064" cy="208823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2"/>
          <p:cNvSpPr txBox="1"/>
          <p:nvPr/>
        </p:nvSpPr>
        <p:spPr>
          <a:xfrm>
            <a:off x="4139952" y="2420888"/>
            <a:ext cx="558323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en-US" altLang="zh-CN" sz="2400" kern="1200" cap="none" spc="0" normalizeH="0" baseline="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Find false</a:t>
            </a:r>
            <a:endParaRPr kumimoji="0" lang="en-US" altLang="zh-CN" sz="2400" kern="1200" cap="none" spc="0" normalizeH="0" baseline="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文本框 2"/>
          <p:cNvSpPr txBox="1"/>
          <p:nvPr/>
        </p:nvSpPr>
        <p:spPr>
          <a:xfrm>
            <a:off x="4067944" y="4365104"/>
            <a:ext cx="50760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en-US" altLang="zh-CN" sz="2400" kern="1200" cap="none" spc="0" normalizeH="0" baseline="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Translate a number to binary system or octonary system</a:t>
            </a:r>
            <a:endParaRPr kumimoji="0" lang="en-US" altLang="zh-CN" sz="2400" kern="1200" cap="none" spc="0" normalizeH="0" baseline="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Box 12"/>
          <p:cNvSpPr txBox="1"/>
          <p:nvPr>
            <p:custDataLst>
              <p:tags r:id="rId2"/>
            </p:custDataLst>
          </p:nvPr>
        </p:nvSpPr>
        <p:spPr>
          <a:xfrm>
            <a:off x="5853113" y="1219200"/>
            <a:ext cx="2740025" cy="439738"/>
          </a:xfrm>
          <a:prstGeom prst="rect">
            <a:avLst/>
          </a:prstGeom>
          <a:noFill/>
          <a:ln w="9525">
            <a:noFill/>
          </a:ln>
        </p:spPr>
        <p:txBody>
          <a:bodyPr lIns="67500" tIns="35100" rIns="67500" bIns="35100" anchor="ctr"/>
          <a:lstStyle/>
          <a:p>
            <a:r>
              <a:rPr lang="en-US" altLang="zh-CN" sz="2000" b="1" i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Calibri" panose="020F0502020204030204" pitchFamily="34" charset="0"/>
              </a:rPr>
              <a:t>Problem Statement</a:t>
            </a:r>
          </a:p>
        </p:txBody>
      </p:sp>
      <p:sp>
        <p:nvSpPr>
          <p:cNvPr id="70659" name="TextBox 19"/>
          <p:cNvSpPr txBox="1"/>
          <p:nvPr>
            <p:custDataLst>
              <p:tags r:id="rId3"/>
            </p:custDataLst>
          </p:nvPr>
        </p:nvSpPr>
        <p:spPr>
          <a:xfrm>
            <a:off x="5516563" y="2143125"/>
            <a:ext cx="3076575" cy="438150"/>
          </a:xfrm>
          <a:prstGeom prst="rect">
            <a:avLst/>
          </a:prstGeom>
          <a:noFill/>
          <a:ln w="9525">
            <a:noFill/>
          </a:ln>
        </p:spPr>
        <p:txBody>
          <a:bodyPr lIns="67500" tIns="35100" rIns="67500" bIns="35100" anchor="ctr"/>
          <a:lstStyle/>
          <a:p>
            <a:r>
              <a:rPr lang="en-US" altLang="zh-CN" sz="2000" b="1" i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Calibri" panose="020F0502020204030204" pitchFamily="34" charset="0"/>
              </a:rPr>
              <a:t>Analysis</a:t>
            </a:r>
          </a:p>
        </p:txBody>
      </p:sp>
      <p:sp>
        <p:nvSpPr>
          <p:cNvPr id="70660" name="TextBox 26"/>
          <p:cNvSpPr txBox="1"/>
          <p:nvPr>
            <p:custDataLst>
              <p:tags r:id="rId4"/>
            </p:custDataLst>
          </p:nvPr>
        </p:nvSpPr>
        <p:spPr>
          <a:xfrm>
            <a:off x="4975225" y="3074988"/>
            <a:ext cx="3617913" cy="439737"/>
          </a:xfrm>
          <a:prstGeom prst="rect">
            <a:avLst/>
          </a:prstGeom>
          <a:noFill/>
          <a:ln w="9525">
            <a:noFill/>
          </a:ln>
        </p:spPr>
        <p:txBody>
          <a:bodyPr lIns="67500" tIns="35100" rIns="67500" bIns="35100" anchor="ctr"/>
          <a:lstStyle/>
          <a:p>
            <a:r>
              <a:rPr lang="en-US" altLang="zh-CN" sz="2000" b="1" i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Calibri" panose="020F0502020204030204" pitchFamily="34" charset="0"/>
              </a:rPr>
              <a:t>Design</a:t>
            </a:r>
          </a:p>
        </p:txBody>
      </p:sp>
      <p:sp>
        <p:nvSpPr>
          <p:cNvPr id="70661" name="TextBox 33"/>
          <p:cNvSpPr txBox="1"/>
          <p:nvPr>
            <p:custDataLst>
              <p:tags r:id="rId5"/>
            </p:custDataLst>
          </p:nvPr>
        </p:nvSpPr>
        <p:spPr>
          <a:xfrm>
            <a:off x="4468813" y="4003675"/>
            <a:ext cx="4124325" cy="438150"/>
          </a:xfrm>
          <a:prstGeom prst="rect">
            <a:avLst/>
          </a:prstGeom>
          <a:noFill/>
          <a:ln w="9525">
            <a:noFill/>
          </a:ln>
        </p:spPr>
        <p:txBody>
          <a:bodyPr lIns="67500" tIns="35100" rIns="67500" bIns="35100" anchor="ctr"/>
          <a:lstStyle/>
          <a:p>
            <a:r>
              <a:rPr lang="en-US" altLang="zh-CN" sz="2000" b="1" i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Calibri" panose="020F0502020204030204" pitchFamily="34" charset="0"/>
              </a:rPr>
              <a:t>Implementation</a:t>
            </a:r>
          </a:p>
        </p:txBody>
      </p:sp>
      <p:sp>
        <p:nvSpPr>
          <p:cNvPr id="9" name="椭圆 2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203700" y="2992438"/>
            <a:ext cx="585788" cy="5857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6" name="Freeform 160"/>
          <p:cNvSpPr/>
          <p:nvPr>
            <p:custDataLst>
              <p:tags r:id="rId7"/>
            </p:custDataLst>
          </p:nvPr>
        </p:nvSpPr>
        <p:spPr bwMode="auto">
          <a:xfrm>
            <a:off x="4327525" y="3162300"/>
            <a:ext cx="117475" cy="246063"/>
          </a:xfrm>
          <a:custGeom>
            <a:avLst/>
            <a:gdLst>
              <a:gd name="T0" fmla="*/ 14 w 21"/>
              <a:gd name="T1" fmla="*/ 29 h 44"/>
              <a:gd name="T2" fmla="*/ 16 w 21"/>
              <a:gd name="T3" fmla="*/ 24 h 44"/>
              <a:gd name="T4" fmla="*/ 15 w 21"/>
              <a:gd name="T5" fmla="*/ 22 h 44"/>
              <a:gd name="T6" fmla="*/ 17 w 21"/>
              <a:gd name="T7" fmla="*/ 20 h 44"/>
              <a:gd name="T8" fmla="*/ 17 w 21"/>
              <a:gd name="T9" fmla="*/ 19 h 44"/>
              <a:gd name="T10" fmla="*/ 18 w 21"/>
              <a:gd name="T11" fmla="*/ 18 h 44"/>
              <a:gd name="T12" fmla="*/ 20 w 21"/>
              <a:gd name="T13" fmla="*/ 14 h 44"/>
              <a:gd name="T14" fmla="*/ 21 w 21"/>
              <a:gd name="T15" fmla="*/ 13 h 44"/>
              <a:gd name="T16" fmla="*/ 20 w 21"/>
              <a:gd name="T17" fmla="*/ 9 h 44"/>
              <a:gd name="T18" fmla="*/ 21 w 21"/>
              <a:gd name="T19" fmla="*/ 7 h 44"/>
              <a:gd name="T20" fmla="*/ 14 w 21"/>
              <a:gd name="T21" fmla="*/ 0 h 44"/>
              <a:gd name="T22" fmla="*/ 14 w 21"/>
              <a:gd name="T23" fmla="*/ 0 h 44"/>
              <a:gd name="T24" fmla="*/ 14 w 21"/>
              <a:gd name="T25" fmla="*/ 0 h 44"/>
              <a:gd name="T26" fmla="*/ 14 w 21"/>
              <a:gd name="T27" fmla="*/ 0 h 44"/>
              <a:gd name="T28" fmla="*/ 14 w 21"/>
              <a:gd name="T29" fmla="*/ 0 h 44"/>
              <a:gd name="T30" fmla="*/ 14 w 21"/>
              <a:gd name="T31" fmla="*/ 0 h 44"/>
              <a:gd name="T32" fmla="*/ 14 w 21"/>
              <a:gd name="T33" fmla="*/ 0 h 44"/>
              <a:gd name="T34" fmla="*/ 14 w 21"/>
              <a:gd name="T35" fmla="*/ 0 h 44"/>
              <a:gd name="T36" fmla="*/ 13 w 21"/>
              <a:gd name="T37" fmla="*/ 0 h 44"/>
              <a:gd name="T38" fmla="*/ 6 w 21"/>
              <a:gd name="T39" fmla="*/ 7 h 44"/>
              <a:gd name="T40" fmla="*/ 6 w 21"/>
              <a:gd name="T41" fmla="*/ 10 h 44"/>
              <a:gd name="T42" fmla="*/ 5 w 21"/>
              <a:gd name="T43" fmla="*/ 10 h 44"/>
              <a:gd name="T44" fmla="*/ 8 w 21"/>
              <a:gd name="T45" fmla="*/ 14 h 44"/>
              <a:gd name="T46" fmla="*/ 9 w 21"/>
              <a:gd name="T47" fmla="*/ 18 h 44"/>
              <a:gd name="T48" fmla="*/ 11 w 21"/>
              <a:gd name="T49" fmla="*/ 19 h 44"/>
              <a:gd name="T50" fmla="*/ 10 w 21"/>
              <a:gd name="T51" fmla="*/ 20 h 44"/>
              <a:gd name="T52" fmla="*/ 12 w 21"/>
              <a:gd name="T53" fmla="*/ 22 h 44"/>
              <a:gd name="T54" fmla="*/ 10 w 21"/>
              <a:gd name="T55" fmla="*/ 24 h 44"/>
              <a:gd name="T56" fmla="*/ 11 w 21"/>
              <a:gd name="T57" fmla="*/ 25 h 44"/>
              <a:gd name="T58" fmla="*/ 13 w 21"/>
              <a:gd name="T59" fmla="*/ 26 h 44"/>
              <a:gd name="T60" fmla="*/ 11 w 21"/>
              <a:gd name="T61" fmla="*/ 37 h 44"/>
              <a:gd name="T62" fmla="*/ 6 w 21"/>
              <a:gd name="T63" fmla="*/ 22 h 44"/>
              <a:gd name="T64" fmla="*/ 5 w 21"/>
              <a:gd name="T65" fmla="*/ 23 h 44"/>
              <a:gd name="T66" fmla="*/ 0 w 21"/>
              <a:gd name="T67" fmla="*/ 29 h 44"/>
              <a:gd name="T68" fmla="*/ 0 w 21"/>
              <a:gd name="T69" fmla="*/ 29 h 44"/>
              <a:gd name="T70" fmla="*/ 3 w 21"/>
              <a:gd name="T71" fmla="*/ 44 h 44"/>
              <a:gd name="T72" fmla="*/ 16 w 21"/>
              <a:gd name="T73" fmla="*/ 44 h 44"/>
              <a:gd name="T74" fmla="*/ 14 w 21"/>
              <a:gd name="T75" fmla="*/ 30 h 44"/>
              <a:gd name="T76" fmla="*/ 14 w 21"/>
              <a:gd name="T77" fmla="*/ 29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" h="44">
                <a:moveTo>
                  <a:pt x="14" y="29"/>
                </a:moveTo>
                <a:cubicBezTo>
                  <a:pt x="14" y="27"/>
                  <a:pt x="14" y="25"/>
                  <a:pt x="16" y="24"/>
                </a:cubicBezTo>
                <a:cubicBezTo>
                  <a:pt x="15" y="22"/>
                  <a:pt x="15" y="22"/>
                  <a:pt x="15" y="22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19"/>
                  <a:pt x="17" y="19"/>
                </a:cubicBezTo>
                <a:cubicBezTo>
                  <a:pt x="17" y="18"/>
                  <a:pt x="17" y="18"/>
                  <a:pt x="18" y="18"/>
                </a:cubicBezTo>
                <a:cubicBezTo>
                  <a:pt x="20" y="16"/>
                  <a:pt x="19" y="15"/>
                  <a:pt x="20" y="14"/>
                </a:cubicBezTo>
                <a:cubicBezTo>
                  <a:pt x="20" y="15"/>
                  <a:pt x="21" y="14"/>
                  <a:pt x="21" y="13"/>
                </a:cubicBezTo>
                <a:cubicBezTo>
                  <a:pt x="20" y="11"/>
                  <a:pt x="20" y="10"/>
                  <a:pt x="20" y="9"/>
                </a:cubicBezTo>
                <a:cubicBezTo>
                  <a:pt x="20" y="8"/>
                  <a:pt x="20" y="7"/>
                  <a:pt x="21" y="7"/>
                </a:cubicBezTo>
                <a:cubicBezTo>
                  <a:pt x="20" y="1"/>
                  <a:pt x="15" y="0"/>
                  <a:pt x="14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3" y="0"/>
                  <a:pt x="13" y="0"/>
                </a:cubicBezTo>
                <a:cubicBezTo>
                  <a:pt x="12" y="0"/>
                  <a:pt x="7" y="1"/>
                  <a:pt x="6" y="7"/>
                </a:cubicBezTo>
                <a:cubicBezTo>
                  <a:pt x="6" y="9"/>
                  <a:pt x="6" y="10"/>
                  <a:pt x="6" y="10"/>
                </a:cubicBezTo>
                <a:cubicBezTo>
                  <a:pt x="6" y="10"/>
                  <a:pt x="5" y="9"/>
                  <a:pt x="5" y="10"/>
                </a:cubicBezTo>
                <a:cubicBezTo>
                  <a:pt x="5" y="12"/>
                  <a:pt x="7" y="15"/>
                  <a:pt x="8" y="14"/>
                </a:cubicBezTo>
                <a:cubicBezTo>
                  <a:pt x="8" y="15"/>
                  <a:pt x="8" y="16"/>
                  <a:pt x="9" y="18"/>
                </a:cubicBezTo>
                <a:cubicBezTo>
                  <a:pt x="10" y="18"/>
                  <a:pt x="10" y="18"/>
                  <a:pt x="11" y="19"/>
                </a:cubicBezTo>
                <a:cubicBezTo>
                  <a:pt x="10" y="19"/>
                  <a:pt x="10" y="20"/>
                  <a:pt x="10" y="20"/>
                </a:cubicBezTo>
                <a:cubicBezTo>
                  <a:pt x="12" y="22"/>
                  <a:pt x="12" y="22"/>
                  <a:pt x="12" y="22"/>
                </a:cubicBezTo>
                <a:cubicBezTo>
                  <a:pt x="10" y="24"/>
                  <a:pt x="10" y="24"/>
                  <a:pt x="10" y="24"/>
                </a:cubicBezTo>
                <a:cubicBezTo>
                  <a:pt x="11" y="25"/>
                  <a:pt x="11" y="25"/>
                  <a:pt x="11" y="25"/>
                </a:cubicBezTo>
                <a:cubicBezTo>
                  <a:pt x="13" y="26"/>
                  <a:pt x="13" y="26"/>
                  <a:pt x="13" y="26"/>
                </a:cubicBezTo>
                <a:cubicBezTo>
                  <a:pt x="11" y="37"/>
                  <a:pt x="11" y="37"/>
                  <a:pt x="11" y="37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3"/>
                  <a:pt x="5" y="23"/>
                  <a:pt x="5" y="23"/>
                </a:cubicBezTo>
                <a:cubicBezTo>
                  <a:pt x="0" y="24"/>
                  <a:pt x="0" y="26"/>
                  <a:pt x="0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39"/>
                  <a:pt x="3" y="44"/>
                  <a:pt x="3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5" y="41"/>
                  <a:pt x="14" y="36"/>
                  <a:pt x="14" y="30"/>
                </a:cubicBezTo>
                <a:lnTo>
                  <a:pt x="14" y="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Freeform 161"/>
          <p:cNvSpPr/>
          <p:nvPr>
            <p:custDataLst>
              <p:tags r:id="rId8"/>
            </p:custDataLst>
          </p:nvPr>
        </p:nvSpPr>
        <p:spPr bwMode="auto">
          <a:xfrm>
            <a:off x="4549775" y="3162300"/>
            <a:ext cx="115888" cy="246063"/>
          </a:xfrm>
          <a:custGeom>
            <a:avLst/>
            <a:gdLst>
              <a:gd name="T0" fmla="*/ 16 w 21"/>
              <a:gd name="T1" fmla="*/ 23 h 44"/>
              <a:gd name="T2" fmla="*/ 14 w 21"/>
              <a:gd name="T3" fmla="*/ 22 h 44"/>
              <a:gd name="T4" fmla="*/ 10 w 21"/>
              <a:gd name="T5" fmla="*/ 37 h 44"/>
              <a:gd name="T6" fmla="*/ 8 w 21"/>
              <a:gd name="T7" fmla="*/ 26 h 44"/>
              <a:gd name="T8" fmla="*/ 10 w 21"/>
              <a:gd name="T9" fmla="*/ 25 h 44"/>
              <a:gd name="T10" fmla="*/ 10 w 21"/>
              <a:gd name="T11" fmla="*/ 24 h 44"/>
              <a:gd name="T12" fmla="*/ 8 w 21"/>
              <a:gd name="T13" fmla="*/ 22 h 44"/>
              <a:gd name="T14" fmla="*/ 11 w 21"/>
              <a:gd name="T15" fmla="*/ 20 h 44"/>
              <a:gd name="T16" fmla="*/ 10 w 21"/>
              <a:gd name="T17" fmla="*/ 19 h 44"/>
              <a:gd name="T18" fmla="*/ 11 w 21"/>
              <a:gd name="T19" fmla="*/ 18 h 44"/>
              <a:gd name="T20" fmla="*/ 13 w 21"/>
              <a:gd name="T21" fmla="*/ 14 h 44"/>
              <a:gd name="T22" fmla="*/ 15 w 21"/>
              <a:gd name="T23" fmla="*/ 10 h 44"/>
              <a:gd name="T24" fmla="*/ 14 w 21"/>
              <a:gd name="T25" fmla="*/ 10 h 44"/>
              <a:gd name="T26" fmla="*/ 14 w 21"/>
              <a:gd name="T27" fmla="*/ 7 h 44"/>
              <a:gd name="T28" fmla="*/ 7 w 21"/>
              <a:gd name="T29" fmla="*/ 0 h 44"/>
              <a:gd name="T30" fmla="*/ 7 w 21"/>
              <a:gd name="T31" fmla="*/ 0 h 44"/>
              <a:gd name="T32" fmla="*/ 7 w 21"/>
              <a:gd name="T33" fmla="*/ 0 h 44"/>
              <a:gd name="T34" fmla="*/ 7 w 21"/>
              <a:gd name="T35" fmla="*/ 0 h 44"/>
              <a:gd name="T36" fmla="*/ 7 w 21"/>
              <a:gd name="T37" fmla="*/ 0 h 44"/>
              <a:gd name="T38" fmla="*/ 7 w 21"/>
              <a:gd name="T39" fmla="*/ 0 h 44"/>
              <a:gd name="T40" fmla="*/ 7 w 21"/>
              <a:gd name="T41" fmla="*/ 0 h 44"/>
              <a:gd name="T42" fmla="*/ 7 w 21"/>
              <a:gd name="T43" fmla="*/ 0 h 44"/>
              <a:gd name="T44" fmla="*/ 7 w 21"/>
              <a:gd name="T45" fmla="*/ 0 h 44"/>
              <a:gd name="T46" fmla="*/ 0 w 21"/>
              <a:gd name="T47" fmla="*/ 7 h 44"/>
              <a:gd name="T48" fmla="*/ 1 w 21"/>
              <a:gd name="T49" fmla="*/ 9 h 44"/>
              <a:gd name="T50" fmla="*/ 0 w 21"/>
              <a:gd name="T51" fmla="*/ 13 h 44"/>
              <a:gd name="T52" fmla="*/ 1 w 21"/>
              <a:gd name="T53" fmla="*/ 14 h 44"/>
              <a:gd name="T54" fmla="*/ 3 w 21"/>
              <a:gd name="T55" fmla="*/ 18 h 44"/>
              <a:gd name="T56" fmla="*/ 4 w 21"/>
              <a:gd name="T57" fmla="*/ 19 h 44"/>
              <a:gd name="T58" fmla="*/ 3 w 21"/>
              <a:gd name="T59" fmla="*/ 20 h 44"/>
              <a:gd name="T60" fmla="*/ 6 w 21"/>
              <a:gd name="T61" fmla="*/ 22 h 44"/>
              <a:gd name="T62" fmla="*/ 4 w 21"/>
              <a:gd name="T63" fmla="*/ 24 h 44"/>
              <a:gd name="T64" fmla="*/ 7 w 21"/>
              <a:gd name="T65" fmla="*/ 29 h 44"/>
              <a:gd name="T66" fmla="*/ 7 w 21"/>
              <a:gd name="T67" fmla="*/ 30 h 44"/>
              <a:gd name="T68" fmla="*/ 4 w 21"/>
              <a:gd name="T69" fmla="*/ 44 h 44"/>
              <a:gd name="T70" fmla="*/ 17 w 21"/>
              <a:gd name="T71" fmla="*/ 44 h 44"/>
              <a:gd name="T72" fmla="*/ 21 w 21"/>
              <a:gd name="T73" fmla="*/ 29 h 44"/>
              <a:gd name="T74" fmla="*/ 21 w 21"/>
              <a:gd name="T75" fmla="*/ 29 h 44"/>
              <a:gd name="T76" fmla="*/ 16 w 21"/>
              <a:gd name="T77" fmla="*/ 2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" h="44">
                <a:moveTo>
                  <a:pt x="16" y="23"/>
                </a:moveTo>
                <a:cubicBezTo>
                  <a:pt x="16" y="23"/>
                  <a:pt x="15" y="23"/>
                  <a:pt x="14" y="22"/>
                </a:cubicBezTo>
                <a:cubicBezTo>
                  <a:pt x="10" y="37"/>
                  <a:pt x="10" y="37"/>
                  <a:pt x="10" y="37"/>
                </a:cubicBezTo>
                <a:cubicBezTo>
                  <a:pt x="8" y="26"/>
                  <a:pt x="8" y="26"/>
                  <a:pt x="8" y="26"/>
                </a:cubicBezTo>
                <a:cubicBezTo>
                  <a:pt x="10" y="25"/>
                  <a:pt x="10" y="25"/>
                  <a:pt x="10" y="25"/>
                </a:cubicBezTo>
                <a:cubicBezTo>
                  <a:pt x="10" y="24"/>
                  <a:pt x="10" y="24"/>
                  <a:pt x="10" y="24"/>
                </a:cubicBezTo>
                <a:cubicBezTo>
                  <a:pt x="8" y="22"/>
                  <a:pt x="8" y="22"/>
                  <a:pt x="8" y="22"/>
                </a:cubicBezTo>
                <a:cubicBezTo>
                  <a:pt x="11" y="20"/>
                  <a:pt x="11" y="20"/>
                  <a:pt x="11" y="20"/>
                </a:cubicBezTo>
                <a:cubicBezTo>
                  <a:pt x="10" y="20"/>
                  <a:pt x="10" y="19"/>
                  <a:pt x="10" y="19"/>
                </a:cubicBezTo>
                <a:cubicBezTo>
                  <a:pt x="10" y="18"/>
                  <a:pt x="11" y="18"/>
                  <a:pt x="11" y="18"/>
                </a:cubicBezTo>
                <a:cubicBezTo>
                  <a:pt x="13" y="16"/>
                  <a:pt x="13" y="15"/>
                  <a:pt x="13" y="14"/>
                </a:cubicBezTo>
                <a:cubicBezTo>
                  <a:pt x="14" y="15"/>
                  <a:pt x="15" y="12"/>
                  <a:pt x="15" y="10"/>
                </a:cubicBezTo>
                <a:cubicBezTo>
                  <a:pt x="15" y="9"/>
                  <a:pt x="14" y="10"/>
                  <a:pt x="14" y="10"/>
                </a:cubicBezTo>
                <a:cubicBezTo>
                  <a:pt x="14" y="10"/>
                  <a:pt x="14" y="9"/>
                  <a:pt x="14" y="7"/>
                </a:cubicBezTo>
                <a:cubicBezTo>
                  <a:pt x="14" y="1"/>
                  <a:pt x="9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5" y="0"/>
                  <a:pt x="0" y="1"/>
                  <a:pt x="0" y="7"/>
                </a:cubicBezTo>
                <a:cubicBezTo>
                  <a:pt x="0" y="7"/>
                  <a:pt x="1" y="8"/>
                  <a:pt x="1" y="9"/>
                </a:cubicBezTo>
                <a:cubicBezTo>
                  <a:pt x="1" y="10"/>
                  <a:pt x="0" y="11"/>
                  <a:pt x="0" y="13"/>
                </a:cubicBezTo>
                <a:cubicBezTo>
                  <a:pt x="0" y="14"/>
                  <a:pt x="1" y="15"/>
                  <a:pt x="1" y="14"/>
                </a:cubicBezTo>
                <a:cubicBezTo>
                  <a:pt x="2" y="15"/>
                  <a:pt x="1" y="16"/>
                  <a:pt x="3" y="18"/>
                </a:cubicBezTo>
                <a:cubicBezTo>
                  <a:pt x="3" y="18"/>
                  <a:pt x="4" y="18"/>
                  <a:pt x="4" y="19"/>
                </a:cubicBezTo>
                <a:cubicBezTo>
                  <a:pt x="4" y="19"/>
                  <a:pt x="4" y="20"/>
                  <a:pt x="3" y="20"/>
                </a:cubicBezTo>
                <a:cubicBezTo>
                  <a:pt x="6" y="22"/>
                  <a:pt x="6" y="22"/>
                  <a:pt x="6" y="22"/>
                </a:cubicBezTo>
                <a:cubicBezTo>
                  <a:pt x="4" y="24"/>
                  <a:pt x="4" y="24"/>
                  <a:pt x="4" y="24"/>
                </a:cubicBezTo>
                <a:cubicBezTo>
                  <a:pt x="7" y="25"/>
                  <a:pt x="7" y="27"/>
                  <a:pt x="7" y="29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36"/>
                  <a:pt x="6" y="41"/>
                  <a:pt x="4" y="44"/>
                </a:cubicBezTo>
                <a:cubicBezTo>
                  <a:pt x="17" y="44"/>
                  <a:pt x="17" y="44"/>
                  <a:pt x="17" y="44"/>
                </a:cubicBezTo>
                <a:cubicBezTo>
                  <a:pt x="17" y="44"/>
                  <a:pt x="21" y="39"/>
                  <a:pt x="21" y="29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26"/>
                  <a:pt x="21" y="24"/>
                  <a:pt x="16" y="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Freeform 162"/>
          <p:cNvSpPr/>
          <p:nvPr>
            <p:custDataLst>
              <p:tags r:id="rId9"/>
            </p:custDataLst>
          </p:nvPr>
        </p:nvSpPr>
        <p:spPr bwMode="auto">
          <a:xfrm>
            <a:off x="4411663" y="3146425"/>
            <a:ext cx="171450" cy="279400"/>
          </a:xfrm>
          <a:custGeom>
            <a:avLst/>
            <a:gdLst>
              <a:gd name="T0" fmla="*/ 31 w 31"/>
              <a:gd name="T1" fmla="*/ 32 h 50"/>
              <a:gd name="T2" fmla="*/ 25 w 31"/>
              <a:gd name="T3" fmla="*/ 26 h 50"/>
              <a:gd name="T4" fmla="*/ 23 w 31"/>
              <a:gd name="T5" fmla="*/ 25 h 50"/>
              <a:gd name="T6" fmla="*/ 18 w 31"/>
              <a:gd name="T7" fmla="*/ 42 h 50"/>
              <a:gd name="T8" fmla="*/ 16 w 31"/>
              <a:gd name="T9" fmla="*/ 30 h 50"/>
              <a:gd name="T10" fmla="*/ 18 w 31"/>
              <a:gd name="T11" fmla="*/ 29 h 50"/>
              <a:gd name="T12" fmla="*/ 19 w 31"/>
              <a:gd name="T13" fmla="*/ 27 h 50"/>
              <a:gd name="T14" fmla="*/ 17 w 31"/>
              <a:gd name="T15" fmla="*/ 25 h 50"/>
              <a:gd name="T16" fmla="*/ 20 w 31"/>
              <a:gd name="T17" fmla="*/ 23 h 50"/>
              <a:gd name="T18" fmla="*/ 19 w 31"/>
              <a:gd name="T19" fmla="*/ 21 h 50"/>
              <a:gd name="T20" fmla="*/ 20 w 31"/>
              <a:gd name="T21" fmla="*/ 20 h 50"/>
              <a:gd name="T22" fmla="*/ 22 w 31"/>
              <a:gd name="T23" fmla="*/ 16 h 50"/>
              <a:gd name="T24" fmla="*/ 25 w 31"/>
              <a:gd name="T25" fmla="*/ 12 h 50"/>
              <a:gd name="T26" fmla="*/ 24 w 31"/>
              <a:gd name="T27" fmla="*/ 11 h 50"/>
              <a:gd name="T28" fmla="*/ 24 w 31"/>
              <a:gd name="T29" fmla="*/ 8 h 50"/>
              <a:gd name="T30" fmla="*/ 15 w 31"/>
              <a:gd name="T31" fmla="*/ 0 h 50"/>
              <a:gd name="T32" fmla="*/ 15 w 31"/>
              <a:gd name="T33" fmla="*/ 0 h 50"/>
              <a:gd name="T34" fmla="*/ 15 w 31"/>
              <a:gd name="T35" fmla="*/ 0 h 50"/>
              <a:gd name="T36" fmla="*/ 15 w 31"/>
              <a:gd name="T37" fmla="*/ 0 h 50"/>
              <a:gd name="T38" fmla="*/ 15 w 31"/>
              <a:gd name="T39" fmla="*/ 0 h 50"/>
              <a:gd name="T40" fmla="*/ 15 w 31"/>
              <a:gd name="T41" fmla="*/ 0 h 50"/>
              <a:gd name="T42" fmla="*/ 15 w 31"/>
              <a:gd name="T43" fmla="*/ 0 h 50"/>
              <a:gd name="T44" fmla="*/ 15 w 31"/>
              <a:gd name="T45" fmla="*/ 0 h 50"/>
              <a:gd name="T46" fmla="*/ 15 w 31"/>
              <a:gd name="T47" fmla="*/ 0 h 50"/>
              <a:gd name="T48" fmla="*/ 7 w 31"/>
              <a:gd name="T49" fmla="*/ 8 h 50"/>
              <a:gd name="T50" fmla="*/ 7 w 31"/>
              <a:gd name="T51" fmla="*/ 11 h 50"/>
              <a:gd name="T52" fmla="*/ 6 w 31"/>
              <a:gd name="T53" fmla="*/ 12 h 50"/>
              <a:gd name="T54" fmla="*/ 9 w 31"/>
              <a:gd name="T55" fmla="*/ 16 h 50"/>
              <a:gd name="T56" fmla="*/ 11 w 31"/>
              <a:gd name="T57" fmla="*/ 20 h 50"/>
              <a:gd name="T58" fmla="*/ 12 w 31"/>
              <a:gd name="T59" fmla="*/ 21 h 50"/>
              <a:gd name="T60" fmla="*/ 11 w 31"/>
              <a:gd name="T61" fmla="*/ 23 h 50"/>
              <a:gd name="T62" fmla="*/ 14 w 31"/>
              <a:gd name="T63" fmla="*/ 25 h 50"/>
              <a:gd name="T64" fmla="*/ 12 w 31"/>
              <a:gd name="T65" fmla="*/ 27 h 50"/>
              <a:gd name="T66" fmla="*/ 12 w 31"/>
              <a:gd name="T67" fmla="*/ 29 h 50"/>
              <a:gd name="T68" fmla="*/ 14 w 31"/>
              <a:gd name="T69" fmla="*/ 30 h 50"/>
              <a:gd name="T70" fmla="*/ 12 w 31"/>
              <a:gd name="T71" fmla="*/ 42 h 50"/>
              <a:gd name="T72" fmla="*/ 7 w 31"/>
              <a:gd name="T73" fmla="*/ 25 h 50"/>
              <a:gd name="T74" fmla="*/ 5 w 31"/>
              <a:gd name="T75" fmla="*/ 26 h 50"/>
              <a:gd name="T76" fmla="*/ 0 w 31"/>
              <a:gd name="T77" fmla="*/ 32 h 50"/>
              <a:gd name="T78" fmla="*/ 0 w 31"/>
              <a:gd name="T79" fmla="*/ 33 h 50"/>
              <a:gd name="T80" fmla="*/ 4 w 31"/>
              <a:gd name="T81" fmla="*/ 50 h 50"/>
              <a:gd name="T82" fmla="*/ 15 w 31"/>
              <a:gd name="T83" fmla="*/ 50 h 50"/>
              <a:gd name="T84" fmla="*/ 15 w 31"/>
              <a:gd name="T85" fmla="*/ 50 h 50"/>
              <a:gd name="T86" fmla="*/ 27 w 31"/>
              <a:gd name="T87" fmla="*/ 50 h 50"/>
              <a:gd name="T88" fmla="*/ 31 w 31"/>
              <a:gd name="T89" fmla="*/ 33 h 50"/>
              <a:gd name="T90" fmla="*/ 31 w 31"/>
              <a:gd name="T91" fmla="*/ 3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1" h="50">
                <a:moveTo>
                  <a:pt x="31" y="32"/>
                </a:moveTo>
                <a:cubicBezTo>
                  <a:pt x="31" y="30"/>
                  <a:pt x="31" y="28"/>
                  <a:pt x="25" y="26"/>
                </a:cubicBezTo>
                <a:cubicBezTo>
                  <a:pt x="25" y="26"/>
                  <a:pt x="24" y="26"/>
                  <a:pt x="23" y="25"/>
                </a:cubicBezTo>
                <a:cubicBezTo>
                  <a:pt x="18" y="42"/>
                  <a:pt x="18" y="42"/>
                  <a:pt x="18" y="42"/>
                </a:cubicBezTo>
                <a:cubicBezTo>
                  <a:pt x="16" y="30"/>
                  <a:pt x="16" y="30"/>
                  <a:pt x="16" y="30"/>
                </a:cubicBezTo>
                <a:cubicBezTo>
                  <a:pt x="18" y="29"/>
                  <a:pt x="18" y="29"/>
                  <a:pt x="18" y="29"/>
                </a:cubicBezTo>
                <a:cubicBezTo>
                  <a:pt x="19" y="27"/>
                  <a:pt x="19" y="27"/>
                  <a:pt x="19" y="27"/>
                </a:cubicBezTo>
                <a:cubicBezTo>
                  <a:pt x="17" y="25"/>
                  <a:pt x="17" y="25"/>
                  <a:pt x="17" y="25"/>
                </a:cubicBezTo>
                <a:cubicBezTo>
                  <a:pt x="20" y="23"/>
                  <a:pt x="20" y="23"/>
                  <a:pt x="20" y="23"/>
                </a:cubicBezTo>
                <a:cubicBezTo>
                  <a:pt x="19" y="23"/>
                  <a:pt x="19" y="22"/>
                  <a:pt x="19" y="21"/>
                </a:cubicBezTo>
                <a:cubicBezTo>
                  <a:pt x="19" y="21"/>
                  <a:pt x="20" y="21"/>
                  <a:pt x="20" y="20"/>
                </a:cubicBezTo>
                <a:cubicBezTo>
                  <a:pt x="22" y="19"/>
                  <a:pt x="22" y="17"/>
                  <a:pt x="22" y="16"/>
                </a:cubicBezTo>
                <a:cubicBezTo>
                  <a:pt x="23" y="17"/>
                  <a:pt x="25" y="13"/>
                  <a:pt x="25" y="12"/>
                </a:cubicBezTo>
                <a:cubicBezTo>
                  <a:pt x="25" y="10"/>
                  <a:pt x="24" y="11"/>
                  <a:pt x="24" y="11"/>
                </a:cubicBezTo>
                <a:cubicBezTo>
                  <a:pt x="24" y="11"/>
                  <a:pt x="24" y="10"/>
                  <a:pt x="24" y="8"/>
                </a:cubicBezTo>
                <a:cubicBezTo>
                  <a:pt x="23" y="1"/>
                  <a:pt x="17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4" y="0"/>
                  <a:pt x="8" y="1"/>
                  <a:pt x="7" y="8"/>
                </a:cubicBezTo>
                <a:cubicBezTo>
                  <a:pt x="7" y="10"/>
                  <a:pt x="7" y="11"/>
                  <a:pt x="7" y="11"/>
                </a:cubicBezTo>
                <a:cubicBezTo>
                  <a:pt x="7" y="11"/>
                  <a:pt x="6" y="10"/>
                  <a:pt x="6" y="12"/>
                </a:cubicBezTo>
                <a:cubicBezTo>
                  <a:pt x="6" y="13"/>
                  <a:pt x="8" y="17"/>
                  <a:pt x="9" y="16"/>
                </a:cubicBezTo>
                <a:cubicBezTo>
                  <a:pt x="9" y="17"/>
                  <a:pt x="9" y="19"/>
                  <a:pt x="11" y="20"/>
                </a:cubicBezTo>
                <a:cubicBezTo>
                  <a:pt x="11" y="21"/>
                  <a:pt x="12" y="21"/>
                  <a:pt x="12" y="21"/>
                </a:cubicBezTo>
                <a:cubicBezTo>
                  <a:pt x="12" y="22"/>
                  <a:pt x="12" y="23"/>
                  <a:pt x="11" y="23"/>
                </a:cubicBezTo>
                <a:cubicBezTo>
                  <a:pt x="14" y="25"/>
                  <a:pt x="14" y="25"/>
                  <a:pt x="14" y="25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29"/>
                  <a:pt x="12" y="29"/>
                  <a:pt x="12" y="29"/>
                </a:cubicBezTo>
                <a:cubicBezTo>
                  <a:pt x="14" y="30"/>
                  <a:pt x="14" y="30"/>
                  <a:pt x="14" y="30"/>
                </a:cubicBezTo>
                <a:cubicBezTo>
                  <a:pt x="12" y="42"/>
                  <a:pt x="12" y="42"/>
                  <a:pt x="12" y="42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6"/>
                  <a:pt x="6" y="26"/>
                  <a:pt x="5" y="26"/>
                </a:cubicBezTo>
                <a:cubicBezTo>
                  <a:pt x="0" y="28"/>
                  <a:pt x="0" y="30"/>
                  <a:pt x="0" y="32"/>
                </a:cubicBezTo>
                <a:cubicBezTo>
                  <a:pt x="0" y="32"/>
                  <a:pt x="0" y="33"/>
                  <a:pt x="0" y="33"/>
                </a:cubicBezTo>
                <a:cubicBezTo>
                  <a:pt x="0" y="44"/>
                  <a:pt x="4" y="50"/>
                  <a:pt x="4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27" y="50"/>
                  <a:pt x="27" y="50"/>
                  <a:pt x="27" y="50"/>
                </a:cubicBezTo>
                <a:cubicBezTo>
                  <a:pt x="27" y="50"/>
                  <a:pt x="30" y="44"/>
                  <a:pt x="31" y="33"/>
                </a:cubicBezTo>
                <a:cubicBezTo>
                  <a:pt x="31" y="33"/>
                  <a:pt x="31" y="32"/>
                  <a:pt x="31" y="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椭圆 2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744913" y="3916363"/>
            <a:ext cx="585788" cy="5857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20" name="Freeform 153"/>
          <p:cNvSpPr/>
          <p:nvPr>
            <p:custDataLst>
              <p:tags r:id="rId11"/>
            </p:custDataLst>
          </p:nvPr>
        </p:nvSpPr>
        <p:spPr bwMode="auto">
          <a:xfrm>
            <a:off x="4008438" y="4237038"/>
            <a:ext cx="61913" cy="96838"/>
          </a:xfrm>
          <a:custGeom>
            <a:avLst/>
            <a:gdLst>
              <a:gd name="T0" fmla="*/ 8 w 9"/>
              <a:gd name="T1" fmla="*/ 1 h 14"/>
              <a:gd name="T2" fmla="*/ 7 w 9"/>
              <a:gd name="T3" fmla="*/ 0 h 14"/>
              <a:gd name="T4" fmla="*/ 6 w 9"/>
              <a:gd name="T5" fmla="*/ 0 h 14"/>
              <a:gd name="T6" fmla="*/ 3 w 9"/>
              <a:gd name="T7" fmla="*/ 1 h 14"/>
              <a:gd name="T8" fmla="*/ 1 w 9"/>
              <a:gd name="T9" fmla="*/ 5 h 14"/>
              <a:gd name="T10" fmla="*/ 0 w 9"/>
              <a:gd name="T11" fmla="*/ 9 h 14"/>
              <a:gd name="T12" fmla="*/ 1 w 9"/>
              <a:gd name="T13" fmla="*/ 13 h 14"/>
              <a:gd name="T14" fmla="*/ 3 w 9"/>
              <a:gd name="T15" fmla="*/ 14 h 14"/>
              <a:gd name="T16" fmla="*/ 6 w 9"/>
              <a:gd name="T17" fmla="*/ 12 h 14"/>
              <a:gd name="T18" fmla="*/ 8 w 9"/>
              <a:gd name="T19" fmla="*/ 9 h 14"/>
              <a:gd name="T20" fmla="*/ 9 w 9"/>
              <a:gd name="T21" fmla="*/ 5 h 14"/>
              <a:gd name="T22" fmla="*/ 9 w 9"/>
              <a:gd name="T23" fmla="*/ 3 h 14"/>
              <a:gd name="T24" fmla="*/ 8 w 9"/>
              <a:gd name="T25" fmla="*/ 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" h="14">
                <a:moveTo>
                  <a:pt x="8" y="1"/>
                </a:moveTo>
                <a:cubicBezTo>
                  <a:pt x="8" y="1"/>
                  <a:pt x="8" y="1"/>
                  <a:pt x="7" y="0"/>
                </a:cubicBezTo>
                <a:cubicBezTo>
                  <a:pt x="7" y="0"/>
                  <a:pt x="6" y="0"/>
                  <a:pt x="6" y="0"/>
                </a:cubicBezTo>
                <a:cubicBezTo>
                  <a:pt x="5" y="0"/>
                  <a:pt x="4" y="1"/>
                  <a:pt x="3" y="1"/>
                </a:cubicBezTo>
                <a:cubicBezTo>
                  <a:pt x="2" y="2"/>
                  <a:pt x="1" y="3"/>
                  <a:pt x="1" y="5"/>
                </a:cubicBezTo>
                <a:cubicBezTo>
                  <a:pt x="0" y="6"/>
                  <a:pt x="0" y="8"/>
                  <a:pt x="0" y="9"/>
                </a:cubicBezTo>
                <a:cubicBezTo>
                  <a:pt x="0" y="11"/>
                  <a:pt x="0" y="12"/>
                  <a:pt x="1" y="13"/>
                </a:cubicBezTo>
                <a:cubicBezTo>
                  <a:pt x="1" y="13"/>
                  <a:pt x="2" y="14"/>
                  <a:pt x="3" y="14"/>
                </a:cubicBezTo>
                <a:cubicBezTo>
                  <a:pt x="4" y="14"/>
                  <a:pt x="6" y="13"/>
                  <a:pt x="6" y="12"/>
                </a:cubicBezTo>
                <a:cubicBezTo>
                  <a:pt x="7" y="11"/>
                  <a:pt x="8" y="10"/>
                  <a:pt x="8" y="9"/>
                </a:cubicBezTo>
                <a:cubicBezTo>
                  <a:pt x="9" y="7"/>
                  <a:pt x="9" y="6"/>
                  <a:pt x="9" y="5"/>
                </a:cubicBezTo>
                <a:cubicBezTo>
                  <a:pt x="9" y="4"/>
                  <a:pt x="9" y="3"/>
                  <a:pt x="9" y="3"/>
                </a:cubicBezTo>
                <a:cubicBezTo>
                  <a:pt x="9" y="2"/>
                  <a:pt x="9" y="2"/>
                  <a:pt x="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Freeform 154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3870325" y="4043363"/>
            <a:ext cx="358775" cy="358775"/>
          </a:xfrm>
          <a:custGeom>
            <a:avLst/>
            <a:gdLst>
              <a:gd name="T0" fmla="*/ 26 w 52"/>
              <a:gd name="T1" fmla="*/ 0 h 52"/>
              <a:gd name="T2" fmla="*/ 0 w 52"/>
              <a:gd name="T3" fmla="*/ 26 h 52"/>
              <a:gd name="T4" fmla="*/ 26 w 52"/>
              <a:gd name="T5" fmla="*/ 52 h 52"/>
              <a:gd name="T6" fmla="*/ 52 w 52"/>
              <a:gd name="T7" fmla="*/ 26 h 52"/>
              <a:gd name="T8" fmla="*/ 26 w 52"/>
              <a:gd name="T9" fmla="*/ 0 h 52"/>
              <a:gd name="T10" fmla="*/ 42 w 52"/>
              <a:gd name="T11" fmla="*/ 28 h 52"/>
              <a:gd name="T12" fmla="*/ 40 w 52"/>
              <a:gd name="T13" fmla="*/ 32 h 52"/>
              <a:gd name="T14" fmla="*/ 36 w 52"/>
              <a:gd name="T15" fmla="*/ 35 h 52"/>
              <a:gd name="T16" fmla="*/ 31 w 52"/>
              <a:gd name="T17" fmla="*/ 36 h 52"/>
              <a:gd name="T18" fmla="*/ 29 w 52"/>
              <a:gd name="T19" fmla="*/ 36 h 52"/>
              <a:gd name="T20" fmla="*/ 27 w 52"/>
              <a:gd name="T21" fmla="*/ 34 h 52"/>
              <a:gd name="T22" fmla="*/ 24 w 52"/>
              <a:gd name="T23" fmla="*/ 36 h 52"/>
              <a:gd name="T24" fmla="*/ 19 w 52"/>
              <a:gd name="T25" fmla="*/ 36 h 52"/>
              <a:gd name="T26" fmla="*/ 16 w 52"/>
              <a:gd name="T27" fmla="*/ 33 h 52"/>
              <a:gd name="T28" fmla="*/ 15 w 52"/>
              <a:gd name="T29" fmla="*/ 28 h 52"/>
              <a:gd name="T30" fmla="*/ 16 w 52"/>
              <a:gd name="T31" fmla="*/ 22 h 52"/>
              <a:gd name="T32" fmla="*/ 20 w 52"/>
              <a:gd name="T33" fmla="*/ 17 h 52"/>
              <a:gd name="T34" fmla="*/ 25 w 52"/>
              <a:gd name="T35" fmla="*/ 16 h 52"/>
              <a:gd name="T36" fmla="*/ 30 w 52"/>
              <a:gd name="T37" fmla="*/ 18 h 52"/>
              <a:gd name="T38" fmla="*/ 31 w 52"/>
              <a:gd name="T39" fmla="*/ 16 h 52"/>
              <a:gd name="T40" fmla="*/ 36 w 52"/>
              <a:gd name="T41" fmla="*/ 16 h 52"/>
              <a:gd name="T42" fmla="*/ 33 w 52"/>
              <a:gd name="T43" fmla="*/ 30 h 52"/>
              <a:gd name="T44" fmla="*/ 33 w 52"/>
              <a:gd name="T45" fmla="*/ 32 h 52"/>
              <a:gd name="T46" fmla="*/ 33 w 52"/>
              <a:gd name="T47" fmla="*/ 32 h 52"/>
              <a:gd name="T48" fmla="*/ 33 w 52"/>
              <a:gd name="T49" fmla="*/ 32 h 52"/>
              <a:gd name="T50" fmla="*/ 36 w 52"/>
              <a:gd name="T51" fmla="*/ 31 h 52"/>
              <a:gd name="T52" fmla="*/ 39 w 52"/>
              <a:gd name="T53" fmla="*/ 27 h 52"/>
              <a:gd name="T54" fmla="*/ 40 w 52"/>
              <a:gd name="T55" fmla="*/ 22 h 52"/>
              <a:gd name="T56" fmla="*/ 39 w 52"/>
              <a:gd name="T57" fmla="*/ 18 h 52"/>
              <a:gd name="T58" fmla="*/ 37 w 52"/>
              <a:gd name="T59" fmla="*/ 15 h 52"/>
              <a:gd name="T60" fmla="*/ 33 w 52"/>
              <a:gd name="T61" fmla="*/ 12 h 52"/>
              <a:gd name="T62" fmla="*/ 27 w 52"/>
              <a:gd name="T63" fmla="*/ 11 h 52"/>
              <a:gd name="T64" fmla="*/ 21 w 52"/>
              <a:gd name="T65" fmla="*/ 12 h 52"/>
              <a:gd name="T66" fmla="*/ 17 w 52"/>
              <a:gd name="T67" fmla="*/ 15 h 52"/>
              <a:gd name="T68" fmla="*/ 14 w 52"/>
              <a:gd name="T69" fmla="*/ 18 h 52"/>
              <a:gd name="T70" fmla="*/ 12 w 52"/>
              <a:gd name="T71" fmla="*/ 23 h 52"/>
              <a:gd name="T72" fmla="*/ 11 w 52"/>
              <a:gd name="T73" fmla="*/ 27 h 52"/>
              <a:gd name="T74" fmla="*/ 13 w 52"/>
              <a:gd name="T75" fmla="*/ 33 h 52"/>
              <a:gd name="T76" fmla="*/ 16 w 52"/>
              <a:gd name="T77" fmla="*/ 38 h 52"/>
              <a:gd name="T78" fmla="*/ 22 w 52"/>
              <a:gd name="T79" fmla="*/ 41 h 52"/>
              <a:gd name="T80" fmla="*/ 30 w 52"/>
              <a:gd name="T81" fmla="*/ 41 h 52"/>
              <a:gd name="T82" fmla="*/ 36 w 52"/>
              <a:gd name="T83" fmla="*/ 39 h 52"/>
              <a:gd name="T84" fmla="*/ 37 w 52"/>
              <a:gd name="T85" fmla="*/ 39 h 52"/>
              <a:gd name="T86" fmla="*/ 37 w 52"/>
              <a:gd name="T87" fmla="*/ 43 h 52"/>
              <a:gd name="T88" fmla="*/ 33 w 52"/>
              <a:gd name="T89" fmla="*/ 44 h 52"/>
              <a:gd name="T90" fmla="*/ 28 w 52"/>
              <a:gd name="T91" fmla="*/ 45 h 52"/>
              <a:gd name="T92" fmla="*/ 19 w 52"/>
              <a:gd name="T93" fmla="*/ 43 h 52"/>
              <a:gd name="T94" fmla="*/ 13 w 52"/>
              <a:gd name="T95" fmla="*/ 40 h 52"/>
              <a:gd name="T96" fmla="*/ 9 w 52"/>
              <a:gd name="T97" fmla="*/ 34 h 52"/>
              <a:gd name="T98" fmla="*/ 8 w 52"/>
              <a:gd name="T99" fmla="*/ 27 h 52"/>
              <a:gd name="T100" fmla="*/ 9 w 52"/>
              <a:gd name="T101" fmla="*/ 20 h 52"/>
              <a:gd name="T102" fmla="*/ 13 w 52"/>
              <a:gd name="T103" fmla="*/ 13 h 52"/>
              <a:gd name="T104" fmla="*/ 19 w 52"/>
              <a:gd name="T105" fmla="*/ 9 h 52"/>
              <a:gd name="T106" fmla="*/ 27 w 52"/>
              <a:gd name="T107" fmla="*/ 8 h 52"/>
              <a:gd name="T108" fmla="*/ 34 w 52"/>
              <a:gd name="T109" fmla="*/ 9 h 52"/>
              <a:gd name="T110" fmla="*/ 39 w 52"/>
              <a:gd name="T111" fmla="*/ 12 h 52"/>
              <a:gd name="T112" fmla="*/ 42 w 52"/>
              <a:gd name="T113" fmla="*/ 17 h 52"/>
              <a:gd name="T114" fmla="*/ 43 w 52"/>
              <a:gd name="T115" fmla="*/ 23 h 52"/>
              <a:gd name="T116" fmla="*/ 42 w 52"/>
              <a:gd name="T117" fmla="*/ 28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2" h="52">
                <a:moveTo>
                  <a:pt x="26" y="0"/>
                </a:moveTo>
                <a:cubicBezTo>
                  <a:pt x="12" y="0"/>
                  <a:pt x="0" y="12"/>
                  <a:pt x="0" y="26"/>
                </a:cubicBezTo>
                <a:cubicBezTo>
                  <a:pt x="0" y="41"/>
                  <a:pt x="12" y="52"/>
                  <a:pt x="26" y="52"/>
                </a:cubicBezTo>
                <a:cubicBezTo>
                  <a:pt x="40" y="52"/>
                  <a:pt x="52" y="41"/>
                  <a:pt x="52" y="26"/>
                </a:cubicBezTo>
                <a:cubicBezTo>
                  <a:pt x="52" y="12"/>
                  <a:pt x="40" y="0"/>
                  <a:pt x="26" y="0"/>
                </a:cubicBezTo>
                <a:close/>
                <a:moveTo>
                  <a:pt x="42" y="28"/>
                </a:moveTo>
                <a:cubicBezTo>
                  <a:pt x="42" y="29"/>
                  <a:pt x="41" y="31"/>
                  <a:pt x="40" y="32"/>
                </a:cubicBezTo>
                <a:cubicBezTo>
                  <a:pt x="39" y="33"/>
                  <a:pt x="37" y="34"/>
                  <a:pt x="36" y="35"/>
                </a:cubicBezTo>
                <a:cubicBezTo>
                  <a:pt x="34" y="36"/>
                  <a:pt x="33" y="36"/>
                  <a:pt x="31" y="36"/>
                </a:cubicBezTo>
                <a:cubicBezTo>
                  <a:pt x="30" y="36"/>
                  <a:pt x="29" y="36"/>
                  <a:pt x="29" y="36"/>
                </a:cubicBezTo>
                <a:cubicBezTo>
                  <a:pt x="28" y="35"/>
                  <a:pt x="28" y="35"/>
                  <a:pt x="27" y="34"/>
                </a:cubicBezTo>
                <a:cubicBezTo>
                  <a:pt x="26" y="35"/>
                  <a:pt x="25" y="36"/>
                  <a:pt x="24" y="36"/>
                </a:cubicBezTo>
                <a:cubicBezTo>
                  <a:pt x="22" y="36"/>
                  <a:pt x="21" y="36"/>
                  <a:pt x="19" y="36"/>
                </a:cubicBezTo>
                <a:cubicBezTo>
                  <a:pt x="18" y="35"/>
                  <a:pt x="17" y="34"/>
                  <a:pt x="16" y="33"/>
                </a:cubicBezTo>
                <a:cubicBezTo>
                  <a:pt x="15" y="32"/>
                  <a:pt x="15" y="30"/>
                  <a:pt x="15" y="28"/>
                </a:cubicBezTo>
                <a:cubicBezTo>
                  <a:pt x="15" y="26"/>
                  <a:pt x="15" y="24"/>
                  <a:pt x="16" y="22"/>
                </a:cubicBezTo>
                <a:cubicBezTo>
                  <a:pt x="17" y="20"/>
                  <a:pt x="18" y="19"/>
                  <a:pt x="20" y="17"/>
                </a:cubicBezTo>
                <a:cubicBezTo>
                  <a:pt x="21" y="16"/>
                  <a:pt x="23" y="16"/>
                  <a:pt x="25" y="16"/>
                </a:cubicBezTo>
                <a:cubicBezTo>
                  <a:pt x="27" y="16"/>
                  <a:pt x="29" y="17"/>
                  <a:pt x="30" y="18"/>
                </a:cubicBezTo>
                <a:cubicBezTo>
                  <a:pt x="31" y="16"/>
                  <a:pt x="31" y="16"/>
                  <a:pt x="31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3" y="30"/>
                  <a:pt x="33" y="30"/>
                  <a:pt x="33" y="30"/>
                </a:cubicBezTo>
                <a:cubicBezTo>
                  <a:pt x="33" y="31"/>
                  <a:pt x="33" y="31"/>
                  <a:pt x="33" y="32"/>
                </a:cubicBezTo>
                <a:cubicBezTo>
                  <a:pt x="33" y="32"/>
                  <a:pt x="33" y="32"/>
                  <a:pt x="33" y="32"/>
                </a:cubicBezTo>
                <a:cubicBezTo>
                  <a:pt x="33" y="32"/>
                  <a:pt x="33" y="32"/>
                  <a:pt x="33" y="32"/>
                </a:cubicBezTo>
                <a:cubicBezTo>
                  <a:pt x="34" y="32"/>
                  <a:pt x="35" y="32"/>
                  <a:pt x="36" y="31"/>
                </a:cubicBezTo>
                <a:cubicBezTo>
                  <a:pt x="37" y="30"/>
                  <a:pt x="38" y="29"/>
                  <a:pt x="39" y="27"/>
                </a:cubicBezTo>
                <a:cubicBezTo>
                  <a:pt x="40" y="26"/>
                  <a:pt x="40" y="24"/>
                  <a:pt x="40" y="22"/>
                </a:cubicBezTo>
                <a:cubicBezTo>
                  <a:pt x="40" y="21"/>
                  <a:pt x="40" y="19"/>
                  <a:pt x="39" y="18"/>
                </a:cubicBezTo>
                <a:cubicBezTo>
                  <a:pt x="39" y="17"/>
                  <a:pt x="38" y="16"/>
                  <a:pt x="37" y="15"/>
                </a:cubicBezTo>
                <a:cubicBezTo>
                  <a:pt x="36" y="14"/>
                  <a:pt x="34" y="13"/>
                  <a:pt x="33" y="12"/>
                </a:cubicBezTo>
                <a:cubicBezTo>
                  <a:pt x="31" y="12"/>
                  <a:pt x="29" y="11"/>
                  <a:pt x="27" y="11"/>
                </a:cubicBezTo>
                <a:cubicBezTo>
                  <a:pt x="25" y="11"/>
                  <a:pt x="23" y="12"/>
                  <a:pt x="21" y="12"/>
                </a:cubicBezTo>
                <a:cubicBezTo>
                  <a:pt x="20" y="13"/>
                  <a:pt x="18" y="14"/>
                  <a:pt x="17" y="15"/>
                </a:cubicBezTo>
                <a:cubicBezTo>
                  <a:pt x="16" y="16"/>
                  <a:pt x="15" y="17"/>
                  <a:pt x="14" y="18"/>
                </a:cubicBezTo>
                <a:cubicBezTo>
                  <a:pt x="13" y="20"/>
                  <a:pt x="12" y="21"/>
                  <a:pt x="12" y="23"/>
                </a:cubicBezTo>
                <a:cubicBezTo>
                  <a:pt x="12" y="24"/>
                  <a:pt x="11" y="26"/>
                  <a:pt x="11" y="27"/>
                </a:cubicBezTo>
                <a:cubicBezTo>
                  <a:pt x="11" y="30"/>
                  <a:pt x="12" y="32"/>
                  <a:pt x="13" y="33"/>
                </a:cubicBezTo>
                <a:cubicBezTo>
                  <a:pt x="13" y="35"/>
                  <a:pt x="15" y="37"/>
                  <a:pt x="16" y="38"/>
                </a:cubicBezTo>
                <a:cubicBezTo>
                  <a:pt x="18" y="39"/>
                  <a:pt x="20" y="40"/>
                  <a:pt x="22" y="41"/>
                </a:cubicBezTo>
                <a:cubicBezTo>
                  <a:pt x="25" y="41"/>
                  <a:pt x="27" y="41"/>
                  <a:pt x="30" y="41"/>
                </a:cubicBezTo>
                <a:cubicBezTo>
                  <a:pt x="33" y="41"/>
                  <a:pt x="35" y="40"/>
                  <a:pt x="36" y="39"/>
                </a:cubicBezTo>
                <a:cubicBezTo>
                  <a:pt x="37" y="39"/>
                  <a:pt x="37" y="39"/>
                  <a:pt x="37" y="39"/>
                </a:cubicBezTo>
                <a:cubicBezTo>
                  <a:pt x="37" y="43"/>
                  <a:pt x="37" y="43"/>
                  <a:pt x="37" y="43"/>
                </a:cubicBezTo>
                <a:cubicBezTo>
                  <a:pt x="36" y="43"/>
                  <a:pt x="35" y="44"/>
                  <a:pt x="33" y="44"/>
                </a:cubicBezTo>
                <a:cubicBezTo>
                  <a:pt x="32" y="44"/>
                  <a:pt x="30" y="45"/>
                  <a:pt x="28" y="45"/>
                </a:cubicBezTo>
                <a:cubicBezTo>
                  <a:pt x="25" y="45"/>
                  <a:pt x="22" y="44"/>
                  <a:pt x="19" y="43"/>
                </a:cubicBezTo>
                <a:cubicBezTo>
                  <a:pt x="17" y="43"/>
                  <a:pt x="15" y="41"/>
                  <a:pt x="13" y="40"/>
                </a:cubicBezTo>
                <a:cubicBezTo>
                  <a:pt x="11" y="38"/>
                  <a:pt x="10" y="36"/>
                  <a:pt x="9" y="34"/>
                </a:cubicBezTo>
                <a:cubicBezTo>
                  <a:pt x="8" y="32"/>
                  <a:pt x="8" y="30"/>
                  <a:pt x="8" y="27"/>
                </a:cubicBezTo>
                <a:cubicBezTo>
                  <a:pt x="8" y="24"/>
                  <a:pt x="8" y="22"/>
                  <a:pt x="9" y="20"/>
                </a:cubicBezTo>
                <a:cubicBezTo>
                  <a:pt x="10" y="17"/>
                  <a:pt x="11" y="15"/>
                  <a:pt x="13" y="13"/>
                </a:cubicBezTo>
                <a:cubicBezTo>
                  <a:pt x="15" y="12"/>
                  <a:pt x="17" y="10"/>
                  <a:pt x="19" y="9"/>
                </a:cubicBezTo>
                <a:cubicBezTo>
                  <a:pt x="22" y="8"/>
                  <a:pt x="24" y="8"/>
                  <a:pt x="27" y="8"/>
                </a:cubicBezTo>
                <a:cubicBezTo>
                  <a:pt x="30" y="8"/>
                  <a:pt x="32" y="8"/>
                  <a:pt x="34" y="9"/>
                </a:cubicBezTo>
                <a:cubicBezTo>
                  <a:pt x="36" y="10"/>
                  <a:pt x="38" y="11"/>
                  <a:pt x="39" y="12"/>
                </a:cubicBezTo>
                <a:cubicBezTo>
                  <a:pt x="40" y="13"/>
                  <a:pt x="41" y="15"/>
                  <a:pt x="42" y="17"/>
                </a:cubicBezTo>
                <a:cubicBezTo>
                  <a:pt x="43" y="18"/>
                  <a:pt x="43" y="20"/>
                  <a:pt x="43" y="23"/>
                </a:cubicBezTo>
                <a:cubicBezTo>
                  <a:pt x="43" y="24"/>
                  <a:pt x="43" y="26"/>
                  <a:pt x="42" y="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Freeform 155"/>
          <p:cNvSpPr/>
          <p:nvPr>
            <p:custDataLst>
              <p:tags r:id="rId13"/>
            </p:custDataLst>
          </p:nvPr>
        </p:nvSpPr>
        <p:spPr bwMode="auto">
          <a:xfrm>
            <a:off x="4008438" y="4237038"/>
            <a:ext cx="61913" cy="96838"/>
          </a:xfrm>
          <a:custGeom>
            <a:avLst/>
            <a:gdLst>
              <a:gd name="T0" fmla="*/ 8 w 9"/>
              <a:gd name="T1" fmla="*/ 1 h 14"/>
              <a:gd name="T2" fmla="*/ 7 w 9"/>
              <a:gd name="T3" fmla="*/ 0 h 14"/>
              <a:gd name="T4" fmla="*/ 6 w 9"/>
              <a:gd name="T5" fmla="*/ 0 h 14"/>
              <a:gd name="T6" fmla="*/ 3 w 9"/>
              <a:gd name="T7" fmla="*/ 1 h 14"/>
              <a:gd name="T8" fmla="*/ 1 w 9"/>
              <a:gd name="T9" fmla="*/ 5 h 14"/>
              <a:gd name="T10" fmla="*/ 0 w 9"/>
              <a:gd name="T11" fmla="*/ 9 h 14"/>
              <a:gd name="T12" fmla="*/ 1 w 9"/>
              <a:gd name="T13" fmla="*/ 13 h 14"/>
              <a:gd name="T14" fmla="*/ 3 w 9"/>
              <a:gd name="T15" fmla="*/ 14 h 14"/>
              <a:gd name="T16" fmla="*/ 6 w 9"/>
              <a:gd name="T17" fmla="*/ 12 h 14"/>
              <a:gd name="T18" fmla="*/ 8 w 9"/>
              <a:gd name="T19" fmla="*/ 9 h 14"/>
              <a:gd name="T20" fmla="*/ 9 w 9"/>
              <a:gd name="T21" fmla="*/ 5 h 14"/>
              <a:gd name="T22" fmla="*/ 9 w 9"/>
              <a:gd name="T23" fmla="*/ 3 h 14"/>
              <a:gd name="T24" fmla="*/ 8 w 9"/>
              <a:gd name="T25" fmla="*/ 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" h="14">
                <a:moveTo>
                  <a:pt x="8" y="1"/>
                </a:moveTo>
                <a:cubicBezTo>
                  <a:pt x="8" y="1"/>
                  <a:pt x="8" y="1"/>
                  <a:pt x="7" y="0"/>
                </a:cubicBezTo>
                <a:cubicBezTo>
                  <a:pt x="7" y="0"/>
                  <a:pt x="6" y="0"/>
                  <a:pt x="6" y="0"/>
                </a:cubicBezTo>
                <a:cubicBezTo>
                  <a:pt x="5" y="0"/>
                  <a:pt x="4" y="1"/>
                  <a:pt x="3" y="1"/>
                </a:cubicBezTo>
                <a:cubicBezTo>
                  <a:pt x="2" y="2"/>
                  <a:pt x="1" y="3"/>
                  <a:pt x="1" y="5"/>
                </a:cubicBezTo>
                <a:cubicBezTo>
                  <a:pt x="0" y="6"/>
                  <a:pt x="0" y="8"/>
                  <a:pt x="0" y="9"/>
                </a:cubicBezTo>
                <a:cubicBezTo>
                  <a:pt x="0" y="11"/>
                  <a:pt x="0" y="12"/>
                  <a:pt x="1" y="13"/>
                </a:cubicBezTo>
                <a:cubicBezTo>
                  <a:pt x="1" y="13"/>
                  <a:pt x="2" y="14"/>
                  <a:pt x="3" y="14"/>
                </a:cubicBezTo>
                <a:cubicBezTo>
                  <a:pt x="4" y="14"/>
                  <a:pt x="6" y="13"/>
                  <a:pt x="6" y="12"/>
                </a:cubicBezTo>
                <a:cubicBezTo>
                  <a:pt x="7" y="11"/>
                  <a:pt x="8" y="10"/>
                  <a:pt x="8" y="9"/>
                </a:cubicBezTo>
                <a:cubicBezTo>
                  <a:pt x="9" y="7"/>
                  <a:pt x="9" y="6"/>
                  <a:pt x="9" y="5"/>
                </a:cubicBezTo>
                <a:cubicBezTo>
                  <a:pt x="9" y="4"/>
                  <a:pt x="9" y="3"/>
                  <a:pt x="9" y="3"/>
                </a:cubicBezTo>
                <a:cubicBezTo>
                  <a:pt x="9" y="2"/>
                  <a:pt x="9" y="2"/>
                  <a:pt x="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Freeform 156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3870325" y="4043363"/>
            <a:ext cx="358775" cy="358775"/>
          </a:xfrm>
          <a:custGeom>
            <a:avLst/>
            <a:gdLst>
              <a:gd name="T0" fmla="*/ 26 w 52"/>
              <a:gd name="T1" fmla="*/ 0 h 52"/>
              <a:gd name="T2" fmla="*/ 0 w 52"/>
              <a:gd name="T3" fmla="*/ 26 h 52"/>
              <a:gd name="T4" fmla="*/ 26 w 52"/>
              <a:gd name="T5" fmla="*/ 52 h 52"/>
              <a:gd name="T6" fmla="*/ 52 w 52"/>
              <a:gd name="T7" fmla="*/ 26 h 52"/>
              <a:gd name="T8" fmla="*/ 26 w 52"/>
              <a:gd name="T9" fmla="*/ 0 h 52"/>
              <a:gd name="T10" fmla="*/ 42 w 52"/>
              <a:gd name="T11" fmla="*/ 28 h 52"/>
              <a:gd name="T12" fmla="*/ 40 w 52"/>
              <a:gd name="T13" fmla="*/ 32 h 52"/>
              <a:gd name="T14" fmla="*/ 36 w 52"/>
              <a:gd name="T15" fmla="*/ 35 h 52"/>
              <a:gd name="T16" fmla="*/ 31 w 52"/>
              <a:gd name="T17" fmla="*/ 36 h 52"/>
              <a:gd name="T18" fmla="*/ 29 w 52"/>
              <a:gd name="T19" fmla="*/ 36 h 52"/>
              <a:gd name="T20" fmla="*/ 27 w 52"/>
              <a:gd name="T21" fmla="*/ 34 h 52"/>
              <a:gd name="T22" fmla="*/ 24 w 52"/>
              <a:gd name="T23" fmla="*/ 36 h 52"/>
              <a:gd name="T24" fmla="*/ 19 w 52"/>
              <a:gd name="T25" fmla="*/ 36 h 52"/>
              <a:gd name="T26" fmla="*/ 16 w 52"/>
              <a:gd name="T27" fmla="*/ 33 h 52"/>
              <a:gd name="T28" fmla="*/ 15 w 52"/>
              <a:gd name="T29" fmla="*/ 28 h 52"/>
              <a:gd name="T30" fmla="*/ 16 w 52"/>
              <a:gd name="T31" fmla="*/ 22 h 52"/>
              <a:gd name="T32" fmla="*/ 20 w 52"/>
              <a:gd name="T33" fmla="*/ 17 h 52"/>
              <a:gd name="T34" fmla="*/ 25 w 52"/>
              <a:gd name="T35" fmla="*/ 16 h 52"/>
              <a:gd name="T36" fmla="*/ 30 w 52"/>
              <a:gd name="T37" fmla="*/ 18 h 52"/>
              <a:gd name="T38" fmla="*/ 31 w 52"/>
              <a:gd name="T39" fmla="*/ 16 h 52"/>
              <a:gd name="T40" fmla="*/ 36 w 52"/>
              <a:gd name="T41" fmla="*/ 16 h 52"/>
              <a:gd name="T42" fmla="*/ 33 w 52"/>
              <a:gd name="T43" fmla="*/ 30 h 52"/>
              <a:gd name="T44" fmla="*/ 33 w 52"/>
              <a:gd name="T45" fmla="*/ 32 h 52"/>
              <a:gd name="T46" fmla="*/ 33 w 52"/>
              <a:gd name="T47" fmla="*/ 32 h 52"/>
              <a:gd name="T48" fmla="*/ 33 w 52"/>
              <a:gd name="T49" fmla="*/ 32 h 52"/>
              <a:gd name="T50" fmla="*/ 36 w 52"/>
              <a:gd name="T51" fmla="*/ 31 h 52"/>
              <a:gd name="T52" fmla="*/ 39 w 52"/>
              <a:gd name="T53" fmla="*/ 27 h 52"/>
              <a:gd name="T54" fmla="*/ 40 w 52"/>
              <a:gd name="T55" fmla="*/ 22 h 52"/>
              <a:gd name="T56" fmla="*/ 39 w 52"/>
              <a:gd name="T57" fmla="*/ 18 h 52"/>
              <a:gd name="T58" fmla="*/ 37 w 52"/>
              <a:gd name="T59" fmla="*/ 15 h 52"/>
              <a:gd name="T60" fmla="*/ 33 w 52"/>
              <a:gd name="T61" fmla="*/ 12 h 52"/>
              <a:gd name="T62" fmla="*/ 27 w 52"/>
              <a:gd name="T63" fmla="*/ 11 h 52"/>
              <a:gd name="T64" fmla="*/ 21 w 52"/>
              <a:gd name="T65" fmla="*/ 12 h 52"/>
              <a:gd name="T66" fmla="*/ 17 w 52"/>
              <a:gd name="T67" fmla="*/ 15 h 52"/>
              <a:gd name="T68" fmla="*/ 14 w 52"/>
              <a:gd name="T69" fmla="*/ 18 h 52"/>
              <a:gd name="T70" fmla="*/ 12 w 52"/>
              <a:gd name="T71" fmla="*/ 23 h 52"/>
              <a:gd name="T72" fmla="*/ 11 w 52"/>
              <a:gd name="T73" fmla="*/ 27 h 52"/>
              <a:gd name="T74" fmla="*/ 13 w 52"/>
              <a:gd name="T75" fmla="*/ 33 h 52"/>
              <a:gd name="T76" fmla="*/ 16 w 52"/>
              <a:gd name="T77" fmla="*/ 38 h 52"/>
              <a:gd name="T78" fmla="*/ 22 w 52"/>
              <a:gd name="T79" fmla="*/ 41 h 52"/>
              <a:gd name="T80" fmla="*/ 30 w 52"/>
              <a:gd name="T81" fmla="*/ 41 h 52"/>
              <a:gd name="T82" fmla="*/ 36 w 52"/>
              <a:gd name="T83" fmla="*/ 39 h 52"/>
              <a:gd name="T84" fmla="*/ 37 w 52"/>
              <a:gd name="T85" fmla="*/ 39 h 52"/>
              <a:gd name="T86" fmla="*/ 37 w 52"/>
              <a:gd name="T87" fmla="*/ 43 h 52"/>
              <a:gd name="T88" fmla="*/ 33 w 52"/>
              <a:gd name="T89" fmla="*/ 44 h 52"/>
              <a:gd name="T90" fmla="*/ 28 w 52"/>
              <a:gd name="T91" fmla="*/ 45 h 52"/>
              <a:gd name="T92" fmla="*/ 19 w 52"/>
              <a:gd name="T93" fmla="*/ 43 h 52"/>
              <a:gd name="T94" fmla="*/ 13 w 52"/>
              <a:gd name="T95" fmla="*/ 40 h 52"/>
              <a:gd name="T96" fmla="*/ 9 w 52"/>
              <a:gd name="T97" fmla="*/ 34 h 52"/>
              <a:gd name="T98" fmla="*/ 8 w 52"/>
              <a:gd name="T99" fmla="*/ 27 h 52"/>
              <a:gd name="T100" fmla="*/ 9 w 52"/>
              <a:gd name="T101" fmla="*/ 20 h 52"/>
              <a:gd name="T102" fmla="*/ 13 w 52"/>
              <a:gd name="T103" fmla="*/ 13 h 52"/>
              <a:gd name="T104" fmla="*/ 19 w 52"/>
              <a:gd name="T105" fmla="*/ 9 h 52"/>
              <a:gd name="T106" fmla="*/ 27 w 52"/>
              <a:gd name="T107" fmla="*/ 8 h 52"/>
              <a:gd name="T108" fmla="*/ 34 w 52"/>
              <a:gd name="T109" fmla="*/ 9 h 52"/>
              <a:gd name="T110" fmla="*/ 39 w 52"/>
              <a:gd name="T111" fmla="*/ 12 h 52"/>
              <a:gd name="T112" fmla="*/ 42 w 52"/>
              <a:gd name="T113" fmla="*/ 17 h 52"/>
              <a:gd name="T114" fmla="*/ 43 w 52"/>
              <a:gd name="T115" fmla="*/ 23 h 52"/>
              <a:gd name="T116" fmla="*/ 42 w 52"/>
              <a:gd name="T117" fmla="*/ 28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2" h="52">
                <a:moveTo>
                  <a:pt x="26" y="0"/>
                </a:moveTo>
                <a:cubicBezTo>
                  <a:pt x="12" y="0"/>
                  <a:pt x="0" y="12"/>
                  <a:pt x="0" y="26"/>
                </a:cubicBezTo>
                <a:cubicBezTo>
                  <a:pt x="0" y="41"/>
                  <a:pt x="12" y="52"/>
                  <a:pt x="26" y="52"/>
                </a:cubicBezTo>
                <a:cubicBezTo>
                  <a:pt x="40" y="52"/>
                  <a:pt x="52" y="41"/>
                  <a:pt x="52" y="26"/>
                </a:cubicBezTo>
                <a:cubicBezTo>
                  <a:pt x="52" y="12"/>
                  <a:pt x="40" y="0"/>
                  <a:pt x="26" y="0"/>
                </a:cubicBezTo>
                <a:close/>
                <a:moveTo>
                  <a:pt x="42" y="28"/>
                </a:moveTo>
                <a:cubicBezTo>
                  <a:pt x="42" y="29"/>
                  <a:pt x="41" y="31"/>
                  <a:pt x="40" y="32"/>
                </a:cubicBezTo>
                <a:cubicBezTo>
                  <a:pt x="39" y="33"/>
                  <a:pt x="37" y="34"/>
                  <a:pt x="36" y="35"/>
                </a:cubicBezTo>
                <a:cubicBezTo>
                  <a:pt x="34" y="36"/>
                  <a:pt x="33" y="36"/>
                  <a:pt x="31" y="36"/>
                </a:cubicBezTo>
                <a:cubicBezTo>
                  <a:pt x="30" y="36"/>
                  <a:pt x="29" y="36"/>
                  <a:pt x="29" y="36"/>
                </a:cubicBezTo>
                <a:cubicBezTo>
                  <a:pt x="28" y="35"/>
                  <a:pt x="28" y="35"/>
                  <a:pt x="27" y="34"/>
                </a:cubicBezTo>
                <a:cubicBezTo>
                  <a:pt x="26" y="35"/>
                  <a:pt x="25" y="36"/>
                  <a:pt x="24" y="36"/>
                </a:cubicBezTo>
                <a:cubicBezTo>
                  <a:pt x="22" y="36"/>
                  <a:pt x="21" y="36"/>
                  <a:pt x="19" y="36"/>
                </a:cubicBezTo>
                <a:cubicBezTo>
                  <a:pt x="18" y="35"/>
                  <a:pt x="17" y="34"/>
                  <a:pt x="16" y="33"/>
                </a:cubicBezTo>
                <a:cubicBezTo>
                  <a:pt x="15" y="32"/>
                  <a:pt x="15" y="30"/>
                  <a:pt x="15" y="28"/>
                </a:cubicBezTo>
                <a:cubicBezTo>
                  <a:pt x="15" y="26"/>
                  <a:pt x="15" y="24"/>
                  <a:pt x="16" y="22"/>
                </a:cubicBezTo>
                <a:cubicBezTo>
                  <a:pt x="17" y="20"/>
                  <a:pt x="18" y="19"/>
                  <a:pt x="20" y="17"/>
                </a:cubicBezTo>
                <a:cubicBezTo>
                  <a:pt x="21" y="16"/>
                  <a:pt x="23" y="16"/>
                  <a:pt x="25" y="16"/>
                </a:cubicBezTo>
                <a:cubicBezTo>
                  <a:pt x="27" y="16"/>
                  <a:pt x="29" y="17"/>
                  <a:pt x="30" y="18"/>
                </a:cubicBezTo>
                <a:cubicBezTo>
                  <a:pt x="31" y="16"/>
                  <a:pt x="31" y="16"/>
                  <a:pt x="31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3" y="30"/>
                  <a:pt x="33" y="30"/>
                  <a:pt x="33" y="30"/>
                </a:cubicBezTo>
                <a:cubicBezTo>
                  <a:pt x="33" y="31"/>
                  <a:pt x="33" y="31"/>
                  <a:pt x="33" y="32"/>
                </a:cubicBezTo>
                <a:cubicBezTo>
                  <a:pt x="33" y="32"/>
                  <a:pt x="33" y="32"/>
                  <a:pt x="33" y="32"/>
                </a:cubicBezTo>
                <a:cubicBezTo>
                  <a:pt x="33" y="32"/>
                  <a:pt x="33" y="32"/>
                  <a:pt x="33" y="32"/>
                </a:cubicBezTo>
                <a:cubicBezTo>
                  <a:pt x="34" y="32"/>
                  <a:pt x="35" y="32"/>
                  <a:pt x="36" y="31"/>
                </a:cubicBezTo>
                <a:cubicBezTo>
                  <a:pt x="37" y="30"/>
                  <a:pt x="38" y="29"/>
                  <a:pt x="39" y="27"/>
                </a:cubicBezTo>
                <a:cubicBezTo>
                  <a:pt x="40" y="26"/>
                  <a:pt x="40" y="24"/>
                  <a:pt x="40" y="22"/>
                </a:cubicBezTo>
                <a:cubicBezTo>
                  <a:pt x="40" y="21"/>
                  <a:pt x="40" y="19"/>
                  <a:pt x="39" y="18"/>
                </a:cubicBezTo>
                <a:cubicBezTo>
                  <a:pt x="39" y="17"/>
                  <a:pt x="38" y="16"/>
                  <a:pt x="37" y="15"/>
                </a:cubicBezTo>
                <a:cubicBezTo>
                  <a:pt x="36" y="14"/>
                  <a:pt x="34" y="13"/>
                  <a:pt x="33" y="12"/>
                </a:cubicBezTo>
                <a:cubicBezTo>
                  <a:pt x="31" y="12"/>
                  <a:pt x="29" y="11"/>
                  <a:pt x="27" y="11"/>
                </a:cubicBezTo>
                <a:cubicBezTo>
                  <a:pt x="25" y="11"/>
                  <a:pt x="23" y="12"/>
                  <a:pt x="21" y="12"/>
                </a:cubicBezTo>
                <a:cubicBezTo>
                  <a:pt x="20" y="13"/>
                  <a:pt x="18" y="14"/>
                  <a:pt x="17" y="15"/>
                </a:cubicBezTo>
                <a:cubicBezTo>
                  <a:pt x="16" y="16"/>
                  <a:pt x="15" y="17"/>
                  <a:pt x="14" y="18"/>
                </a:cubicBezTo>
                <a:cubicBezTo>
                  <a:pt x="13" y="20"/>
                  <a:pt x="12" y="21"/>
                  <a:pt x="12" y="23"/>
                </a:cubicBezTo>
                <a:cubicBezTo>
                  <a:pt x="12" y="24"/>
                  <a:pt x="11" y="26"/>
                  <a:pt x="11" y="27"/>
                </a:cubicBezTo>
                <a:cubicBezTo>
                  <a:pt x="11" y="30"/>
                  <a:pt x="12" y="32"/>
                  <a:pt x="13" y="33"/>
                </a:cubicBezTo>
                <a:cubicBezTo>
                  <a:pt x="13" y="35"/>
                  <a:pt x="15" y="37"/>
                  <a:pt x="16" y="38"/>
                </a:cubicBezTo>
                <a:cubicBezTo>
                  <a:pt x="18" y="39"/>
                  <a:pt x="20" y="40"/>
                  <a:pt x="22" y="41"/>
                </a:cubicBezTo>
                <a:cubicBezTo>
                  <a:pt x="25" y="41"/>
                  <a:pt x="27" y="41"/>
                  <a:pt x="30" y="41"/>
                </a:cubicBezTo>
                <a:cubicBezTo>
                  <a:pt x="33" y="41"/>
                  <a:pt x="35" y="40"/>
                  <a:pt x="36" y="39"/>
                </a:cubicBezTo>
                <a:cubicBezTo>
                  <a:pt x="37" y="39"/>
                  <a:pt x="37" y="39"/>
                  <a:pt x="37" y="39"/>
                </a:cubicBezTo>
                <a:cubicBezTo>
                  <a:pt x="37" y="43"/>
                  <a:pt x="37" y="43"/>
                  <a:pt x="37" y="43"/>
                </a:cubicBezTo>
                <a:cubicBezTo>
                  <a:pt x="36" y="43"/>
                  <a:pt x="35" y="44"/>
                  <a:pt x="33" y="44"/>
                </a:cubicBezTo>
                <a:cubicBezTo>
                  <a:pt x="32" y="44"/>
                  <a:pt x="30" y="45"/>
                  <a:pt x="28" y="45"/>
                </a:cubicBezTo>
                <a:cubicBezTo>
                  <a:pt x="25" y="45"/>
                  <a:pt x="22" y="44"/>
                  <a:pt x="19" y="43"/>
                </a:cubicBezTo>
                <a:cubicBezTo>
                  <a:pt x="17" y="43"/>
                  <a:pt x="15" y="41"/>
                  <a:pt x="13" y="40"/>
                </a:cubicBezTo>
                <a:cubicBezTo>
                  <a:pt x="11" y="38"/>
                  <a:pt x="10" y="36"/>
                  <a:pt x="9" y="34"/>
                </a:cubicBezTo>
                <a:cubicBezTo>
                  <a:pt x="8" y="32"/>
                  <a:pt x="8" y="30"/>
                  <a:pt x="8" y="27"/>
                </a:cubicBezTo>
                <a:cubicBezTo>
                  <a:pt x="8" y="24"/>
                  <a:pt x="8" y="22"/>
                  <a:pt x="9" y="20"/>
                </a:cubicBezTo>
                <a:cubicBezTo>
                  <a:pt x="10" y="17"/>
                  <a:pt x="11" y="15"/>
                  <a:pt x="13" y="13"/>
                </a:cubicBezTo>
                <a:cubicBezTo>
                  <a:pt x="15" y="12"/>
                  <a:pt x="17" y="10"/>
                  <a:pt x="19" y="9"/>
                </a:cubicBezTo>
                <a:cubicBezTo>
                  <a:pt x="22" y="8"/>
                  <a:pt x="24" y="8"/>
                  <a:pt x="27" y="8"/>
                </a:cubicBezTo>
                <a:cubicBezTo>
                  <a:pt x="30" y="8"/>
                  <a:pt x="32" y="8"/>
                  <a:pt x="34" y="9"/>
                </a:cubicBezTo>
                <a:cubicBezTo>
                  <a:pt x="36" y="10"/>
                  <a:pt x="38" y="11"/>
                  <a:pt x="39" y="12"/>
                </a:cubicBezTo>
                <a:cubicBezTo>
                  <a:pt x="40" y="13"/>
                  <a:pt x="41" y="15"/>
                  <a:pt x="42" y="17"/>
                </a:cubicBezTo>
                <a:cubicBezTo>
                  <a:pt x="43" y="18"/>
                  <a:pt x="43" y="20"/>
                  <a:pt x="43" y="23"/>
                </a:cubicBezTo>
                <a:cubicBezTo>
                  <a:pt x="43" y="24"/>
                  <a:pt x="43" y="26"/>
                  <a:pt x="42" y="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椭圆 2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121275" y="1146175"/>
            <a:ext cx="585788" cy="5857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24" name="Freeform 5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5267325" y="1274763"/>
            <a:ext cx="344488" cy="331788"/>
          </a:xfrm>
          <a:custGeom>
            <a:avLst/>
            <a:gdLst>
              <a:gd name="T0" fmla="*/ 235 w 289"/>
              <a:gd name="T1" fmla="*/ 67 h 278"/>
              <a:gd name="T2" fmla="*/ 132 w 289"/>
              <a:gd name="T3" fmla="*/ 175 h 278"/>
              <a:gd name="T4" fmla="*/ 162 w 289"/>
              <a:gd name="T5" fmla="*/ 212 h 278"/>
              <a:gd name="T6" fmla="*/ 289 w 289"/>
              <a:gd name="T7" fmla="*/ 91 h 278"/>
              <a:gd name="T8" fmla="*/ 253 w 289"/>
              <a:gd name="T9" fmla="*/ 55 h 278"/>
              <a:gd name="T10" fmla="*/ 235 w 289"/>
              <a:gd name="T11" fmla="*/ 67 h 278"/>
              <a:gd name="T12" fmla="*/ 235 w 289"/>
              <a:gd name="T13" fmla="*/ 67 h 278"/>
              <a:gd name="T14" fmla="*/ 120 w 289"/>
              <a:gd name="T15" fmla="*/ 200 h 278"/>
              <a:gd name="T16" fmla="*/ 120 w 289"/>
              <a:gd name="T17" fmla="*/ 218 h 278"/>
              <a:gd name="T18" fmla="*/ 144 w 289"/>
              <a:gd name="T19" fmla="*/ 218 h 278"/>
              <a:gd name="T20" fmla="*/ 120 w 289"/>
              <a:gd name="T21" fmla="*/ 200 h 278"/>
              <a:gd name="T22" fmla="*/ 42 w 289"/>
              <a:gd name="T23" fmla="*/ 163 h 278"/>
              <a:gd name="T24" fmla="*/ 42 w 289"/>
              <a:gd name="T25" fmla="*/ 181 h 278"/>
              <a:gd name="T26" fmla="*/ 108 w 289"/>
              <a:gd name="T27" fmla="*/ 181 h 278"/>
              <a:gd name="T28" fmla="*/ 108 w 289"/>
              <a:gd name="T29" fmla="*/ 181 h 278"/>
              <a:gd name="T30" fmla="*/ 126 w 289"/>
              <a:gd name="T31" fmla="*/ 163 h 278"/>
              <a:gd name="T32" fmla="*/ 42 w 289"/>
              <a:gd name="T33" fmla="*/ 163 h 278"/>
              <a:gd name="T34" fmla="*/ 199 w 289"/>
              <a:gd name="T35" fmla="*/ 91 h 278"/>
              <a:gd name="T36" fmla="*/ 42 w 289"/>
              <a:gd name="T37" fmla="*/ 91 h 278"/>
              <a:gd name="T38" fmla="*/ 42 w 289"/>
              <a:gd name="T39" fmla="*/ 109 h 278"/>
              <a:gd name="T40" fmla="*/ 181 w 289"/>
              <a:gd name="T41" fmla="*/ 109 h 278"/>
              <a:gd name="T42" fmla="*/ 199 w 289"/>
              <a:gd name="T43" fmla="*/ 91 h 278"/>
              <a:gd name="T44" fmla="*/ 42 w 289"/>
              <a:gd name="T45" fmla="*/ 145 h 278"/>
              <a:gd name="T46" fmla="*/ 138 w 289"/>
              <a:gd name="T47" fmla="*/ 145 h 278"/>
              <a:gd name="T48" fmla="*/ 162 w 289"/>
              <a:gd name="T49" fmla="*/ 127 h 278"/>
              <a:gd name="T50" fmla="*/ 42 w 289"/>
              <a:gd name="T51" fmla="*/ 127 h 278"/>
              <a:gd name="T52" fmla="*/ 42 w 289"/>
              <a:gd name="T53" fmla="*/ 145 h 278"/>
              <a:gd name="T54" fmla="*/ 217 w 289"/>
              <a:gd name="T55" fmla="*/ 254 h 278"/>
              <a:gd name="T56" fmla="*/ 18 w 289"/>
              <a:gd name="T57" fmla="*/ 254 h 278"/>
              <a:gd name="T58" fmla="*/ 18 w 289"/>
              <a:gd name="T59" fmla="*/ 61 h 278"/>
              <a:gd name="T60" fmla="*/ 60 w 289"/>
              <a:gd name="T61" fmla="*/ 61 h 278"/>
              <a:gd name="T62" fmla="*/ 60 w 289"/>
              <a:gd name="T63" fmla="*/ 24 h 278"/>
              <a:gd name="T64" fmla="*/ 217 w 289"/>
              <a:gd name="T65" fmla="*/ 24 h 278"/>
              <a:gd name="T66" fmla="*/ 217 w 289"/>
              <a:gd name="T67" fmla="*/ 73 h 278"/>
              <a:gd name="T68" fmla="*/ 235 w 289"/>
              <a:gd name="T69" fmla="*/ 49 h 278"/>
              <a:gd name="T70" fmla="*/ 235 w 289"/>
              <a:gd name="T71" fmla="*/ 0 h 278"/>
              <a:gd name="T72" fmla="*/ 48 w 289"/>
              <a:gd name="T73" fmla="*/ 0 h 278"/>
              <a:gd name="T74" fmla="*/ 0 w 289"/>
              <a:gd name="T75" fmla="*/ 49 h 278"/>
              <a:gd name="T76" fmla="*/ 0 w 289"/>
              <a:gd name="T77" fmla="*/ 278 h 278"/>
              <a:gd name="T78" fmla="*/ 235 w 289"/>
              <a:gd name="T79" fmla="*/ 278 h 278"/>
              <a:gd name="T80" fmla="*/ 235 w 289"/>
              <a:gd name="T81" fmla="*/ 157 h 278"/>
              <a:gd name="T82" fmla="*/ 217 w 289"/>
              <a:gd name="T83" fmla="*/ 181 h 278"/>
              <a:gd name="T84" fmla="*/ 217 w 289"/>
              <a:gd name="T85" fmla="*/ 254 h 278"/>
              <a:gd name="T86" fmla="*/ 42 w 289"/>
              <a:gd name="T87" fmla="*/ 224 h 278"/>
              <a:gd name="T88" fmla="*/ 108 w 289"/>
              <a:gd name="T89" fmla="*/ 224 h 278"/>
              <a:gd name="T90" fmla="*/ 108 w 289"/>
              <a:gd name="T91" fmla="*/ 200 h 278"/>
              <a:gd name="T92" fmla="*/ 42 w 289"/>
              <a:gd name="T93" fmla="*/ 200 h 278"/>
              <a:gd name="T94" fmla="*/ 42 w 289"/>
              <a:gd name="T95" fmla="*/ 224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9" h="278">
                <a:moveTo>
                  <a:pt x="235" y="67"/>
                </a:moveTo>
                <a:lnTo>
                  <a:pt x="132" y="175"/>
                </a:lnTo>
                <a:lnTo>
                  <a:pt x="162" y="212"/>
                </a:lnTo>
                <a:lnTo>
                  <a:pt x="289" y="91"/>
                </a:lnTo>
                <a:lnTo>
                  <a:pt x="253" y="55"/>
                </a:lnTo>
                <a:lnTo>
                  <a:pt x="235" y="67"/>
                </a:lnTo>
                <a:lnTo>
                  <a:pt x="235" y="67"/>
                </a:lnTo>
                <a:close/>
                <a:moveTo>
                  <a:pt x="120" y="200"/>
                </a:moveTo>
                <a:lnTo>
                  <a:pt x="120" y="218"/>
                </a:lnTo>
                <a:lnTo>
                  <a:pt x="144" y="218"/>
                </a:lnTo>
                <a:lnTo>
                  <a:pt x="120" y="200"/>
                </a:lnTo>
                <a:close/>
                <a:moveTo>
                  <a:pt x="42" y="163"/>
                </a:moveTo>
                <a:lnTo>
                  <a:pt x="42" y="181"/>
                </a:lnTo>
                <a:lnTo>
                  <a:pt x="108" y="181"/>
                </a:lnTo>
                <a:lnTo>
                  <a:pt x="108" y="181"/>
                </a:lnTo>
                <a:lnTo>
                  <a:pt x="126" y="163"/>
                </a:lnTo>
                <a:lnTo>
                  <a:pt x="42" y="163"/>
                </a:lnTo>
                <a:close/>
                <a:moveTo>
                  <a:pt x="199" y="91"/>
                </a:moveTo>
                <a:lnTo>
                  <a:pt x="42" y="91"/>
                </a:lnTo>
                <a:lnTo>
                  <a:pt x="42" y="109"/>
                </a:lnTo>
                <a:lnTo>
                  <a:pt x="181" y="109"/>
                </a:lnTo>
                <a:lnTo>
                  <a:pt x="199" y="91"/>
                </a:lnTo>
                <a:close/>
                <a:moveTo>
                  <a:pt x="42" y="145"/>
                </a:moveTo>
                <a:lnTo>
                  <a:pt x="138" y="145"/>
                </a:lnTo>
                <a:lnTo>
                  <a:pt x="162" y="127"/>
                </a:lnTo>
                <a:lnTo>
                  <a:pt x="42" y="127"/>
                </a:lnTo>
                <a:lnTo>
                  <a:pt x="42" y="145"/>
                </a:lnTo>
                <a:close/>
                <a:moveTo>
                  <a:pt x="217" y="254"/>
                </a:moveTo>
                <a:lnTo>
                  <a:pt x="18" y="254"/>
                </a:lnTo>
                <a:lnTo>
                  <a:pt x="18" y="61"/>
                </a:lnTo>
                <a:lnTo>
                  <a:pt x="60" y="61"/>
                </a:lnTo>
                <a:lnTo>
                  <a:pt x="60" y="24"/>
                </a:lnTo>
                <a:lnTo>
                  <a:pt x="217" y="24"/>
                </a:lnTo>
                <a:lnTo>
                  <a:pt x="217" y="73"/>
                </a:lnTo>
                <a:lnTo>
                  <a:pt x="235" y="49"/>
                </a:lnTo>
                <a:lnTo>
                  <a:pt x="235" y="0"/>
                </a:lnTo>
                <a:lnTo>
                  <a:pt x="48" y="0"/>
                </a:lnTo>
                <a:lnTo>
                  <a:pt x="0" y="49"/>
                </a:lnTo>
                <a:lnTo>
                  <a:pt x="0" y="278"/>
                </a:lnTo>
                <a:lnTo>
                  <a:pt x="235" y="278"/>
                </a:lnTo>
                <a:lnTo>
                  <a:pt x="235" y="157"/>
                </a:lnTo>
                <a:lnTo>
                  <a:pt x="217" y="181"/>
                </a:lnTo>
                <a:lnTo>
                  <a:pt x="217" y="254"/>
                </a:lnTo>
                <a:close/>
                <a:moveTo>
                  <a:pt x="42" y="224"/>
                </a:moveTo>
                <a:lnTo>
                  <a:pt x="108" y="224"/>
                </a:lnTo>
                <a:lnTo>
                  <a:pt x="108" y="200"/>
                </a:lnTo>
                <a:lnTo>
                  <a:pt x="42" y="200"/>
                </a:lnTo>
                <a:lnTo>
                  <a:pt x="42" y="22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2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664075" y="2070100"/>
            <a:ext cx="584200" cy="58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25" name="Freeform 9"/>
          <p:cNvSpPr>
            <a:spLocks noEditPoints="1"/>
          </p:cNvSpPr>
          <p:nvPr>
            <p:custDataLst>
              <p:tags r:id="rId18"/>
            </p:custDataLst>
          </p:nvPr>
        </p:nvSpPr>
        <p:spPr bwMode="auto">
          <a:xfrm>
            <a:off x="4765675" y="2182813"/>
            <a:ext cx="393700" cy="336550"/>
          </a:xfrm>
          <a:custGeom>
            <a:avLst/>
            <a:gdLst>
              <a:gd name="T0" fmla="*/ 44 w 57"/>
              <a:gd name="T1" fmla="*/ 17 h 48"/>
              <a:gd name="T2" fmla="*/ 22 w 57"/>
              <a:gd name="T3" fmla="*/ 0 h 48"/>
              <a:gd name="T4" fmla="*/ 0 w 57"/>
              <a:gd name="T5" fmla="*/ 17 h 48"/>
              <a:gd name="T6" fmla="*/ 7 w 57"/>
              <a:gd name="T7" fmla="*/ 30 h 48"/>
              <a:gd name="T8" fmla="*/ 7 w 57"/>
              <a:gd name="T9" fmla="*/ 41 h 48"/>
              <a:gd name="T10" fmla="*/ 16 w 57"/>
              <a:gd name="T11" fmla="*/ 34 h 48"/>
              <a:gd name="T12" fmla="*/ 22 w 57"/>
              <a:gd name="T13" fmla="*/ 35 h 48"/>
              <a:gd name="T14" fmla="*/ 44 w 57"/>
              <a:gd name="T15" fmla="*/ 17 h 48"/>
              <a:gd name="T16" fmla="*/ 22 w 57"/>
              <a:gd name="T17" fmla="*/ 31 h 48"/>
              <a:gd name="T18" fmla="*/ 16 w 57"/>
              <a:gd name="T19" fmla="*/ 30 h 48"/>
              <a:gd name="T20" fmla="*/ 10 w 57"/>
              <a:gd name="T21" fmla="*/ 35 h 48"/>
              <a:gd name="T22" fmla="*/ 9 w 57"/>
              <a:gd name="T23" fmla="*/ 28 h 48"/>
              <a:gd name="T24" fmla="*/ 3 w 57"/>
              <a:gd name="T25" fmla="*/ 17 h 48"/>
              <a:gd name="T26" fmla="*/ 22 w 57"/>
              <a:gd name="T27" fmla="*/ 3 h 48"/>
              <a:gd name="T28" fmla="*/ 40 w 57"/>
              <a:gd name="T29" fmla="*/ 17 h 48"/>
              <a:gd name="T30" fmla="*/ 22 w 57"/>
              <a:gd name="T31" fmla="*/ 31 h 48"/>
              <a:gd name="T32" fmla="*/ 45 w 57"/>
              <a:gd name="T33" fmla="*/ 11 h 48"/>
              <a:gd name="T34" fmla="*/ 47 w 57"/>
              <a:gd name="T35" fmla="*/ 18 h 48"/>
              <a:gd name="T36" fmla="*/ 40 w 57"/>
              <a:gd name="T37" fmla="*/ 32 h 48"/>
              <a:gd name="T38" fmla="*/ 23 w 57"/>
              <a:gd name="T39" fmla="*/ 37 h 48"/>
              <a:gd name="T40" fmla="*/ 23 w 57"/>
              <a:gd name="T41" fmla="*/ 37 h 48"/>
              <a:gd name="T42" fmla="*/ 37 w 57"/>
              <a:gd name="T43" fmla="*/ 42 h 48"/>
              <a:gd name="T44" fmla="*/ 42 w 57"/>
              <a:gd name="T45" fmla="*/ 41 h 48"/>
              <a:gd name="T46" fmla="*/ 50 w 57"/>
              <a:gd name="T47" fmla="*/ 48 h 48"/>
              <a:gd name="T48" fmla="*/ 51 w 57"/>
              <a:gd name="T49" fmla="*/ 38 h 48"/>
              <a:gd name="T50" fmla="*/ 57 w 57"/>
              <a:gd name="T51" fmla="*/ 26 h 48"/>
              <a:gd name="T52" fmla="*/ 45 w 57"/>
              <a:gd name="T53" fmla="*/ 1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7" h="48">
                <a:moveTo>
                  <a:pt x="44" y="17"/>
                </a:moveTo>
                <a:cubicBezTo>
                  <a:pt x="44" y="7"/>
                  <a:pt x="34" y="0"/>
                  <a:pt x="22" y="0"/>
                </a:cubicBezTo>
                <a:cubicBezTo>
                  <a:pt x="10" y="0"/>
                  <a:pt x="0" y="7"/>
                  <a:pt x="0" y="17"/>
                </a:cubicBezTo>
                <a:cubicBezTo>
                  <a:pt x="0" y="22"/>
                  <a:pt x="2" y="27"/>
                  <a:pt x="7" y="30"/>
                </a:cubicBezTo>
                <a:cubicBezTo>
                  <a:pt x="7" y="41"/>
                  <a:pt x="7" y="41"/>
                  <a:pt x="7" y="41"/>
                </a:cubicBezTo>
                <a:cubicBezTo>
                  <a:pt x="16" y="34"/>
                  <a:pt x="16" y="34"/>
                  <a:pt x="16" y="34"/>
                </a:cubicBezTo>
                <a:cubicBezTo>
                  <a:pt x="18" y="34"/>
                  <a:pt x="20" y="35"/>
                  <a:pt x="22" y="35"/>
                </a:cubicBezTo>
                <a:cubicBezTo>
                  <a:pt x="34" y="35"/>
                  <a:pt x="44" y="27"/>
                  <a:pt x="44" y="17"/>
                </a:cubicBezTo>
                <a:close/>
                <a:moveTo>
                  <a:pt x="22" y="31"/>
                </a:moveTo>
                <a:cubicBezTo>
                  <a:pt x="19" y="31"/>
                  <a:pt x="18" y="31"/>
                  <a:pt x="16" y="30"/>
                </a:cubicBezTo>
                <a:cubicBezTo>
                  <a:pt x="10" y="35"/>
                  <a:pt x="10" y="35"/>
                  <a:pt x="10" y="35"/>
                </a:cubicBezTo>
                <a:cubicBezTo>
                  <a:pt x="9" y="28"/>
                  <a:pt x="9" y="28"/>
                  <a:pt x="9" y="28"/>
                </a:cubicBezTo>
                <a:cubicBezTo>
                  <a:pt x="6" y="25"/>
                  <a:pt x="3" y="22"/>
                  <a:pt x="3" y="17"/>
                </a:cubicBezTo>
                <a:cubicBezTo>
                  <a:pt x="3" y="9"/>
                  <a:pt x="12" y="3"/>
                  <a:pt x="22" y="3"/>
                </a:cubicBezTo>
                <a:cubicBezTo>
                  <a:pt x="32" y="3"/>
                  <a:pt x="40" y="9"/>
                  <a:pt x="40" y="17"/>
                </a:cubicBezTo>
                <a:cubicBezTo>
                  <a:pt x="40" y="25"/>
                  <a:pt x="32" y="31"/>
                  <a:pt x="22" y="31"/>
                </a:cubicBezTo>
                <a:close/>
                <a:moveTo>
                  <a:pt x="45" y="11"/>
                </a:moveTo>
                <a:cubicBezTo>
                  <a:pt x="46" y="13"/>
                  <a:pt x="47" y="16"/>
                  <a:pt x="47" y="18"/>
                </a:cubicBezTo>
                <a:cubicBezTo>
                  <a:pt x="47" y="24"/>
                  <a:pt x="44" y="28"/>
                  <a:pt x="40" y="32"/>
                </a:cubicBezTo>
                <a:cubicBezTo>
                  <a:pt x="36" y="35"/>
                  <a:pt x="30" y="37"/>
                  <a:pt x="23" y="37"/>
                </a:cubicBezTo>
                <a:cubicBezTo>
                  <a:pt x="23" y="37"/>
                  <a:pt x="23" y="37"/>
                  <a:pt x="23" y="37"/>
                </a:cubicBezTo>
                <a:cubicBezTo>
                  <a:pt x="27" y="40"/>
                  <a:pt x="31" y="42"/>
                  <a:pt x="37" y="42"/>
                </a:cubicBezTo>
                <a:cubicBezTo>
                  <a:pt x="39" y="42"/>
                  <a:pt x="40" y="42"/>
                  <a:pt x="42" y="41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38"/>
                  <a:pt x="51" y="38"/>
                  <a:pt x="51" y="38"/>
                </a:cubicBezTo>
                <a:cubicBezTo>
                  <a:pt x="55" y="35"/>
                  <a:pt x="57" y="30"/>
                  <a:pt x="57" y="26"/>
                </a:cubicBezTo>
                <a:cubicBezTo>
                  <a:pt x="57" y="19"/>
                  <a:pt x="52" y="14"/>
                  <a:pt x="45" y="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TextBox 12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04215" y="2602865"/>
            <a:ext cx="2887980" cy="751840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txBody>
          <a:bodyPr>
            <a:normAutofit fontScale="82500" lnSpcReduction="10000"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500" b="1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 pitchFamily="34" charset="0"/>
              </a:rPr>
              <a:t>CONTENTS</a:t>
            </a:r>
            <a:endParaRPr kumimoji="0" lang="en-US" altLang="zh-CN" sz="45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70676" name="TextBox 12"/>
          <p:cNvSpPr txBox="1"/>
          <p:nvPr>
            <p:custDataLst>
              <p:tags r:id="rId20"/>
            </p:custDataLst>
          </p:nvPr>
        </p:nvSpPr>
        <p:spPr>
          <a:xfrm>
            <a:off x="3976688" y="4867275"/>
            <a:ext cx="2740025" cy="439738"/>
          </a:xfrm>
          <a:prstGeom prst="rect">
            <a:avLst/>
          </a:prstGeom>
          <a:noFill/>
          <a:ln w="9525">
            <a:noFill/>
          </a:ln>
        </p:spPr>
        <p:txBody>
          <a:bodyPr lIns="67500" tIns="35100" rIns="67500" bIns="35100" anchor="ctr"/>
          <a:lstStyle/>
          <a:p>
            <a:r>
              <a:rPr lang="en-US" altLang="zh-CN" sz="2000" b="1" i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Calibri" panose="020F0502020204030204" pitchFamily="34" charset="0"/>
              </a:rPr>
              <a:t>Test</a:t>
            </a:r>
          </a:p>
        </p:txBody>
      </p:sp>
      <p:sp>
        <p:nvSpPr>
          <p:cNvPr id="3" name="椭圆 2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244850" y="4794250"/>
            <a:ext cx="585788" cy="5857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Freeform 5"/>
          <p:cNvSpPr>
            <a:spLocks noEditPoints="1"/>
          </p:cNvSpPr>
          <p:nvPr>
            <p:custDataLst>
              <p:tags r:id="rId22"/>
            </p:custDataLst>
          </p:nvPr>
        </p:nvSpPr>
        <p:spPr bwMode="auto">
          <a:xfrm>
            <a:off x="3390900" y="4922838"/>
            <a:ext cx="344488" cy="331788"/>
          </a:xfrm>
          <a:custGeom>
            <a:avLst/>
            <a:gdLst>
              <a:gd name="T0" fmla="*/ 235 w 289"/>
              <a:gd name="T1" fmla="*/ 67 h 278"/>
              <a:gd name="T2" fmla="*/ 132 w 289"/>
              <a:gd name="T3" fmla="*/ 175 h 278"/>
              <a:gd name="T4" fmla="*/ 162 w 289"/>
              <a:gd name="T5" fmla="*/ 212 h 278"/>
              <a:gd name="T6" fmla="*/ 289 w 289"/>
              <a:gd name="T7" fmla="*/ 91 h 278"/>
              <a:gd name="T8" fmla="*/ 253 w 289"/>
              <a:gd name="T9" fmla="*/ 55 h 278"/>
              <a:gd name="T10" fmla="*/ 235 w 289"/>
              <a:gd name="T11" fmla="*/ 67 h 278"/>
              <a:gd name="T12" fmla="*/ 235 w 289"/>
              <a:gd name="T13" fmla="*/ 67 h 278"/>
              <a:gd name="T14" fmla="*/ 120 w 289"/>
              <a:gd name="T15" fmla="*/ 200 h 278"/>
              <a:gd name="T16" fmla="*/ 120 w 289"/>
              <a:gd name="T17" fmla="*/ 218 h 278"/>
              <a:gd name="T18" fmla="*/ 144 w 289"/>
              <a:gd name="T19" fmla="*/ 218 h 278"/>
              <a:gd name="T20" fmla="*/ 120 w 289"/>
              <a:gd name="T21" fmla="*/ 200 h 278"/>
              <a:gd name="T22" fmla="*/ 42 w 289"/>
              <a:gd name="T23" fmla="*/ 163 h 278"/>
              <a:gd name="T24" fmla="*/ 42 w 289"/>
              <a:gd name="T25" fmla="*/ 181 h 278"/>
              <a:gd name="T26" fmla="*/ 108 w 289"/>
              <a:gd name="T27" fmla="*/ 181 h 278"/>
              <a:gd name="T28" fmla="*/ 108 w 289"/>
              <a:gd name="T29" fmla="*/ 181 h 278"/>
              <a:gd name="T30" fmla="*/ 126 w 289"/>
              <a:gd name="T31" fmla="*/ 163 h 278"/>
              <a:gd name="T32" fmla="*/ 42 w 289"/>
              <a:gd name="T33" fmla="*/ 163 h 278"/>
              <a:gd name="T34" fmla="*/ 199 w 289"/>
              <a:gd name="T35" fmla="*/ 91 h 278"/>
              <a:gd name="T36" fmla="*/ 42 w 289"/>
              <a:gd name="T37" fmla="*/ 91 h 278"/>
              <a:gd name="T38" fmla="*/ 42 w 289"/>
              <a:gd name="T39" fmla="*/ 109 h 278"/>
              <a:gd name="T40" fmla="*/ 181 w 289"/>
              <a:gd name="T41" fmla="*/ 109 h 278"/>
              <a:gd name="T42" fmla="*/ 199 w 289"/>
              <a:gd name="T43" fmla="*/ 91 h 278"/>
              <a:gd name="T44" fmla="*/ 42 w 289"/>
              <a:gd name="T45" fmla="*/ 145 h 278"/>
              <a:gd name="T46" fmla="*/ 138 w 289"/>
              <a:gd name="T47" fmla="*/ 145 h 278"/>
              <a:gd name="T48" fmla="*/ 162 w 289"/>
              <a:gd name="T49" fmla="*/ 127 h 278"/>
              <a:gd name="T50" fmla="*/ 42 w 289"/>
              <a:gd name="T51" fmla="*/ 127 h 278"/>
              <a:gd name="T52" fmla="*/ 42 w 289"/>
              <a:gd name="T53" fmla="*/ 145 h 278"/>
              <a:gd name="T54" fmla="*/ 217 w 289"/>
              <a:gd name="T55" fmla="*/ 254 h 278"/>
              <a:gd name="T56" fmla="*/ 18 w 289"/>
              <a:gd name="T57" fmla="*/ 254 h 278"/>
              <a:gd name="T58" fmla="*/ 18 w 289"/>
              <a:gd name="T59" fmla="*/ 61 h 278"/>
              <a:gd name="T60" fmla="*/ 60 w 289"/>
              <a:gd name="T61" fmla="*/ 61 h 278"/>
              <a:gd name="T62" fmla="*/ 60 w 289"/>
              <a:gd name="T63" fmla="*/ 24 h 278"/>
              <a:gd name="T64" fmla="*/ 217 w 289"/>
              <a:gd name="T65" fmla="*/ 24 h 278"/>
              <a:gd name="T66" fmla="*/ 217 w 289"/>
              <a:gd name="T67" fmla="*/ 73 h 278"/>
              <a:gd name="T68" fmla="*/ 235 w 289"/>
              <a:gd name="T69" fmla="*/ 49 h 278"/>
              <a:gd name="T70" fmla="*/ 235 w 289"/>
              <a:gd name="T71" fmla="*/ 0 h 278"/>
              <a:gd name="T72" fmla="*/ 48 w 289"/>
              <a:gd name="T73" fmla="*/ 0 h 278"/>
              <a:gd name="T74" fmla="*/ 0 w 289"/>
              <a:gd name="T75" fmla="*/ 49 h 278"/>
              <a:gd name="T76" fmla="*/ 0 w 289"/>
              <a:gd name="T77" fmla="*/ 278 h 278"/>
              <a:gd name="T78" fmla="*/ 235 w 289"/>
              <a:gd name="T79" fmla="*/ 278 h 278"/>
              <a:gd name="T80" fmla="*/ 235 w 289"/>
              <a:gd name="T81" fmla="*/ 157 h 278"/>
              <a:gd name="T82" fmla="*/ 217 w 289"/>
              <a:gd name="T83" fmla="*/ 181 h 278"/>
              <a:gd name="T84" fmla="*/ 217 w 289"/>
              <a:gd name="T85" fmla="*/ 254 h 278"/>
              <a:gd name="T86" fmla="*/ 42 w 289"/>
              <a:gd name="T87" fmla="*/ 224 h 278"/>
              <a:gd name="T88" fmla="*/ 108 w 289"/>
              <a:gd name="T89" fmla="*/ 224 h 278"/>
              <a:gd name="T90" fmla="*/ 108 w 289"/>
              <a:gd name="T91" fmla="*/ 200 h 278"/>
              <a:gd name="T92" fmla="*/ 42 w 289"/>
              <a:gd name="T93" fmla="*/ 200 h 278"/>
              <a:gd name="T94" fmla="*/ 42 w 289"/>
              <a:gd name="T95" fmla="*/ 224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9" h="278">
                <a:moveTo>
                  <a:pt x="235" y="67"/>
                </a:moveTo>
                <a:lnTo>
                  <a:pt x="132" y="175"/>
                </a:lnTo>
                <a:lnTo>
                  <a:pt x="162" y="212"/>
                </a:lnTo>
                <a:lnTo>
                  <a:pt x="289" y="91"/>
                </a:lnTo>
                <a:lnTo>
                  <a:pt x="253" y="55"/>
                </a:lnTo>
                <a:lnTo>
                  <a:pt x="235" y="67"/>
                </a:lnTo>
                <a:lnTo>
                  <a:pt x="235" y="67"/>
                </a:lnTo>
                <a:close/>
                <a:moveTo>
                  <a:pt x="120" y="200"/>
                </a:moveTo>
                <a:lnTo>
                  <a:pt x="120" y="218"/>
                </a:lnTo>
                <a:lnTo>
                  <a:pt x="144" y="218"/>
                </a:lnTo>
                <a:lnTo>
                  <a:pt x="120" y="200"/>
                </a:lnTo>
                <a:close/>
                <a:moveTo>
                  <a:pt x="42" y="163"/>
                </a:moveTo>
                <a:lnTo>
                  <a:pt x="42" y="181"/>
                </a:lnTo>
                <a:lnTo>
                  <a:pt x="108" y="181"/>
                </a:lnTo>
                <a:lnTo>
                  <a:pt x="108" y="181"/>
                </a:lnTo>
                <a:lnTo>
                  <a:pt x="126" y="163"/>
                </a:lnTo>
                <a:lnTo>
                  <a:pt x="42" y="163"/>
                </a:lnTo>
                <a:close/>
                <a:moveTo>
                  <a:pt x="199" y="91"/>
                </a:moveTo>
                <a:lnTo>
                  <a:pt x="42" y="91"/>
                </a:lnTo>
                <a:lnTo>
                  <a:pt x="42" y="109"/>
                </a:lnTo>
                <a:lnTo>
                  <a:pt x="181" y="109"/>
                </a:lnTo>
                <a:lnTo>
                  <a:pt x="199" y="91"/>
                </a:lnTo>
                <a:close/>
                <a:moveTo>
                  <a:pt x="42" y="145"/>
                </a:moveTo>
                <a:lnTo>
                  <a:pt x="138" y="145"/>
                </a:lnTo>
                <a:lnTo>
                  <a:pt x="162" y="127"/>
                </a:lnTo>
                <a:lnTo>
                  <a:pt x="42" y="127"/>
                </a:lnTo>
                <a:lnTo>
                  <a:pt x="42" y="145"/>
                </a:lnTo>
                <a:close/>
                <a:moveTo>
                  <a:pt x="217" y="254"/>
                </a:moveTo>
                <a:lnTo>
                  <a:pt x="18" y="254"/>
                </a:lnTo>
                <a:lnTo>
                  <a:pt x="18" y="61"/>
                </a:lnTo>
                <a:lnTo>
                  <a:pt x="60" y="61"/>
                </a:lnTo>
                <a:lnTo>
                  <a:pt x="60" y="24"/>
                </a:lnTo>
                <a:lnTo>
                  <a:pt x="217" y="24"/>
                </a:lnTo>
                <a:lnTo>
                  <a:pt x="217" y="73"/>
                </a:lnTo>
                <a:lnTo>
                  <a:pt x="235" y="49"/>
                </a:lnTo>
                <a:lnTo>
                  <a:pt x="235" y="0"/>
                </a:lnTo>
                <a:lnTo>
                  <a:pt x="48" y="0"/>
                </a:lnTo>
                <a:lnTo>
                  <a:pt x="0" y="49"/>
                </a:lnTo>
                <a:lnTo>
                  <a:pt x="0" y="278"/>
                </a:lnTo>
                <a:lnTo>
                  <a:pt x="235" y="278"/>
                </a:lnTo>
                <a:lnTo>
                  <a:pt x="235" y="157"/>
                </a:lnTo>
                <a:lnTo>
                  <a:pt x="217" y="181"/>
                </a:lnTo>
                <a:lnTo>
                  <a:pt x="217" y="254"/>
                </a:lnTo>
                <a:close/>
                <a:moveTo>
                  <a:pt x="42" y="224"/>
                </a:moveTo>
                <a:lnTo>
                  <a:pt x="108" y="224"/>
                </a:lnTo>
                <a:lnTo>
                  <a:pt x="108" y="200"/>
                </a:lnTo>
                <a:lnTo>
                  <a:pt x="42" y="200"/>
                </a:lnTo>
                <a:lnTo>
                  <a:pt x="42" y="22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179513" y="4105275"/>
            <a:ext cx="6786563" cy="1195388"/>
          </a:xfrm>
        </p:spPr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Calibri" panose="020F0502020204030204" pitchFamily="34" charset="0"/>
              </a:rPr>
              <a:t>Test</a:t>
            </a:r>
            <a:endParaRPr kumimoji="0" lang="en-US" altLang="zh-CN" sz="5400" b="0" i="0" u="none" strike="noStrike" kern="1200" cap="none" spc="0" normalizeH="0" baseline="0" noProof="1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1179513" y="5383213"/>
            <a:ext cx="6786563" cy="611188"/>
          </a:xfrm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The operation and test of our program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2" name="椭圆 1"/>
          <p:cNvSpPr/>
          <p:nvPr/>
        </p:nvSpPr>
        <p:spPr>
          <a:xfrm>
            <a:off x="4016375" y="2138363"/>
            <a:ext cx="1006475" cy="1296988"/>
          </a:xfrm>
          <a:prstGeom prst="ellipse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7045" name="文本框 2"/>
          <p:cNvSpPr txBox="1"/>
          <p:nvPr/>
        </p:nvSpPr>
        <p:spPr>
          <a:xfrm>
            <a:off x="4168775" y="2179638"/>
            <a:ext cx="908050" cy="11985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6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0" y="5877272"/>
            <a:ext cx="6786563" cy="6111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normAutofit fontScale="97500"/>
          </a:bodyPr>
          <a:lstStyle/>
          <a:p>
            <a:pPr lvl="0" fontAlgn="auto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arithmetic operations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文本占位符 16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860032" y="620688"/>
            <a:ext cx="4608512" cy="683196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normAutofit fontScale="97500"/>
          </a:bodyPr>
          <a:lstStyle/>
          <a:p>
            <a:pPr lvl="0" fontAlgn="auto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Definite integration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图片 5" descr="C:\Users\lenovo\AppData\Roaming\Tencent\Users\1261318552\QQ\WinTemp\RichOle\UDVO]DUOSF12W29S7]8%@EU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504" y="692696"/>
            <a:ext cx="4392488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C:\Users\lenovo\AppData\Roaming\Tencent\Users\1261318552\QQ\WinTemp\RichOle\%M(79LMI0HG2K(_FZN6PKHR.pn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60032" y="1484784"/>
            <a:ext cx="4139952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589240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Bivariate statistics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908720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Linear equations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6" name="图片 5" descr="C:\Users\lenovo\AppData\Roaming\Tencent\Users\1261318552\QQ\WinTemp\RichOle\(OIY89DHSC5_@JGJU(B)3ZM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60648"/>
            <a:ext cx="432048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C:\Users\lenovo\AppData\Roaming\Tencent\Users\1261318552\QQ\WinTemp\RichOle\A%H51M[SU7RL_{U%)@6JOJN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700808"/>
            <a:ext cx="413995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7" name="Picture 1" descr="C:\Users\lenovo\AppData\Roaming\Tencent\Users\1261318552\QQ\WinTemp\RichOle\$N95S2I%2R_{)9N]JKP0%5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019362" cy="386104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4437112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Find false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0072" y="836712"/>
            <a:ext cx="4392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Translate to binary system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204864"/>
            <a:ext cx="3639746" cy="4321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8650" y="3478213"/>
            <a:ext cx="7886700" cy="1423988"/>
          </a:xfrm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Thanks for listening!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179513" y="4105275"/>
            <a:ext cx="6786563" cy="1195388"/>
          </a:xfrm>
        </p:spPr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1179513" y="5383213"/>
            <a:ext cx="6786563" cy="611188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problem of current calculators </a:t>
            </a:r>
          </a:p>
        </p:txBody>
      </p:sp>
      <p:sp>
        <p:nvSpPr>
          <p:cNvPr id="2" name="椭圆 1"/>
          <p:cNvSpPr/>
          <p:nvPr/>
        </p:nvSpPr>
        <p:spPr>
          <a:xfrm>
            <a:off x="4016375" y="2138363"/>
            <a:ext cx="1006475" cy="1296988"/>
          </a:xfrm>
          <a:prstGeom prst="ellipse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685" name="文本框 2"/>
          <p:cNvSpPr txBox="1"/>
          <p:nvPr/>
        </p:nvSpPr>
        <p:spPr>
          <a:xfrm>
            <a:off x="4175125" y="2179638"/>
            <a:ext cx="906463" cy="11985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5025" y="307975"/>
            <a:ext cx="7886700" cy="1325563"/>
          </a:xfrm>
        </p:spPr>
        <p:txBody>
          <a:bodyPr vert="horz" wrap="square" lIns="68580" tIns="34290" rIns="68580" bIns="34290" numCol="1" rtlCol="0" anchor="ctr" anchorCtr="0" compatLnSpc="1">
            <a:norm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8650" y="1717675"/>
            <a:ext cx="78867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are a lot of calculators we can find at present.</a:t>
            </a:r>
          </a:p>
          <a:p>
            <a:pPr marL="171450" marR="0" lvl="0" indent="-17145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 of them are too simple to do the calculation more than addition, subtraction, multiplication and division.</a:t>
            </a:r>
          </a:p>
          <a:p>
            <a:pPr marL="171450" marR="0" lvl="0" indent="-17145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 of them such as matlab are too complicated that they are not quite user-friendly and take plenty of time to run.</a:t>
            </a:r>
          </a:p>
          <a:p>
            <a:pPr marL="171450" marR="0" lvl="0" indent="-17145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hope to create a software that can not only fullfill the functions we need but also be easy and efficient to run.</a:t>
            </a: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lvl="0" indent="-17145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179513" y="4105275"/>
            <a:ext cx="6786563" cy="1195388"/>
          </a:xfrm>
        </p:spPr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Calibri" panose="020F0502020204030204" pitchFamily="34" charset="0"/>
              </a:rPr>
              <a:t>Analysis</a:t>
            </a:r>
            <a:endParaRPr kumimoji="0" lang="en-US" altLang="zh-CN" sz="5400" b="0" i="0" u="none" strike="noStrike" kern="1200" cap="none" spc="0" normalizeH="0" baseline="0" noProof="1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1179513" y="5383213"/>
            <a:ext cx="6786563" cy="611188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Analysis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of the purpose and tasks </a:t>
            </a:r>
          </a:p>
        </p:txBody>
      </p:sp>
      <p:sp>
        <p:nvSpPr>
          <p:cNvPr id="2" name="椭圆 1"/>
          <p:cNvSpPr/>
          <p:nvPr/>
        </p:nvSpPr>
        <p:spPr>
          <a:xfrm>
            <a:off x="4016375" y="2138363"/>
            <a:ext cx="1006475" cy="1296988"/>
          </a:xfrm>
          <a:prstGeom prst="ellipse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3733" name="文本框 2"/>
          <p:cNvSpPr txBox="1"/>
          <p:nvPr/>
        </p:nvSpPr>
        <p:spPr>
          <a:xfrm>
            <a:off x="4168775" y="2179638"/>
            <a:ext cx="908050" cy="11985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5025" y="307975"/>
            <a:ext cx="7886700" cy="1325563"/>
          </a:xfrm>
        </p:spPr>
        <p:txBody>
          <a:bodyPr vert="horz" wrap="square" lIns="68580" tIns="34290" rIns="68580" bIns="34290" numCol="1" rtlCol="0" anchor="ctr" anchorCtr="0" compatLnSpc="1">
            <a:norm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Analysis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8650" y="1457325"/>
            <a:ext cx="7929563" cy="478472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Our calculator is intended to implement the following </a:t>
            </a:r>
            <a:r>
              <a:rPr kumimoji="0" lang="zh-CN" altLang="en-US" sz="2400" b="0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functions</a:t>
            </a:r>
            <a:r>
              <a:rPr kumimoji="0" lang="en-US" altLang="zh-CN" sz="2400" b="0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lvl="0" indent="-17145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noProof="1" smtClean="0"/>
              <a:t>B</a:t>
            </a:r>
            <a:r>
              <a:rPr kumimoji="0" lang="zh-CN" altLang="en-US" sz="2400" b="0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asic 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calculation of addition, subtraction, multiplication and division. Parentheses are allowed in the prosess of calculation.</a:t>
            </a:r>
          </a:p>
          <a:p>
            <a:pPr marL="171450" marR="0" lvl="0" indent="-17145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noProof="1" smtClean="0"/>
              <a:t>C</a:t>
            </a:r>
            <a:r>
              <a:rPr kumimoji="0" lang="zh-CN" altLang="en-US" sz="2400" b="0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alculation 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the basic elementary functions.</a:t>
            </a:r>
          </a:p>
          <a:p>
            <a:pPr marL="171450" marR="0" lvl="0" indent="-17145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noProof="1" smtClean="0"/>
              <a:t>L</a:t>
            </a:r>
            <a:r>
              <a:rPr kumimoji="0" lang="zh-CN" altLang="en-US" sz="2400" b="0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inear 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equations with any number of unknowns.</a:t>
            </a:r>
          </a:p>
          <a:p>
            <a:pPr marL="171450" marR="0" lvl="0" indent="-17145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noProof="1" smtClean="0"/>
              <a:t>T</a:t>
            </a:r>
            <a:r>
              <a:rPr kumimoji="0" lang="zh-CN" altLang="en-US" sz="2400" b="0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 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calculation about statistics.</a:t>
            </a:r>
          </a:p>
          <a:p>
            <a:pPr marL="171450" marR="0" lvl="0" indent="-17145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noProof="1" smtClean="0"/>
              <a:t>D</a:t>
            </a:r>
            <a:r>
              <a:rPr kumimoji="0" lang="zh-CN" altLang="en-US" sz="2400" b="0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efinite 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integral.</a:t>
            </a:r>
          </a:p>
          <a:p>
            <a:pPr marL="171450" marR="0" lvl="0" indent="-17145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noProof="1" smtClean="0"/>
              <a:t>A</a:t>
            </a:r>
            <a:r>
              <a:rPr kumimoji="0" lang="en-US" altLang="zh-CN" sz="2400" b="0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beautiful and plain interface</a:t>
            </a: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lvl="0" indent="-171450" algn="just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179513" y="4105275"/>
            <a:ext cx="6786563" cy="1195388"/>
          </a:xfrm>
        </p:spPr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Calibri" panose="020F0502020204030204" pitchFamily="34" charset="0"/>
              </a:rPr>
              <a:t>Design</a:t>
            </a:r>
            <a:endParaRPr kumimoji="0" lang="en-US" altLang="zh-CN" sz="5400" b="0" i="0" u="none" strike="noStrike" kern="1200" cap="none" spc="0" normalizeH="0" baseline="0" noProof="1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1179513" y="5383213"/>
            <a:ext cx="6786563" cy="611188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Our plan of the program</a:t>
            </a:r>
          </a:p>
        </p:txBody>
      </p:sp>
      <p:sp>
        <p:nvSpPr>
          <p:cNvPr id="2" name="椭圆 1"/>
          <p:cNvSpPr/>
          <p:nvPr/>
        </p:nvSpPr>
        <p:spPr>
          <a:xfrm>
            <a:off x="4016375" y="2138363"/>
            <a:ext cx="1006475" cy="1296988"/>
          </a:xfrm>
          <a:prstGeom prst="ellipse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5781" name="文本框 2"/>
          <p:cNvSpPr txBox="1"/>
          <p:nvPr/>
        </p:nvSpPr>
        <p:spPr>
          <a:xfrm>
            <a:off x="4168775" y="2179638"/>
            <a:ext cx="908050" cy="11985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886200" y="341313"/>
            <a:ext cx="1022350" cy="487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6803" name="文本框 3"/>
          <p:cNvSpPr txBox="1"/>
          <p:nvPr/>
        </p:nvSpPr>
        <p:spPr>
          <a:xfrm>
            <a:off x="3981450" y="368300"/>
            <a:ext cx="9874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</a:rPr>
              <a:t>Start</a:t>
            </a:r>
          </a:p>
        </p:txBody>
      </p:sp>
      <p:sp>
        <p:nvSpPr>
          <p:cNvPr id="6" name="下箭头 5"/>
          <p:cNvSpPr/>
          <p:nvPr/>
        </p:nvSpPr>
        <p:spPr>
          <a:xfrm>
            <a:off x="4325938" y="828675"/>
            <a:ext cx="144463" cy="361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流程图: 数据 6"/>
          <p:cNvSpPr/>
          <p:nvPr/>
        </p:nvSpPr>
        <p:spPr>
          <a:xfrm>
            <a:off x="3187700" y="1190625"/>
            <a:ext cx="2635250" cy="6445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6806" name="文本框 7"/>
          <p:cNvSpPr txBox="1"/>
          <p:nvPr/>
        </p:nvSpPr>
        <p:spPr>
          <a:xfrm>
            <a:off x="3375025" y="1189038"/>
            <a:ext cx="2149475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   Input expression;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Select in the menu</a:t>
            </a:r>
          </a:p>
        </p:txBody>
      </p:sp>
      <p:sp>
        <p:nvSpPr>
          <p:cNvPr id="9" name="下箭头 8"/>
          <p:cNvSpPr/>
          <p:nvPr/>
        </p:nvSpPr>
        <p:spPr>
          <a:xfrm rot="5400000">
            <a:off x="2474913" y="1165225"/>
            <a:ext cx="165100" cy="1260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流程图: 决策 9"/>
          <p:cNvSpPr/>
          <p:nvPr/>
        </p:nvSpPr>
        <p:spPr>
          <a:xfrm>
            <a:off x="601663" y="1824038"/>
            <a:ext cx="2462213" cy="11160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4325938" y="1835150"/>
            <a:ext cx="142875" cy="360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下箭头 11"/>
          <p:cNvSpPr/>
          <p:nvPr/>
        </p:nvSpPr>
        <p:spPr>
          <a:xfrm rot="16200000">
            <a:off x="5934075" y="1131888"/>
            <a:ext cx="165100" cy="1260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流程图: 决策 12"/>
          <p:cNvSpPr/>
          <p:nvPr/>
        </p:nvSpPr>
        <p:spPr>
          <a:xfrm>
            <a:off x="5726113" y="1797050"/>
            <a:ext cx="1954213" cy="7604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流程图: 决策 13"/>
          <p:cNvSpPr/>
          <p:nvPr/>
        </p:nvSpPr>
        <p:spPr>
          <a:xfrm>
            <a:off x="3375025" y="2195513"/>
            <a:ext cx="2011363" cy="94773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6813" name="文本框 14"/>
          <p:cNvSpPr txBox="1"/>
          <p:nvPr/>
        </p:nvSpPr>
        <p:spPr>
          <a:xfrm>
            <a:off x="1066800" y="1878013"/>
            <a:ext cx="1489075" cy="922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Basic&amp;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</a:rPr>
              <a:t>Function Calculation</a:t>
            </a:r>
          </a:p>
        </p:txBody>
      </p:sp>
      <p:sp>
        <p:nvSpPr>
          <p:cNvPr id="76814" name="文本框 15"/>
          <p:cNvSpPr txBox="1"/>
          <p:nvPr/>
        </p:nvSpPr>
        <p:spPr>
          <a:xfrm>
            <a:off x="3648075" y="2336800"/>
            <a:ext cx="1489075" cy="644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Statictical Calculation</a:t>
            </a:r>
          </a:p>
        </p:txBody>
      </p:sp>
      <p:sp>
        <p:nvSpPr>
          <p:cNvPr id="76815" name="文本框 16"/>
          <p:cNvSpPr txBox="1"/>
          <p:nvPr/>
        </p:nvSpPr>
        <p:spPr>
          <a:xfrm>
            <a:off x="6143625" y="1835150"/>
            <a:ext cx="1214438" cy="644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Linear Equation</a:t>
            </a:r>
          </a:p>
        </p:txBody>
      </p:sp>
      <p:sp>
        <p:nvSpPr>
          <p:cNvPr id="18" name="下箭头 17"/>
          <p:cNvSpPr/>
          <p:nvPr/>
        </p:nvSpPr>
        <p:spPr>
          <a:xfrm>
            <a:off x="1806575" y="2940050"/>
            <a:ext cx="142875" cy="361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流程图: 预定义过程 18"/>
          <p:cNvSpPr/>
          <p:nvPr/>
        </p:nvSpPr>
        <p:spPr>
          <a:xfrm>
            <a:off x="679450" y="3302000"/>
            <a:ext cx="2263775" cy="64452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6818" name="文本框 19"/>
          <p:cNvSpPr txBox="1"/>
          <p:nvPr/>
        </p:nvSpPr>
        <p:spPr>
          <a:xfrm>
            <a:off x="930275" y="3302000"/>
            <a:ext cx="1782763" cy="644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Get&amp;analyse the expression</a:t>
            </a:r>
          </a:p>
        </p:txBody>
      </p:sp>
      <p:sp>
        <p:nvSpPr>
          <p:cNvPr id="21" name="下箭头 20"/>
          <p:cNvSpPr/>
          <p:nvPr/>
        </p:nvSpPr>
        <p:spPr>
          <a:xfrm>
            <a:off x="1866900" y="3946525"/>
            <a:ext cx="144463" cy="361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流程图: 预定义过程 21"/>
          <p:cNvSpPr/>
          <p:nvPr/>
        </p:nvSpPr>
        <p:spPr>
          <a:xfrm>
            <a:off x="957263" y="4308475"/>
            <a:ext cx="1784350" cy="64452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6821" name="文本框 22"/>
          <p:cNvSpPr txBox="1"/>
          <p:nvPr/>
        </p:nvSpPr>
        <p:spPr>
          <a:xfrm>
            <a:off x="974725" y="4308475"/>
            <a:ext cx="1784350" cy="644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Do the calculation</a:t>
            </a:r>
          </a:p>
        </p:txBody>
      </p:sp>
      <p:sp>
        <p:nvSpPr>
          <p:cNvPr id="25" name="下箭头 24"/>
          <p:cNvSpPr/>
          <p:nvPr/>
        </p:nvSpPr>
        <p:spPr>
          <a:xfrm>
            <a:off x="4325938" y="3143250"/>
            <a:ext cx="144463" cy="301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流程图: 预定义过程 26"/>
          <p:cNvSpPr/>
          <p:nvPr/>
        </p:nvSpPr>
        <p:spPr>
          <a:xfrm>
            <a:off x="3197225" y="3444875"/>
            <a:ext cx="2263775" cy="64611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6824" name="文本框 27"/>
          <p:cNvSpPr txBox="1"/>
          <p:nvPr/>
        </p:nvSpPr>
        <p:spPr>
          <a:xfrm>
            <a:off x="3502025" y="3444875"/>
            <a:ext cx="178276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Input&amp;create a linked list </a:t>
            </a:r>
          </a:p>
        </p:txBody>
      </p:sp>
      <p:sp>
        <p:nvSpPr>
          <p:cNvPr id="29" name="下箭头 28"/>
          <p:cNvSpPr/>
          <p:nvPr/>
        </p:nvSpPr>
        <p:spPr>
          <a:xfrm>
            <a:off x="4308475" y="4090988"/>
            <a:ext cx="144463" cy="303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流程图: 预定义过程 29"/>
          <p:cNvSpPr/>
          <p:nvPr/>
        </p:nvSpPr>
        <p:spPr>
          <a:xfrm>
            <a:off x="3197225" y="4394200"/>
            <a:ext cx="2263775" cy="64611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6827" name="文本框 30"/>
          <p:cNvSpPr txBox="1"/>
          <p:nvPr/>
        </p:nvSpPr>
        <p:spPr>
          <a:xfrm>
            <a:off x="3470275" y="4394200"/>
            <a:ext cx="1784350" cy="644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Traverse and calculate</a:t>
            </a:r>
          </a:p>
        </p:txBody>
      </p:sp>
      <p:sp>
        <p:nvSpPr>
          <p:cNvPr id="32" name="下箭头 31"/>
          <p:cNvSpPr/>
          <p:nvPr/>
        </p:nvSpPr>
        <p:spPr>
          <a:xfrm>
            <a:off x="6713538" y="2562225"/>
            <a:ext cx="144463" cy="303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流程图: 预定义过程 32"/>
          <p:cNvSpPr/>
          <p:nvPr/>
        </p:nvSpPr>
        <p:spPr>
          <a:xfrm>
            <a:off x="5692775" y="2865438"/>
            <a:ext cx="2308225" cy="8509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6830" name="文本框 33"/>
          <p:cNvSpPr txBox="1"/>
          <p:nvPr/>
        </p:nvSpPr>
        <p:spPr>
          <a:xfrm>
            <a:off x="5975350" y="2865438"/>
            <a:ext cx="1784350" cy="922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Input coefficient matrix and constant matrix </a:t>
            </a:r>
          </a:p>
        </p:txBody>
      </p:sp>
      <p:sp>
        <p:nvSpPr>
          <p:cNvPr id="35" name="下箭头 34"/>
          <p:cNvSpPr/>
          <p:nvPr/>
        </p:nvSpPr>
        <p:spPr>
          <a:xfrm>
            <a:off x="6738938" y="3730625"/>
            <a:ext cx="144463" cy="360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流程图: 预定义过程 35"/>
          <p:cNvSpPr/>
          <p:nvPr/>
        </p:nvSpPr>
        <p:spPr>
          <a:xfrm>
            <a:off x="5665788" y="4090988"/>
            <a:ext cx="2265363" cy="64611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6833" name="文本框 36"/>
          <p:cNvSpPr txBox="1"/>
          <p:nvPr/>
        </p:nvSpPr>
        <p:spPr>
          <a:xfrm>
            <a:off x="5970588" y="4090988"/>
            <a:ext cx="1784350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Calculate dete-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</a:rPr>
              <a:t>rminant&amp;Solve</a:t>
            </a:r>
          </a:p>
        </p:txBody>
      </p:sp>
      <p:sp>
        <p:nvSpPr>
          <p:cNvPr id="38" name="直角上箭头 37"/>
          <p:cNvSpPr/>
          <p:nvPr/>
        </p:nvSpPr>
        <p:spPr>
          <a:xfrm rot="5400000">
            <a:off x="2105819" y="4679156"/>
            <a:ext cx="684213" cy="1231900"/>
          </a:xfrm>
          <a:prstGeom prst="bentUpArrow">
            <a:avLst>
              <a:gd name="adj1" fmla="val 11353"/>
              <a:gd name="adj2" fmla="val 10778"/>
              <a:gd name="adj3" fmla="val 1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下箭头 38"/>
          <p:cNvSpPr/>
          <p:nvPr/>
        </p:nvSpPr>
        <p:spPr>
          <a:xfrm>
            <a:off x="4321175" y="5040313"/>
            <a:ext cx="144463" cy="206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流程图: 预定义过程 39"/>
          <p:cNvSpPr/>
          <p:nvPr/>
        </p:nvSpPr>
        <p:spPr>
          <a:xfrm>
            <a:off x="3121025" y="5246688"/>
            <a:ext cx="2393950" cy="68262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6837" name="文本框 40"/>
          <p:cNvSpPr txBox="1"/>
          <p:nvPr/>
        </p:nvSpPr>
        <p:spPr>
          <a:xfrm>
            <a:off x="3400425" y="5284788"/>
            <a:ext cx="1884363" cy="644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Convert the result to a string</a:t>
            </a:r>
          </a:p>
        </p:txBody>
      </p:sp>
      <p:sp>
        <p:nvSpPr>
          <p:cNvPr id="42" name="直角上箭头 41"/>
          <p:cNvSpPr/>
          <p:nvPr/>
        </p:nvSpPr>
        <p:spPr>
          <a:xfrm rot="5400000" flipV="1">
            <a:off x="5741194" y="4520406"/>
            <a:ext cx="900113" cy="1333500"/>
          </a:xfrm>
          <a:prstGeom prst="bentUpArrow">
            <a:avLst>
              <a:gd name="adj1" fmla="val 9699"/>
              <a:gd name="adj2" fmla="val 10778"/>
              <a:gd name="adj3" fmla="val 1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直角上箭头 43"/>
          <p:cNvSpPr/>
          <p:nvPr/>
        </p:nvSpPr>
        <p:spPr>
          <a:xfrm rot="5400000">
            <a:off x="3998913" y="5837238"/>
            <a:ext cx="414338" cy="598488"/>
          </a:xfrm>
          <a:prstGeom prst="bentUpArrow">
            <a:avLst>
              <a:gd name="adj1" fmla="val 16284"/>
              <a:gd name="adj2" fmla="val 23356"/>
              <a:gd name="adj3" fmla="val 38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流程图: 数据 44"/>
          <p:cNvSpPr/>
          <p:nvPr/>
        </p:nvSpPr>
        <p:spPr>
          <a:xfrm>
            <a:off x="4286250" y="6000750"/>
            <a:ext cx="1819275" cy="6445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6841" name="文本框 45"/>
          <p:cNvSpPr txBox="1"/>
          <p:nvPr/>
        </p:nvSpPr>
        <p:spPr>
          <a:xfrm>
            <a:off x="4378325" y="6000750"/>
            <a:ext cx="2147888" cy="922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   Output the 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result</a:t>
            </a:r>
          </a:p>
          <a:p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48" name="下箭头 47"/>
          <p:cNvSpPr/>
          <p:nvPr/>
        </p:nvSpPr>
        <p:spPr>
          <a:xfrm rot="16200000">
            <a:off x="6273006" y="5893594"/>
            <a:ext cx="153988" cy="746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6732588" y="6022975"/>
            <a:ext cx="1022350" cy="487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6844" name="文本框 49"/>
          <p:cNvSpPr txBox="1"/>
          <p:nvPr/>
        </p:nvSpPr>
        <p:spPr>
          <a:xfrm>
            <a:off x="6867525" y="6049963"/>
            <a:ext cx="98901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</a:rPr>
              <a:t>End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179513" y="4105275"/>
            <a:ext cx="6786563" cy="1195388"/>
          </a:xfrm>
        </p:spPr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Calibri" panose="020F0502020204030204" pitchFamily="34" charset="0"/>
              </a:rPr>
              <a:t>Implementation</a:t>
            </a:r>
            <a:endParaRPr kumimoji="0" lang="en-US" altLang="zh-CN" sz="5400" b="0" i="0" u="none" strike="noStrike" kern="1200" cap="none" spc="0" normalizeH="0" baseline="0" noProof="1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1179513" y="5383213"/>
            <a:ext cx="6786563" cy="611188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How to implement the functions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2" name="椭圆 1"/>
          <p:cNvSpPr/>
          <p:nvPr/>
        </p:nvSpPr>
        <p:spPr>
          <a:xfrm>
            <a:off x="4016375" y="2138363"/>
            <a:ext cx="1006475" cy="1296988"/>
          </a:xfrm>
          <a:prstGeom prst="ellipse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7829" name="文本框 2"/>
          <p:cNvSpPr txBox="1"/>
          <p:nvPr/>
        </p:nvSpPr>
        <p:spPr>
          <a:xfrm>
            <a:off x="4168775" y="2179638"/>
            <a:ext cx="908050" cy="11985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32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32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32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1863_1"/>
  <p:tag name="KSO_WM_TEMPLATE_CATEGORY" val="custom"/>
  <p:tag name="KSO_WM_TEMPLATE_INDEX" val="20183211"/>
  <p:tag name="KSO_WM_TEMPLATE_SUBCATEGORY" val="combine"/>
  <p:tag name="KSO_WM_TEMPLATE_THUMBS_INDEX" val="1、5、6、9、10、16、22、27、28、3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32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32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1863_1"/>
  <p:tag name="KSO_WM_TEMPLATE_CATEGORY" val="custom"/>
  <p:tag name="KSO_WM_TEMPLATE_INDEX" val="20183211"/>
  <p:tag name="KSO_WM_TEMPLATE_SUBCATEGORY" val="combine"/>
  <p:tag name="KSO_WM_TEMPLATE_THUMBS_INDEX" val="1、5、6、9、10、16、22、27、28、3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title"/>
  <p:tag name="KSO_WM_BEAUTIFY_FLAG" val="#wm#"/>
  <p:tag name="KSO_WM_COMBINE_RELATE_SLIDE_ID" val="background20182996_1"/>
  <p:tag name="KSO_WM_TEMPLATE_CATEGORY" val="custom"/>
  <p:tag name="KSO_WM_TEMPLATE_INDEX" val="20183211"/>
  <p:tag name="KSO_WM_SLIDE_ID" val="custom20184850_1"/>
  <p:tag name="KSO_WM_SLIDE_INDEX" val="1"/>
  <p:tag name="KSO_WM_TEMPLATE_SUBCATEGORY" val="combine"/>
  <p:tag name="KSO_WM_TEMPLATE_THUMBS_INDEX" val="1、5、6、11、12、18、24、27、28、31、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毕业答辩"/>
  <p:tag name="KSO_WM_TEMPLATE_CATEGORY" val="custom"/>
  <p:tag name="KSO_WM_TEMPLATE_INDEX" val="20184850"/>
  <p:tag name="KSO_WM_UNIT_ID" val="custom20184850_1*a*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4"/>
  <p:tag name="KSO_WM_SLIDE_LAYOUT" val="a_b_l"/>
  <p:tag name="KSO_WM_SLIDE_LAYOUT_CNT" val="1_1_1"/>
  <p:tag name="KSO_WM_SLIDE_TYPE" val="contents"/>
  <p:tag name="KSO_WM_BEAUTIFY_FLAG" val="#wm#"/>
  <p:tag name="KSO_WM_COMBINE_RELATE_SLIDE_ID" val="custom20181765_8"/>
  <p:tag name="KSO_WM_TEMPLATE_CATEGORY" val="custom"/>
  <p:tag name="KSO_WM_TEMPLATE_INDEX" val="20183211"/>
  <p:tag name="KSO_WM_SLIDE_ID" val="custom20183211_8"/>
  <p:tag name="KSO_WM_SLIDE_INDEX" val="8"/>
  <p:tag name="KSO_WM_DIAGRAM_GROUP_CODE" val="l1-1"/>
  <p:tag name="KSO_WM_TEMPLATE_SUBCATEGORY" val="combin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" val="竞标项目简介"/>
  <p:tag name="KSO_WM_TEMPLATE_CATEGORY" val="custom"/>
  <p:tag name="KSO_WM_TEMPLATE_INDEX" val="20183211"/>
  <p:tag name="KSO_WM_DIAGRAM_GROUP_CODE" val="l1-1"/>
  <p:tag name="KSO_WM_UNIT_ID" val="custom20183211_8*l_h_f*1_1_1"/>
  <p:tag name="KSO_WM_UNIT_TEXT_FILL_FORE_SCHEMECOLOR_INDEX" val="14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32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12"/>
  <p:tag name="KSO_WM_UNIT_HIGHLIGHT" val="0"/>
  <p:tag name="KSO_WM_UNIT_COMPATIBLE" val="0"/>
  <p:tag name="KSO_WM_UNIT_CLEAR" val="0"/>
  <p:tag name="KSO_WM_UNIT_PRESET_TEXT" val="产品和运营"/>
  <p:tag name="KSO_WM_TEMPLATE_CATEGORY" val="custom"/>
  <p:tag name="KSO_WM_TEMPLATE_INDEX" val="20183211"/>
  <p:tag name="KSO_WM_DIAGRAM_GROUP_CODE" val="l1-1"/>
  <p:tag name="KSO_WM_UNIT_ID" val="custom20183211_8*l_h_f*1_2_1"/>
  <p:tag name="KSO_WM_UNIT_TEXT_FILL_FORE_SCHEMECOLOR_INDEX" val="14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15"/>
  <p:tag name="KSO_WM_UNIT_HIGHLIGHT" val="0"/>
  <p:tag name="KSO_WM_UNIT_COMPATIBLE" val="0"/>
  <p:tag name="KSO_WM_UNIT_CLEAR" val="0"/>
  <p:tag name="KSO_WM_UNIT_PRESET_TEXT" val="整体市场分析"/>
  <p:tag name="KSO_WM_TEMPLATE_CATEGORY" val="custom"/>
  <p:tag name="KSO_WM_TEMPLATE_INDEX" val="20183211"/>
  <p:tag name="KSO_WM_DIAGRAM_GROUP_CODE" val="l1-1"/>
  <p:tag name="KSO_WM_UNIT_ID" val="custom20183211_8*l_h_f*1_3_1"/>
  <p:tag name="KSO_WM_UNIT_TEXT_FILL_FORE_SCHEMECOLOR_INDEX" val="14"/>
  <p:tag name="KSO_WM_UNIT_TEX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f"/>
  <p:tag name="KSO_WM_UNIT_INDEX" val="1_4_1"/>
  <p:tag name="KSO_WM_UNIT_LAYERLEVEL" val="1_1_1"/>
  <p:tag name="KSO_WM_UNIT_VALUE" val="17"/>
  <p:tag name="KSO_WM_UNIT_HIGHLIGHT" val="0"/>
  <p:tag name="KSO_WM_UNIT_COMPATIBLE" val="0"/>
  <p:tag name="KSO_WM_UNIT_CLEAR" val="0"/>
  <p:tag name="KSO_WM_UNIT_PRESET_TEXT" val="融资方案及成本"/>
  <p:tag name="KSO_WM_TEMPLATE_CATEGORY" val="custom"/>
  <p:tag name="KSO_WM_TEMPLATE_INDEX" val="20183211"/>
  <p:tag name="KSO_WM_DIAGRAM_GROUP_CODE" val="l1-1"/>
  <p:tag name="KSO_WM_UNIT_ID" val="custom20183211_8*l_h_f*1_4_1"/>
  <p:tag name="KSO_WM_UNIT_TEXT_FILL_FORE_SCHEMECOLOR_INDEX" val="14"/>
  <p:tag name="KSO_WM_UNIT_TEX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i"/>
  <p:tag name="KSO_WM_UNIT_INDEX" val="1_3_1"/>
  <p:tag name="KSO_WM_UNIT_LAYERLEVEL" val="1_1_1"/>
  <p:tag name="KSO_WM_TEMPLATE_CATEGORY" val="custom"/>
  <p:tag name="KSO_WM_TEMPLATE_INDEX" val="20183211"/>
  <p:tag name="KSO_WM_DIAGRAM_GROUP_CODE" val="l1-1"/>
  <p:tag name="KSO_WM_UNIT_ID" val="custom20183211_8*l_h_i*1_3_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i"/>
  <p:tag name="KSO_WM_UNIT_INDEX" val="1_3_2"/>
  <p:tag name="KSO_WM_UNIT_LAYERLEVEL" val="1_1_1"/>
  <p:tag name="KSO_WM_TEMPLATE_CATEGORY" val="custom"/>
  <p:tag name="KSO_WM_TEMPLATE_INDEX" val="20183211"/>
  <p:tag name="KSO_WM_DIAGRAM_GROUP_CODE" val="l1-1"/>
  <p:tag name="KSO_WM_UNIT_ID" val="custom20183211_8*l_h_i*1_3_2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i"/>
  <p:tag name="KSO_WM_UNIT_INDEX" val="1_3_3"/>
  <p:tag name="KSO_WM_UNIT_LAYERLEVEL" val="1_1_1"/>
  <p:tag name="KSO_WM_TEMPLATE_CATEGORY" val="custom"/>
  <p:tag name="KSO_WM_TEMPLATE_INDEX" val="20183211"/>
  <p:tag name="KSO_WM_DIAGRAM_GROUP_CODE" val="l1-1"/>
  <p:tag name="KSO_WM_UNIT_ID" val="custom20183211_8*l_h_i*1_3_3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i"/>
  <p:tag name="KSO_WM_UNIT_INDEX" val="1_3_4"/>
  <p:tag name="KSO_WM_UNIT_LAYERLEVEL" val="1_1_1"/>
  <p:tag name="KSO_WM_TEMPLATE_CATEGORY" val="custom"/>
  <p:tag name="KSO_WM_TEMPLATE_INDEX" val="20183211"/>
  <p:tag name="KSO_WM_DIAGRAM_GROUP_CODE" val="l1-1"/>
  <p:tag name="KSO_WM_UNIT_ID" val="custom20183211_8*l_h_i*1_3_4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i"/>
  <p:tag name="KSO_WM_UNIT_INDEX" val="1_4_1"/>
  <p:tag name="KSO_WM_UNIT_LAYERLEVEL" val="1_1_1"/>
  <p:tag name="KSO_WM_TEMPLATE_CATEGORY" val="custom"/>
  <p:tag name="KSO_WM_TEMPLATE_INDEX" val="20183211"/>
  <p:tag name="KSO_WM_DIAGRAM_GROUP_CODE" val="l1-1"/>
  <p:tag name="KSO_WM_UNIT_ID" val="custom20183211_8*l_h_i*1_4_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i"/>
  <p:tag name="KSO_WM_UNIT_INDEX" val="1_4_2"/>
  <p:tag name="KSO_WM_UNIT_LAYERLEVEL" val="1_1_1"/>
  <p:tag name="KSO_WM_TEMPLATE_CATEGORY" val="custom"/>
  <p:tag name="KSO_WM_TEMPLATE_INDEX" val="20183211"/>
  <p:tag name="KSO_WM_DIAGRAM_GROUP_CODE" val="l1-1"/>
  <p:tag name="KSO_WM_UNIT_ID" val="custom20183211_8*l_h_i*1_4_2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i"/>
  <p:tag name="KSO_WM_UNIT_INDEX" val="1_4_3"/>
  <p:tag name="KSO_WM_UNIT_LAYERLEVEL" val="1_1_1"/>
  <p:tag name="KSO_WM_TEMPLATE_CATEGORY" val="custom"/>
  <p:tag name="KSO_WM_TEMPLATE_INDEX" val="20183211"/>
  <p:tag name="KSO_WM_DIAGRAM_GROUP_CODE" val="l1-1"/>
  <p:tag name="KSO_WM_UNIT_ID" val="custom20183211_8*l_h_i*1_4_3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1863_1"/>
  <p:tag name="KSO_WM_TEMPLATE_CATEGORY" val="custom"/>
  <p:tag name="KSO_WM_TEMPLATE_INDEX" val="20183211"/>
  <p:tag name="KSO_WM_TEMPLATE_SUBCATEGORY" val="combine"/>
  <p:tag name="KSO_WM_TEMPLATE_THUMBS_INDEX" val="1、5、6、9、10、16、22、27、28、3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i"/>
  <p:tag name="KSO_WM_UNIT_INDEX" val="1_4_4"/>
  <p:tag name="KSO_WM_UNIT_LAYERLEVEL" val="1_1_1"/>
  <p:tag name="KSO_WM_TEMPLATE_CATEGORY" val="custom"/>
  <p:tag name="KSO_WM_TEMPLATE_INDEX" val="20183211"/>
  <p:tag name="KSO_WM_DIAGRAM_GROUP_CODE" val="l1-1"/>
  <p:tag name="KSO_WM_UNIT_ID" val="custom20183211_8*l_h_i*1_4_4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i"/>
  <p:tag name="KSO_WM_UNIT_INDEX" val="1_4_5"/>
  <p:tag name="KSO_WM_UNIT_LAYERLEVEL" val="1_1_1"/>
  <p:tag name="KSO_WM_TEMPLATE_CATEGORY" val="custom"/>
  <p:tag name="KSO_WM_TEMPLATE_INDEX" val="20183211"/>
  <p:tag name="KSO_WM_DIAGRAM_GROUP_CODE" val="l1-1"/>
  <p:tag name="KSO_WM_UNIT_ID" val="custom20183211_8*l_h_i*1_4_5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i"/>
  <p:tag name="KSO_WM_UNIT_INDEX" val="1_1_1"/>
  <p:tag name="KSO_WM_UNIT_LAYERLEVEL" val="1_1_1"/>
  <p:tag name="KSO_WM_TEMPLATE_CATEGORY" val="custom"/>
  <p:tag name="KSO_WM_TEMPLATE_INDEX" val="20183211"/>
  <p:tag name="KSO_WM_DIAGRAM_GROUP_CODE" val="l1-1"/>
  <p:tag name="KSO_WM_UNIT_ID" val="custom20183211_8*l_h_i*1_1_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i"/>
  <p:tag name="KSO_WM_UNIT_INDEX" val="1_1_2"/>
  <p:tag name="KSO_WM_UNIT_LAYERLEVEL" val="1_1_1"/>
  <p:tag name="KSO_WM_TEMPLATE_CATEGORY" val="custom"/>
  <p:tag name="KSO_WM_TEMPLATE_INDEX" val="20183211"/>
  <p:tag name="KSO_WM_DIAGRAM_GROUP_CODE" val="l1-1"/>
  <p:tag name="KSO_WM_UNIT_ID" val="custom20183211_8*l_h_i*1_1_2"/>
  <p:tag name="KSO_WM_UNIT_FILL_FORE_SCHEMECOLOR_INDEX" val="6"/>
  <p:tag name="KSO_WM_UNIT_FILL_TYPE" val="1"/>
  <p:tag name="KSO_WM_UNIT_TEXT_FILL_FORE_SCHEMECOLOR_INDEX" val="6"/>
  <p:tag name="KSO_WM_UNIT_TEXT_FILL_TYPE" val="1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i"/>
  <p:tag name="KSO_WM_UNIT_INDEX" val="1_2_1"/>
  <p:tag name="KSO_WM_UNIT_LAYERLEVEL" val="1_1_1"/>
  <p:tag name="KSO_WM_TEMPLATE_CATEGORY" val="custom"/>
  <p:tag name="KSO_WM_TEMPLATE_INDEX" val="20183211"/>
  <p:tag name="KSO_WM_DIAGRAM_GROUP_CODE" val="l1-1"/>
  <p:tag name="KSO_WM_UNIT_ID" val="custom20183211_8*l_h_i*1_2_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i"/>
  <p:tag name="KSO_WM_UNIT_INDEX" val="1_2_2"/>
  <p:tag name="KSO_WM_UNIT_LAYERLEVEL" val="1_1_1"/>
  <p:tag name="KSO_WM_TEMPLATE_CATEGORY" val="custom"/>
  <p:tag name="KSO_WM_TEMPLATE_INDEX" val="20183211"/>
  <p:tag name="KSO_WM_DIAGRAM_GROUP_CODE" val="l1-1"/>
  <p:tag name="KSO_WM_UNIT_ID" val="custom20183211_8*l_h_i*1_2_2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2"/>
  <p:tag name="KSO_WM_UNIT_HIGHLIGHT" val="0"/>
  <p:tag name="KSO_WM_UNIT_COMPATIBLE" val="0"/>
  <p:tag name="KSO_WM_UNIT_CLEAR" val="0"/>
  <p:tag name="KSO_WM_UNIT_PRESET_TEXT" val="目录"/>
  <p:tag name="KSO_WM_TEMPLATE_CATEGORY" val="custom"/>
  <p:tag name="KSO_WM_TEMPLATE_INDEX" val="20183211"/>
  <p:tag name="KSO_WM_DIAGRAM_GROUP_CODE" val="l1_1"/>
  <p:tag name="KSO_WM_UNIT_ID" val="custom20183211_8*a*1"/>
  <p:tag name="KSO_WM_UNIT_TEXT_FILL_FORE_SCHEMECOLOR_INDEX" val="14"/>
  <p:tag name="KSO_WM_UNIT_TEXT_FILL_TYPE" val="1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" val="竞标项目简介"/>
  <p:tag name="KSO_WM_TEMPLATE_CATEGORY" val="custom"/>
  <p:tag name="KSO_WM_TEMPLATE_INDEX" val="20183211"/>
  <p:tag name="KSO_WM_DIAGRAM_GROUP_CODE" val="l1-1"/>
  <p:tag name="KSO_WM_UNIT_ID" val="custom20183211_8*l_h_f*1_1_1"/>
  <p:tag name="KSO_WM_UNIT_TEXT_FILL_FORE_SCHEMECOLOR_INDEX" val="14"/>
  <p:tag name="KSO_WM_UNIT_TEXT_FILL_TYPE" val="1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i"/>
  <p:tag name="KSO_WM_UNIT_INDEX" val="1_1_1"/>
  <p:tag name="KSO_WM_UNIT_LAYERLEVEL" val="1_1_1"/>
  <p:tag name="KSO_WM_TEMPLATE_CATEGORY" val="custom"/>
  <p:tag name="KSO_WM_TEMPLATE_INDEX" val="20183211"/>
  <p:tag name="KSO_WM_DIAGRAM_GROUP_CODE" val="l1-1"/>
  <p:tag name="KSO_WM_UNIT_ID" val="custom20183211_8*l_h_i*1_1_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i"/>
  <p:tag name="KSO_WM_UNIT_INDEX" val="1_1_2"/>
  <p:tag name="KSO_WM_UNIT_LAYERLEVEL" val="1_1_1"/>
  <p:tag name="KSO_WM_TEMPLATE_CATEGORY" val="custom"/>
  <p:tag name="KSO_WM_TEMPLATE_INDEX" val="20183211"/>
  <p:tag name="KSO_WM_DIAGRAM_GROUP_CODE" val="l1-1"/>
  <p:tag name="KSO_WM_UNIT_ID" val="custom20183211_8*l_h_i*1_1_2"/>
  <p:tag name="KSO_WM_UNIT_FILL_FORE_SCHEMECOLOR_INDEX" val="6"/>
  <p:tag name="KSO_WM_UNIT_FILL_TYPE" val="1"/>
  <p:tag name="KSO_WM_UNIT_TEXT_FILL_FORE_SCHEMECOLOR_INDEX" val="6"/>
  <p:tag name="KSO_WM_UNIT_TEXT_FILL_TYPE" val="1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321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sectionTitle"/>
  <p:tag name="KSO_WM_BEAUTIFY_FLAG" val="#wm#"/>
  <p:tag name="KSO_WM_COMBINE_RELATE_SLIDE_ID" val="background20181863_6"/>
  <p:tag name="KSO_WM_TEMPLATE_CATEGORY" val="custom"/>
  <p:tag name="KSO_WM_TEMPLATE_INDEX" val="20183211"/>
  <p:tag name="KSO_WM_SLIDE_ID" val="custom20183211_9"/>
  <p:tag name="KSO_WM_SLIDE_INDEX" val="9"/>
  <p:tag name="KSO_WM_TEMPLATE_SUBCATEGORY" val="combin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CLEAR" val="0"/>
  <p:tag name="KSO_WM_UNIT_PRESET_TEXT" val="SECTION TITLE"/>
  <p:tag name="KSO_WM_TEMPLATE_CATEGORY" val="custom"/>
  <p:tag name="KSO_WM_TEMPLATE_INDEX" val="20183211"/>
  <p:tag name="KSO_WM_UNIT_ID" val="custom20183211_9*a*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b"/>
  <p:tag name="KSO_WM_UNIT_INDEX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  <p:tag name="KSO_WM_TEMPLATE_CATEGORY" val="custom"/>
  <p:tag name="KSO_WM_TEMPLATE_INDEX" val="20183211"/>
  <p:tag name="KSO_WM_UNIT_ID" val="custom20183211_9*b*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2996_2"/>
  <p:tag name="KSO_WM_TEMPLATE_CATEGORY" val="custom"/>
  <p:tag name="KSO_WM_TEMPLATE_INDEX" val="20183211"/>
  <p:tag name="KSO_WM_SLIDE_ID" val="custom20184850_2"/>
  <p:tag name="KSO_WM_SLIDE_INDEX" val="2"/>
  <p:tag name="KSO_WM_TEMPLATE_SUBCATEGORY" val="combin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TEMPLATE_CATEGORY" val="custom"/>
  <p:tag name="KSO_WM_TEMPLATE_INDEX" val="20184850"/>
  <p:tag name="KSO_WM_UNIT_ID" val="custom20184850_2*a*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TEMPLATE_CATEGORY" val="custom"/>
  <p:tag name="KSO_WM_TEMPLATE_INDEX" val="20184850"/>
  <p:tag name="KSO_WM_UNIT_ID" val="custom20184850_2*f*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sectionTitle"/>
  <p:tag name="KSO_WM_BEAUTIFY_FLAG" val="#wm#"/>
  <p:tag name="KSO_WM_COMBINE_RELATE_SLIDE_ID" val="background20181863_6"/>
  <p:tag name="KSO_WM_TEMPLATE_CATEGORY" val="custom"/>
  <p:tag name="KSO_WM_TEMPLATE_INDEX" val="20183211"/>
  <p:tag name="KSO_WM_SLIDE_ID" val="custom20183211_9"/>
  <p:tag name="KSO_WM_SLIDE_INDEX" val="9"/>
  <p:tag name="KSO_WM_TEMPLATE_SUBCATEGORY" val="combin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CLEAR" val="0"/>
  <p:tag name="KSO_WM_UNIT_PRESET_TEXT" val="SECTION TITLE"/>
  <p:tag name="KSO_WM_TEMPLATE_CATEGORY" val="custom"/>
  <p:tag name="KSO_WM_TEMPLATE_INDEX" val="20183211"/>
  <p:tag name="KSO_WM_UNIT_ID" val="custom20183211_9*a*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b"/>
  <p:tag name="KSO_WM_UNIT_INDEX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  <p:tag name="KSO_WM_TEMPLATE_CATEGORY" val="custom"/>
  <p:tag name="KSO_WM_TEMPLATE_INDEX" val="20183211"/>
  <p:tag name="KSO_WM_UNIT_ID" val="custom20183211_9*b*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2996_2"/>
  <p:tag name="KSO_WM_TEMPLATE_CATEGORY" val="custom"/>
  <p:tag name="KSO_WM_TEMPLATE_INDEX" val="20183211"/>
  <p:tag name="KSO_WM_SLIDE_ID" val="custom20184850_2"/>
  <p:tag name="KSO_WM_SLIDE_INDEX" val="2"/>
  <p:tag name="KSO_WM_TEMPLATE_SUBCATEGORY" val="combi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321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TEMPLATE_CATEGORY" val="custom"/>
  <p:tag name="KSO_WM_TEMPLATE_INDEX" val="20184850"/>
  <p:tag name="KSO_WM_UNIT_ID" val="custom20184850_2*a*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TEMPLATE_CATEGORY" val="custom"/>
  <p:tag name="KSO_WM_TEMPLATE_INDEX" val="20184850"/>
  <p:tag name="KSO_WM_UNIT_ID" val="custom20184850_2*f*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sectionTitle"/>
  <p:tag name="KSO_WM_BEAUTIFY_FLAG" val="#wm#"/>
  <p:tag name="KSO_WM_COMBINE_RELATE_SLIDE_ID" val="background20181863_6"/>
  <p:tag name="KSO_WM_TEMPLATE_CATEGORY" val="custom"/>
  <p:tag name="KSO_WM_TEMPLATE_INDEX" val="20183211"/>
  <p:tag name="KSO_WM_SLIDE_ID" val="custom20183211_9"/>
  <p:tag name="KSO_WM_SLIDE_INDEX" val="9"/>
  <p:tag name="KSO_WM_TEMPLATE_SUBCATEGORY" val="combin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CLEAR" val="0"/>
  <p:tag name="KSO_WM_UNIT_PRESET_TEXT" val="SECTION TITLE"/>
  <p:tag name="KSO_WM_TEMPLATE_CATEGORY" val="custom"/>
  <p:tag name="KSO_WM_TEMPLATE_INDEX" val="20183211"/>
  <p:tag name="KSO_WM_UNIT_ID" val="custom20183211_9*a*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b"/>
  <p:tag name="KSO_WM_UNIT_INDEX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  <p:tag name="KSO_WM_TEMPLATE_CATEGORY" val="custom"/>
  <p:tag name="KSO_WM_TEMPLATE_INDEX" val="20183211"/>
  <p:tag name="KSO_WM_UNIT_ID" val="custom20183211_9*b*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415*177"/>
  <p:tag name="KSO_WM_SLIDE_SIZE" val="125*298"/>
  <p:tag name="KSO_WM_COMBINE_RELATE_SLIDE_ID" val="diagram20168521_1"/>
  <p:tag name="KSO_WM_TEMPLATE_CATEGORY" val="custom"/>
  <p:tag name="KSO_WM_TEMPLATE_INDEX" val="20183211"/>
  <p:tag name="KSO_WM_SLIDE_ID" val="custom20184850_12"/>
  <p:tag name="KSO_WM_SLIDE_INDEX" val="12"/>
  <p:tag name="KSO_WM_DIAGRAM_GROUP_CODE" val="l1-2"/>
  <p:tag name="KSO_WM_TEMPLATE_SUBCATEGORY" val="combin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sectionTitle"/>
  <p:tag name="KSO_WM_BEAUTIFY_FLAG" val="#wm#"/>
  <p:tag name="KSO_WM_COMBINE_RELATE_SLIDE_ID" val="background20181863_6"/>
  <p:tag name="KSO_WM_TEMPLATE_CATEGORY" val="custom"/>
  <p:tag name="KSO_WM_TEMPLATE_INDEX" val="20183211"/>
  <p:tag name="KSO_WM_SLIDE_ID" val="custom20183211_9"/>
  <p:tag name="KSO_WM_SLIDE_INDEX" val="9"/>
  <p:tag name="KSO_WM_TEMPLATE_SUBCATEGORY" val="combin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CLEAR" val="0"/>
  <p:tag name="KSO_WM_UNIT_PRESET_TEXT" val="SECTION TITLE"/>
  <p:tag name="KSO_WM_TEMPLATE_CATEGORY" val="custom"/>
  <p:tag name="KSO_WM_TEMPLATE_INDEX" val="20183211"/>
  <p:tag name="KSO_WM_UNIT_ID" val="custom20183211_9*a*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b"/>
  <p:tag name="KSO_WM_UNIT_INDEX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  <p:tag name="KSO_WM_TEMPLATE_CATEGORY" val="custom"/>
  <p:tag name="KSO_WM_TEMPLATE_INDEX" val="20183211"/>
  <p:tag name="KSO_WM_UNIT_ID" val="custom20183211_9*b*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1863_2"/>
  <p:tag name="KSO_WM_TEMPLATE_CATEGORY" val="custom"/>
  <p:tag name="KSO_WM_TEMPLATE_INDEX" val="20183211"/>
  <p:tag name="KSO_WM_SLIDE_ID" val="custom20183211_2"/>
  <p:tag name="KSO_WM_SLIDE_INDEX" val="2"/>
  <p:tag name="KSO_WM_TEMPLATE_SUBCATEGORY" val="combi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1863_1"/>
  <p:tag name="KSO_WM_TEMPLATE_CATEGORY" val="custom"/>
  <p:tag name="KSO_WM_TEMPLATE_INDEX" val="20183211"/>
  <p:tag name="KSO_WM_TEMPLATE_SUBCATEGORY" val="combine"/>
  <p:tag name="KSO_WM_TEMPLATE_THUMBS_INDEX" val="1、5、6、9、10、16、22、27、28、3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TEMPLATE_CATEGORY" val="custom"/>
  <p:tag name="KSO_WM_TEMPLATE_INDEX" val="20183211"/>
  <p:tag name="KSO_WM_UNIT_ID" val="custom20183211_2*a*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1863_2"/>
  <p:tag name="KSO_WM_TEMPLATE_CATEGORY" val="custom"/>
  <p:tag name="KSO_WM_TEMPLATE_INDEX" val="20183211"/>
  <p:tag name="KSO_WM_SLIDE_ID" val="custom20183211_2"/>
  <p:tag name="KSO_WM_SLIDE_INDEX" val="2"/>
  <p:tag name="KSO_WM_TEMPLATE_SUBCATEGORY" val="combin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TEMPLATE_CATEGORY" val="custom"/>
  <p:tag name="KSO_WM_TEMPLATE_INDEX" val="20183211"/>
  <p:tag name="KSO_WM_UNIT_ID" val="custom20183211_2*a*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1863_2"/>
  <p:tag name="KSO_WM_TEMPLATE_CATEGORY" val="custom"/>
  <p:tag name="KSO_WM_TEMPLATE_INDEX" val="20183211"/>
  <p:tag name="KSO_WM_SLIDE_ID" val="custom20183211_2"/>
  <p:tag name="KSO_WM_SLIDE_INDEX" val="2"/>
  <p:tag name="KSO_WM_TEMPLATE_SUBCATEGORY" val="combin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TEMPLATE_CATEGORY" val="custom"/>
  <p:tag name="KSO_WM_TEMPLATE_INDEX" val="20183211"/>
  <p:tag name="KSO_WM_UNIT_ID" val="custom20183211_2*a*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1863_2"/>
  <p:tag name="KSO_WM_TEMPLATE_CATEGORY" val="custom"/>
  <p:tag name="KSO_WM_TEMPLATE_INDEX" val="20183211"/>
  <p:tag name="KSO_WM_SLIDE_ID" val="custom20183211_2"/>
  <p:tag name="KSO_WM_SLIDE_INDEX" val="2"/>
  <p:tag name="KSO_WM_TEMPLATE_SUBCATEGORY" val="combin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TEMPLATE_CATEGORY" val="custom"/>
  <p:tag name="KSO_WM_TEMPLATE_INDEX" val="20183211"/>
  <p:tag name="KSO_WM_UNIT_ID" val="custom20183211_2*a*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1863_2"/>
  <p:tag name="KSO_WM_TEMPLATE_CATEGORY" val="custom"/>
  <p:tag name="KSO_WM_TEMPLATE_INDEX" val="20183211"/>
  <p:tag name="KSO_WM_SLIDE_ID" val="custom20183211_2"/>
  <p:tag name="KSO_WM_SLIDE_INDEX" val="2"/>
  <p:tag name="KSO_WM_TEMPLATE_SUBCATEGORY" val="combin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TEMPLATE_CATEGORY" val="custom"/>
  <p:tag name="KSO_WM_TEMPLATE_INDEX" val="20183211"/>
  <p:tag name="KSO_WM_UNIT_ID" val="custom20183211_2*a*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1863_2"/>
  <p:tag name="KSO_WM_TEMPLATE_CATEGORY" val="custom"/>
  <p:tag name="KSO_WM_TEMPLATE_INDEX" val="20183211"/>
  <p:tag name="KSO_WM_SLIDE_ID" val="custom20183211_2"/>
  <p:tag name="KSO_WM_SLIDE_INDEX" val="2"/>
  <p:tag name="KSO_WM_TEMPLATE_SUBCATEGORY" val="combi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321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TEMPLATE_CATEGORY" val="custom"/>
  <p:tag name="KSO_WM_TEMPLATE_INDEX" val="20183211"/>
  <p:tag name="KSO_WM_UNIT_ID" val="custom20183211_2*a*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1863_2"/>
  <p:tag name="KSO_WM_TEMPLATE_CATEGORY" val="custom"/>
  <p:tag name="KSO_WM_TEMPLATE_INDEX" val="20183211"/>
  <p:tag name="KSO_WM_SLIDE_ID" val="custom20183211_2"/>
  <p:tag name="KSO_WM_SLIDE_INDEX" val="2"/>
  <p:tag name="KSO_WM_TEMPLATE_SUBCATEGORY" val="combin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TEMPLATE_CATEGORY" val="custom"/>
  <p:tag name="KSO_WM_TEMPLATE_INDEX" val="20183211"/>
  <p:tag name="KSO_WM_UNIT_ID" val="custom20183211_2*a*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1863_2"/>
  <p:tag name="KSO_WM_TEMPLATE_CATEGORY" val="custom"/>
  <p:tag name="KSO_WM_TEMPLATE_INDEX" val="20183211"/>
  <p:tag name="KSO_WM_SLIDE_ID" val="custom20183211_2"/>
  <p:tag name="KSO_WM_SLIDE_INDEX" val="2"/>
  <p:tag name="KSO_WM_TEMPLATE_SUBCATEGORY" val="combin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TEMPLATE_CATEGORY" val="custom"/>
  <p:tag name="KSO_WM_TEMPLATE_INDEX" val="20183211"/>
  <p:tag name="KSO_WM_UNIT_ID" val="custom20183211_2*a*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1863_2"/>
  <p:tag name="KSO_WM_TEMPLATE_CATEGORY" val="custom"/>
  <p:tag name="KSO_WM_TEMPLATE_INDEX" val="20183211"/>
  <p:tag name="KSO_WM_SLIDE_ID" val="custom20183211_2"/>
  <p:tag name="KSO_WM_SLIDE_INDEX" val="2"/>
  <p:tag name="KSO_WM_TEMPLATE_SUBCATEGORY" val="combin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TEMPLATE_CATEGORY" val="custom"/>
  <p:tag name="KSO_WM_TEMPLATE_INDEX" val="20183211"/>
  <p:tag name="KSO_WM_UNIT_ID" val="custom20183211_2*a*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TEMPLATE_CATEGORY" val="custom"/>
  <p:tag name="KSO_WM_TEMPLATE_INDEX" val="20183211"/>
  <p:tag name="KSO_WM_UNIT_ID" val="custom20183211_2*a*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sectionTitle"/>
  <p:tag name="KSO_WM_BEAUTIFY_FLAG" val="#wm#"/>
  <p:tag name="KSO_WM_COMBINE_RELATE_SLIDE_ID" val="background20181863_6"/>
  <p:tag name="KSO_WM_TEMPLATE_CATEGORY" val="custom"/>
  <p:tag name="KSO_WM_TEMPLATE_INDEX" val="20183211"/>
  <p:tag name="KSO_WM_SLIDE_ID" val="custom20183211_9"/>
  <p:tag name="KSO_WM_SLIDE_INDEX" val="9"/>
  <p:tag name="KSO_WM_TEMPLATE_SUBCATEGORY" val="combin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CLEAR" val="0"/>
  <p:tag name="KSO_WM_UNIT_PRESET_TEXT" val="SECTION TITLE"/>
  <p:tag name="KSO_WM_TEMPLATE_CATEGORY" val="custom"/>
  <p:tag name="KSO_WM_TEMPLATE_INDEX" val="20183211"/>
  <p:tag name="KSO_WM_UNIT_ID" val="custom20183211_9*a*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321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b"/>
  <p:tag name="KSO_WM_UNIT_INDEX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  <p:tag name="KSO_WM_TEMPLATE_CATEGORY" val="custom"/>
  <p:tag name="KSO_WM_TEMPLATE_INDEX" val="20183211"/>
  <p:tag name="KSO_WM_UNIT_ID" val="custom20183211_9*b*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1863_2"/>
  <p:tag name="KSO_WM_TEMPLATE_CATEGORY" val="custom"/>
  <p:tag name="KSO_WM_TEMPLATE_INDEX" val="20183211"/>
  <p:tag name="KSO_WM_SLIDE_ID" val="custom20183211_2"/>
  <p:tag name="KSO_WM_SLIDE_INDEX" val="2"/>
  <p:tag name="KSO_WM_TEMPLATE_SUBCATEGORY" val="combin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b"/>
  <p:tag name="KSO_WM_UNIT_INDEX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  <p:tag name="KSO_WM_TEMPLATE_CATEGORY" val="custom"/>
  <p:tag name="KSO_WM_TEMPLATE_INDEX" val="20183211"/>
  <p:tag name="KSO_WM_UNIT_ID" val="custom20183211_9*b*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b"/>
  <p:tag name="KSO_WM_UNIT_INDEX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  <p:tag name="KSO_WM_TEMPLATE_CATEGORY" val="custom"/>
  <p:tag name="KSO_WM_TEMPLATE_INDEX" val="20183211"/>
  <p:tag name="KSO_WM_UNIT_ID" val="custom20183211_9*b*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"/>
  <p:tag name="KSO_WM_SLIDE_LAYOUT_CNT" val="1"/>
  <p:tag name="KSO_WM_SLIDE_TYPE" val="endPage"/>
  <p:tag name="KSO_WM_BEAUTIFY_FLAG" val="#wm#"/>
  <p:tag name="KSO_WM_COMBINE_RELATE_SLIDE_ID" val="background20181863_11"/>
  <p:tag name="KSO_WM_TEMPLATE_CATEGORY" val="custom"/>
  <p:tag name="KSO_WM_TEMPLATE_INDEX" val="20183211"/>
  <p:tag name="KSO_WM_SLIDE_ID" val="custom20183211_31"/>
  <p:tag name="KSO_WM_SLIDE_INDEX" val="31"/>
  <p:tag name="KSO_WM_TEMPLATE_SUBCATEGORY" val="combin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CLEAR" val="0"/>
  <p:tag name="KSO_WM_UNIT_PRESET_TEXT" val="感谢各位老师聆听"/>
  <p:tag name="KSO_WM_TEMPLATE_CATEGORY" val="custom"/>
  <p:tag name="KSO_WM_TEMPLATE_INDEX" val="20183211"/>
  <p:tag name="KSO_WM_UNIT_ID" val="custom20183211_31*a*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1863_1"/>
  <p:tag name="KSO_WM_TEMPLATE_CATEGORY" val="custom"/>
  <p:tag name="KSO_WM_TEMPLATE_INDEX" val="20183211"/>
  <p:tag name="KSO_WM_TEMPLATE_SUBCATEGORY" val="combine"/>
  <p:tag name="KSO_WM_TEMPLATE_THUMBS_INDEX" val="1、5、6、9、10、16、22、27、28、31"/>
</p:tagLst>
</file>

<file path=ppt/theme/theme1.xml><?xml version="1.0" encoding="utf-8"?>
<a:theme xmlns:a="http://schemas.openxmlformats.org/drawingml/2006/main" name="Office 主题">
  <a:themeElements>
    <a:clrScheme name="自定义 9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000000"/>
      </a:accent2>
      <a:accent3>
        <a:srgbClr val="A5A5A5"/>
      </a:accent3>
      <a:accent4>
        <a:srgbClr val="44210C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自定义 9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000000"/>
      </a:accent2>
      <a:accent3>
        <a:srgbClr val="A5A5A5"/>
      </a:accent3>
      <a:accent4>
        <a:srgbClr val="44210C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自定义 9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000000"/>
      </a:accent2>
      <a:accent3>
        <a:srgbClr val="A5A5A5"/>
      </a:accent3>
      <a:accent4>
        <a:srgbClr val="44210C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">
  <a:themeElements>
    <a:clrScheme name="自定义 9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000000"/>
      </a:accent2>
      <a:accent3>
        <a:srgbClr val="A5A5A5"/>
      </a:accent3>
      <a:accent4>
        <a:srgbClr val="44210C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Office 主题">
  <a:themeElements>
    <a:clrScheme name="自定义 9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000000"/>
      </a:accent2>
      <a:accent3>
        <a:srgbClr val="A5A5A5"/>
      </a:accent3>
      <a:accent4>
        <a:srgbClr val="44210C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000000"/>
    </a:dk2>
    <a:lt2>
      <a:srgbClr val="FFFFFF"/>
    </a:lt2>
    <a:accent1>
      <a:srgbClr val="FFFFFF"/>
    </a:accent1>
    <a:accent2>
      <a:srgbClr val="000000"/>
    </a:accent2>
    <a:accent3>
      <a:srgbClr val="A5A5A5"/>
    </a:accent3>
    <a:accent4>
      <a:srgbClr val="44210C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000000"/>
    </a:dk2>
    <a:lt2>
      <a:srgbClr val="FFFFFF"/>
    </a:lt2>
    <a:accent1>
      <a:srgbClr val="FFFFFF"/>
    </a:accent1>
    <a:accent2>
      <a:srgbClr val="000000"/>
    </a:accent2>
    <a:accent3>
      <a:srgbClr val="A5A5A5"/>
    </a:accent3>
    <a:accent4>
      <a:srgbClr val="44210C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000000"/>
    </a:dk2>
    <a:lt2>
      <a:srgbClr val="FFFFFF"/>
    </a:lt2>
    <a:accent1>
      <a:srgbClr val="FFFFFF"/>
    </a:accent1>
    <a:accent2>
      <a:srgbClr val="000000"/>
    </a:accent2>
    <a:accent3>
      <a:srgbClr val="A5A5A5"/>
    </a:accent3>
    <a:accent4>
      <a:srgbClr val="44210C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000000"/>
    </a:dk2>
    <a:lt2>
      <a:srgbClr val="FFFFFF"/>
    </a:lt2>
    <a:accent1>
      <a:srgbClr val="FFFFFF"/>
    </a:accent1>
    <a:accent2>
      <a:srgbClr val="000000"/>
    </a:accent2>
    <a:accent3>
      <a:srgbClr val="A5A5A5"/>
    </a:accent3>
    <a:accent4>
      <a:srgbClr val="44210C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000000"/>
    </a:dk2>
    <a:lt2>
      <a:srgbClr val="FFFFFF"/>
    </a:lt2>
    <a:accent1>
      <a:srgbClr val="FFFFFF"/>
    </a:accent1>
    <a:accent2>
      <a:srgbClr val="000000"/>
    </a:accent2>
    <a:accent3>
      <a:srgbClr val="A5A5A5"/>
    </a:accent3>
    <a:accent4>
      <a:srgbClr val="44210C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576</Words>
  <Application>Microsoft Office PowerPoint</Application>
  <PresentationFormat>全屏显示(4:3)</PresentationFormat>
  <Paragraphs>149</Paragraphs>
  <Slides>24</Slides>
  <Notes>21</Notes>
  <HiddenSlides>0</HiddenSlides>
  <MMClips>0</MMClips>
  <ScaleCrop>false</ScaleCrop>
  <HeadingPairs>
    <vt:vector size="6" baseType="variant"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Office 主题</vt:lpstr>
      <vt:lpstr>2_Office 主题</vt:lpstr>
      <vt:lpstr>3_Office 主题</vt:lpstr>
      <vt:lpstr>4_Office 主题</vt:lpstr>
      <vt:lpstr>5_Office 主题</vt:lpstr>
      <vt:lpstr>A Equation(公式3.1)</vt:lpstr>
      <vt:lpstr> C Language Presentation: Calculator</vt:lpstr>
      <vt:lpstr>幻灯片 2</vt:lpstr>
      <vt:lpstr>Problem Statement</vt:lpstr>
      <vt:lpstr>Problem Statement</vt:lpstr>
      <vt:lpstr>Analysis</vt:lpstr>
      <vt:lpstr>Analysis</vt:lpstr>
      <vt:lpstr>Design</vt:lpstr>
      <vt:lpstr>幻灯片 8</vt:lpstr>
      <vt:lpstr>Implementation</vt:lpstr>
      <vt:lpstr>1:Implementation of Graphical User Interface</vt:lpstr>
      <vt:lpstr>1: Implementation of Graphical User Interface</vt:lpstr>
      <vt:lpstr>2: Implementation of basic arithmetic operations</vt:lpstr>
      <vt:lpstr>3: Implementation of basic functional opperations</vt:lpstr>
      <vt:lpstr>4: Implementation of statistics</vt:lpstr>
      <vt:lpstr>4: Implementation of statistics</vt:lpstr>
      <vt:lpstr>4: Implementation of statistics</vt:lpstr>
      <vt:lpstr>4: Implementation of statistics</vt:lpstr>
      <vt:lpstr>5: Implementation of Calculating a determinant to solve a linear equation</vt:lpstr>
      <vt:lpstr>6: Implementation of other things</vt:lpstr>
      <vt:lpstr>Test</vt:lpstr>
      <vt:lpstr>幻灯片 21</vt:lpstr>
      <vt:lpstr>幻灯片 22</vt:lpstr>
      <vt:lpstr>幻灯片 23</vt:lpstr>
      <vt:lpstr>Thanks for listening!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 Language Presentation: Calculator</dc:title>
  <dc:creator>surface</dc:creator>
  <cp:lastModifiedBy>lenovo</cp:lastModifiedBy>
  <cp:revision>47</cp:revision>
  <dcterms:created xsi:type="dcterms:W3CDTF">2019-06-25T11:00:00Z</dcterms:created>
  <dcterms:modified xsi:type="dcterms:W3CDTF">2019-07-07T10:27:24Z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2052-11.1.0.8812</vt:lpwstr>
  </property>
</Properties>
</file>