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C4487-054D-48BF-B224-B8B49A598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9D6675-2DFA-4F7F-9782-83B669ADF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216FA3-E7F4-4585-A535-9C830437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4AB3-8A24-49EB-A72D-0C19128D04A1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66E782-03E1-4AA9-A03E-AC343C0F0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A15D8F-92E5-4E49-A009-67B7C01C1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924B-8E35-4FC1-873B-DA9BD15B7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792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6E560-6147-4727-9BF0-FE82789E9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F3ED4A-8CC8-488F-9C86-DAD8F6609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0B57ED-4236-41CC-ABD2-B9640B46F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4AB3-8A24-49EB-A72D-0C19128D04A1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193361-4667-48B2-BFC4-291517176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2CF1F7-CA9A-4A3A-A5E9-F2D203B0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924B-8E35-4FC1-873B-DA9BD15B7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574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120FB9-3080-4E55-AF38-0B9943C80F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86A034-ECA3-474C-B63A-225518C3C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085041-74D4-4BF1-9D9C-242A9AE95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4AB3-8A24-49EB-A72D-0C19128D04A1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A67044-2484-45AA-A6D1-6AD96B530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1BFCB5-2A03-4373-A8F5-69FEBB89E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924B-8E35-4FC1-873B-DA9BD15B7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47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2E785-C89F-42E1-B5FE-65154ABBB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F24990-F62A-409C-8827-02FF77A25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12156F-B837-44A7-9409-DA66BD713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4AB3-8A24-49EB-A72D-0C19128D04A1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C75889-47F0-4656-8159-6196FA724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B9AE7-ED60-4DBC-8132-3EF131087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924B-8E35-4FC1-873B-DA9BD15B7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092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746B5-0921-42B9-9AF4-55527CC90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21F54-C637-4872-ADC9-8D552579C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412B36-FDB1-4C30-89B7-622C4EC48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4AB3-8A24-49EB-A72D-0C19128D04A1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321989-9C9A-4044-A1B3-C23488095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B06998-14FF-46F1-8F11-F124B994B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924B-8E35-4FC1-873B-DA9BD15B7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83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1C781-C46F-4B49-9D32-6FBCC815B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3B4D3B-2290-4C18-8EB7-8100CD0D05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C84170-9156-4BB9-8D80-0FFF0730B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B7E555-2E4E-48CD-92DF-3E411E574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4AB3-8A24-49EB-A72D-0C19128D04A1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D278A0-4423-40F6-AFD5-AA0EE35A3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654E54-1BFB-43EF-8521-3B1954A4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924B-8E35-4FC1-873B-DA9BD15B7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809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5F903D-FB12-4E1D-9376-A41688FD5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2F0BCE-8C4F-4A41-85C7-F3C2F3AAE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5E56A2-EDDA-4F3D-8617-DD9C99828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357E77-9297-40FF-9C94-37C77C7921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81C602-41BE-421A-80D1-A541CAD5B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6803F40-6FBD-48D3-98E2-DBF66886F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4AB3-8A24-49EB-A72D-0C19128D04A1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D956F42-F0E7-4AE2-81B8-F4374680F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F6329C8-C5F7-487C-800E-87A040F56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924B-8E35-4FC1-873B-DA9BD15B7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054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EA521-6653-4B8F-A2AD-38FBD8B23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71F659-FCC9-41DB-A0E2-16D53A230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4AB3-8A24-49EB-A72D-0C19128D04A1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520B57-00C4-4F18-8FA0-512C58309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786851-8D14-486E-B2C0-6AD058397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924B-8E35-4FC1-873B-DA9BD15B7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79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030A85B-2607-4C51-8238-7F3AC14A9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4AB3-8A24-49EB-A72D-0C19128D04A1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EF8EAF-FEB7-472F-9E8C-55313E578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D9754A-0274-4EA1-9F49-5260DF7C1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924B-8E35-4FC1-873B-DA9BD15B7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875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36E18F-BA0F-40DA-BF28-36341A39A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B876C5-9A94-4423-9A31-26BE5ACAD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E6ED2D-2A16-424D-AA19-CC17CE863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4EE88C-17A2-4D98-BD99-6C061BE1A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4AB3-8A24-49EB-A72D-0C19128D04A1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8C564C-A443-4707-A03A-C0CD6273C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E053AB-5C52-4D79-8E09-A2F94359C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924B-8E35-4FC1-873B-DA9BD15B7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965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156982-473B-4BC1-AFE4-545091C96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60F9D81-002D-49C9-8DA2-4269B17A9D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F9A20-869D-4DE0-A58C-36EF06740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F25C34-016D-482C-8A42-BA6FAE6AD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4AB3-8A24-49EB-A72D-0C19128D04A1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01AFA4-C3F7-49BC-A72D-B216D651B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2C46E3-8382-4DC7-B449-84275A46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924B-8E35-4FC1-873B-DA9BD15B7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96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4E1D95-C3A3-4E89-A439-2E8E20521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2BAF30-7AC7-441D-97C8-535D0C17C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E0E954-50FF-4E44-ACCF-E9F139B55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A4AB3-8A24-49EB-A72D-0C19128D04A1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BD40E0-C8F1-46A7-B3EF-D5E927F310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CA3718-1164-4997-9667-60CA1CB040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1924B-8E35-4FC1-873B-DA9BD15B7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19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FE2350A-FD1B-43AA-887A-F6DEF8153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250" y="211015"/>
            <a:ext cx="3497580" cy="62179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FA76C6-6951-460E-A365-4B6303D65E92}"/>
              </a:ext>
            </a:extLst>
          </p:cNvPr>
          <p:cNvSpPr txBox="1"/>
          <p:nvPr/>
        </p:nvSpPr>
        <p:spPr>
          <a:xfrm>
            <a:off x="8852452" y="543339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#313641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841D8B-B5B6-41C6-916A-C1DCF7EF3088}"/>
              </a:ext>
            </a:extLst>
          </p:cNvPr>
          <p:cNvSpPr txBox="1"/>
          <p:nvPr/>
        </p:nvSpPr>
        <p:spPr>
          <a:xfrm>
            <a:off x="266700" y="368300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시작 화면</a:t>
            </a:r>
          </a:p>
        </p:txBody>
      </p:sp>
    </p:spTree>
    <p:extLst>
      <p:ext uri="{BB962C8B-B14F-4D97-AF65-F5344CB8AC3E}">
        <p14:creationId xmlns:p14="http://schemas.microsoft.com/office/powerpoint/2010/main" val="2774658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5402E4D-F8E9-4951-A20C-6481B8712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390" y="239150"/>
            <a:ext cx="3361911" cy="59767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064993-58F4-4766-A1CC-CBFB2FA96011}"/>
              </a:ext>
            </a:extLst>
          </p:cNvPr>
          <p:cNvSpPr txBox="1"/>
          <p:nvPr/>
        </p:nvSpPr>
        <p:spPr>
          <a:xfrm>
            <a:off x="7849772" y="450166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#313641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2A86F97-94C1-4C41-980B-BEB4CB9A9F4B}"/>
              </a:ext>
            </a:extLst>
          </p:cNvPr>
          <p:cNvCxnSpPr>
            <a:stCxn id="3" idx="1"/>
          </p:cNvCxnSpPr>
          <p:nvPr/>
        </p:nvCxnSpPr>
        <p:spPr>
          <a:xfrm flipH="1" flipV="1">
            <a:off x="6652591" y="622852"/>
            <a:ext cx="1197181" cy="11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B4B283A-6D03-4F67-806B-7D90FC8FCE9C}"/>
              </a:ext>
            </a:extLst>
          </p:cNvPr>
          <p:cNvSpPr txBox="1"/>
          <p:nvPr/>
        </p:nvSpPr>
        <p:spPr>
          <a:xfrm>
            <a:off x="8468139" y="342900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#f0f0ef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6C7DBED-5066-4328-94BB-31EAC307F60A}"/>
              </a:ext>
            </a:extLst>
          </p:cNvPr>
          <p:cNvCxnSpPr>
            <a:stCxn id="8" idx="1"/>
          </p:cNvCxnSpPr>
          <p:nvPr/>
        </p:nvCxnSpPr>
        <p:spPr>
          <a:xfrm flipH="1">
            <a:off x="7447722" y="3613666"/>
            <a:ext cx="1020417" cy="96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19C04B-9EE1-45B1-AF42-9386CCB9181D}"/>
              </a:ext>
            </a:extLst>
          </p:cNvPr>
          <p:cNvSpPr/>
          <p:nvPr/>
        </p:nvSpPr>
        <p:spPr>
          <a:xfrm>
            <a:off x="6915150" y="2984499"/>
            <a:ext cx="425450" cy="523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2A74AC-C829-4584-B719-165ABAC88C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013" y="3027696"/>
            <a:ext cx="241823" cy="2418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ECB4EC-701D-478D-BC58-D153587D7C35}"/>
              </a:ext>
            </a:extLst>
          </p:cNvPr>
          <p:cNvSpPr txBox="1"/>
          <p:nvPr/>
        </p:nvSpPr>
        <p:spPr>
          <a:xfrm>
            <a:off x="6915150" y="3312716"/>
            <a:ext cx="5006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ZZATURI</a:t>
            </a:r>
            <a:endParaRPr lang="ko-KR" altLang="en-US" sz="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D871BF-0DFC-45C7-AB1F-0F93F98F6EB6}"/>
              </a:ext>
            </a:extLst>
          </p:cNvPr>
          <p:cNvSpPr txBox="1"/>
          <p:nvPr/>
        </p:nvSpPr>
        <p:spPr>
          <a:xfrm>
            <a:off x="266700" y="450166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메인 화면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1351A8-EF68-4285-9B9B-4C3ABAA6F722}"/>
              </a:ext>
            </a:extLst>
          </p:cNvPr>
          <p:cNvSpPr txBox="1"/>
          <p:nvPr/>
        </p:nvSpPr>
        <p:spPr>
          <a:xfrm>
            <a:off x="8356600" y="2146300"/>
            <a:ext cx="2476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자투리 로고를 누르면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으로 이동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7429398-6C91-47CD-8DEE-3650BB5B51FC}"/>
              </a:ext>
            </a:extLst>
          </p:cNvPr>
          <p:cNvCxnSpPr>
            <a:stCxn id="12" idx="1"/>
            <a:endCxn id="4" idx="3"/>
          </p:cNvCxnSpPr>
          <p:nvPr/>
        </p:nvCxnSpPr>
        <p:spPr>
          <a:xfrm flipH="1">
            <a:off x="7340600" y="2469466"/>
            <a:ext cx="1016000" cy="7769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396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8F5C05E0-5EDB-4A62-8DC1-A42D30D64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985" y="379828"/>
            <a:ext cx="3578677" cy="61897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96EF46-74DC-4570-937C-FBB7B02EC8BA}"/>
              </a:ext>
            </a:extLst>
          </p:cNvPr>
          <p:cNvSpPr txBox="1"/>
          <p:nvPr/>
        </p:nvSpPr>
        <p:spPr>
          <a:xfrm>
            <a:off x="295422" y="379828"/>
            <a:ext cx="194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en-US" altLang="ko-KR" dirty="0" err="1"/>
              <a:t>ZZATURI_main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7A0364-A70E-47E4-A4D7-2060FC53D8A6}"/>
              </a:ext>
            </a:extLst>
          </p:cNvPr>
          <p:cNvSpPr txBox="1"/>
          <p:nvPr/>
        </p:nvSpPr>
        <p:spPr>
          <a:xfrm>
            <a:off x="8873451" y="2154192"/>
            <a:ext cx="2531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‘</a:t>
            </a:r>
            <a:r>
              <a:rPr lang="ko-KR" altLang="en-US" dirty="0"/>
              <a:t>화장실 현황</a:t>
            </a:r>
            <a:r>
              <a:rPr lang="en-US" altLang="ko-KR" dirty="0"/>
              <a:t>’</a:t>
            </a:r>
            <a:r>
              <a:rPr lang="ko-KR" altLang="en-US" dirty="0"/>
              <a:t>을 누르면</a:t>
            </a: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로 이동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AD22963-8317-478C-B128-2CE8510AE572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5486400" y="1722783"/>
            <a:ext cx="3387051" cy="7545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ED574A1-FD4C-42A6-B554-A7E1AB5D6B55}"/>
              </a:ext>
            </a:extLst>
          </p:cNvPr>
          <p:cNvSpPr txBox="1"/>
          <p:nvPr/>
        </p:nvSpPr>
        <p:spPr>
          <a:xfrm>
            <a:off x="8969908" y="3043856"/>
            <a:ext cx="2531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‘</a:t>
            </a:r>
            <a:r>
              <a:rPr lang="ko-KR" altLang="en-US" dirty="0"/>
              <a:t>회의실 현황</a:t>
            </a:r>
            <a:r>
              <a:rPr lang="en-US" altLang="ko-KR" dirty="0"/>
              <a:t>’</a:t>
            </a:r>
            <a:r>
              <a:rPr lang="ko-KR" altLang="en-US" dirty="0"/>
              <a:t>을 누르면</a:t>
            </a:r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로 이동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B47F735-D4FD-42EF-A201-AC169DDEEACA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6573078" y="1722784"/>
            <a:ext cx="2396830" cy="16442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9D2A96-CE55-4214-B578-0CC891054407}"/>
              </a:ext>
            </a:extLst>
          </p:cNvPr>
          <p:cNvSpPr txBox="1"/>
          <p:nvPr/>
        </p:nvSpPr>
        <p:spPr>
          <a:xfrm>
            <a:off x="8969908" y="3820313"/>
            <a:ext cx="3074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‘</a:t>
            </a:r>
            <a:r>
              <a:rPr lang="ko-KR" altLang="en-US" dirty="0"/>
              <a:t>메일 키워드 설정</a:t>
            </a:r>
            <a:r>
              <a:rPr lang="en-US" altLang="ko-KR" dirty="0"/>
              <a:t>’</a:t>
            </a:r>
            <a:r>
              <a:rPr lang="ko-KR" altLang="en-US" dirty="0"/>
              <a:t>을 누르면</a:t>
            </a:r>
            <a:endParaRPr lang="en-US" altLang="ko-KR" dirty="0"/>
          </a:p>
          <a:p>
            <a:r>
              <a:rPr lang="en-US" altLang="ko-KR" dirty="0"/>
              <a:t>7</a:t>
            </a:r>
            <a:r>
              <a:rPr lang="ko-KR" altLang="en-US" dirty="0"/>
              <a:t>로 이동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7FE327F-5624-40C4-AF47-FA073C0B8BFF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7723163" y="1711842"/>
            <a:ext cx="1246745" cy="24316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19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사진, 스크린샷, 실내, 은색이(가) 표시된 사진&#10;&#10;자동 생성된 설명">
            <a:extLst>
              <a:ext uri="{FF2B5EF4-FFF2-40B4-BE49-F238E27FC236}">
                <a16:creationId xmlns:a16="http://schemas.microsoft.com/office/drawing/2014/main" id="{98940153-B759-499E-A6CB-76A18CE46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290" y="179363"/>
            <a:ext cx="3781906" cy="6499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A38A77-BDA0-4AF2-8DF2-706A946CA302}"/>
              </a:ext>
            </a:extLst>
          </p:cNvPr>
          <p:cNvSpPr txBox="1"/>
          <p:nvPr/>
        </p:nvSpPr>
        <p:spPr>
          <a:xfrm>
            <a:off x="185530" y="265043"/>
            <a:ext cx="2822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ZZATURI(</a:t>
            </a:r>
            <a:r>
              <a:rPr lang="en-US" altLang="ko-KR" dirty="0" err="1"/>
              <a:t>toilet_FLOOR</a:t>
            </a:r>
            <a:r>
              <a:rPr lang="en-US" altLang="ko-KR" dirty="0"/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5A9896-E396-4E33-824F-53FC90D4599F}"/>
              </a:ext>
            </a:extLst>
          </p:cNvPr>
          <p:cNvSpPr txBox="1"/>
          <p:nvPr/>
        </p:nvSpPr>
        <p:spPr>
          <a:xfrm>
            <a:off x="1727200" y="2670629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쓰고 있는 변기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A8B6ACF-CB48-469A-8D7F-FA18296B988C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3460367" y="2855295"/>
            <a:ext cx="1111633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DEFBB82-3913-49A8-ABCD-4D0DE5E620C9}"/>
              </a:ext>
            </a:extLst>
          </p:cNvPr>
          <p:cNvSpPr txBox="1"/>
          <p:nvPr/>
        </p:nvSpPr>
        <p:spPr>
          <a:xfrm>
            <a:off x="9042400" y="164011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리프레쉬</a:t>
            </a:r>
            <a:r>
              <a:rPr lang="ko-KR" altLang="en-US" dirty="0"/>
              <a:t> 버튼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6ACA9BD-F9FE-4F5F-979A-261C7FFA774D}"/>
              </a:ext>
            </a:extLst>
          </p:cNvPr>
          <p:cNvCxnSpPr>
            <a:cxnSpLocks/>
          </p:cNvCxnSpPr>
          <p:nvPr/>
        </p:nvCxnSpPr>
        <p:spPr>
          <a:xfrm flipH="1" flipV="1">
            <a:off x="7990449" y="449709"/>
            <a:ext cx="1080980" cy="1175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9B04FA-C0B7-4B96-9F4C-CCA7BDAA1D2C}"/>
              </a:ext>
            </a:extLst>
          </p:cNvPr>
          <p:cNvSpPr/>
          <p:nvPr/>
        </p:nvSpPr>
        <p:spPr>
          <a:xfrm>
            <a:off x="8784156" y="2670629"/>
            <a:ext cx="1083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dirty="0"/>
              <a:t>495255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F738E17-7C86-4973-A523-EA4480444B73}"/>
              </a:ext>
            </a:extLst>
          </p:cNvPr>
          <p:cNvCxnSpPr/>
          <p:nvPr/>
        </p:nvCxnSpPr>
        <p:spPr>
          <a:xfrm flipH="1" flipV="1">
            <a:off x="7624689" y="801858"/>
            <a:ext cx="1139483" cy="1868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547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4343FDF5-79AE-4497-A7C4-EEB78AD01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061" y="165295"/>
            <a:ext cx="3773877" cy="65274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CDDB8E-4AA2-485A-9E06-F4F95FD96DA7}"/>
              </a:ext>
            </a:extLst>
          </p:cNvPr>
          <p:cNvSpPr txBox="1"/>
          <p:nvPr/>
        </p:nvSpPr>
        <p:spPr>
          <a:xfrm>
            <a:off x="212035" y="291548"/>
            <a:ext cx="332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</a:t>
            </a:r>
            <a:r>
              <a:rPr lang="en-US" altLang="ko-KR" dirty="0" err="1"/>
              <a:t>zzaturi</a:t>
            </a:r>
            <a:r>
              <a:rPr lang="en-US" altLang="ko-KR" dirty="0"/>
              <a:t>(</a:t>
            </a:r>
            <a:r>
              <a:rPr lang="en-US" altLang="ko-KR" dirty="0" err="1"/>
              <a:t>meetingRoom_floor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7BA3A-D8EC-44A5-9691-3AA1B890E99F}"/>
              </a:ext>
            </a:extLst>
          </p:cNvPr>
          <p:cNvSpPr txBox="1"/>
          <p:nvPr/>
        </p:nvSpPr>
        <p:spPr>
          <a:xfrm>
            <a:off x="8795657" y="3429000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누르면 </a:t>
            </a:r>
            <a:r>
              <a:rPr lang="en-US" altLang="ko-KR" dirty="0"/>
              <a:t>6</a:t>
            </a:r>
            <a:r>
              <a:rPr lang="ko-KR" altLang="en-US" dirty="0"/>
              <a:t>으로 이동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46CF5F9-FF4A-4291-A098-CA5B67FA1ACC}"/>
              </a:ext>
            </a:extLst>
          </p:cNvPr>
          <p:cNvCxnSpPr>
            <a:stCxn id="7" idx="1"/>
          </p:cNvCxnSpPr>
          <p:nvPr/>
        </p:nvCxnSpPr>
        <p:spPr>
          <a:xfrm flipH="1">
            <a:off x="7634514" y="3613666"/>
            <a:ext cx="1161143" cy="305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860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E17203-7B11-419D-B9A8-EF92F5923F2F}"/>
              </a:ext>
            </a:extLst>
          </p:cNvPr>
          <p:cNvSpPr txBox="1"/>
          <p:nvPr/>
        </p:nvSpPr>
        <p:spPr>
          <a:xfrm>
            <a:off x="116114" y="304800"/>
            <a:ext cx="2615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</a:t>
            </a:r>
            <a:r>
              <a:rPr lang="en-US" altLang="ko-KR" dirty="0" err="1"/>
              <a:t>meetingRoom_Detail</a:t>
            </a:r>
            <a:endParaRPr lang="ko-KR" altLang="en-US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D4630EB9-D2A0-488E-9D42-7551D60C4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908" y="958850"/>
            <a:ext cx="8829675" cy="514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D020D2-E4F1-4342-A560-28D13005B181}"/>
              </a:ext>
            </a:extLst>
          </p:cNvPr>
          <p:cNvSpPr txBox="1"/>
          <p:nvPr/>
        </p:nvSpPr>
        <p:spPr>
          <a:xfrm>
            <a:off x="1687126" y="1563523"/>
            <a:ext cx="41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C2215D-FBE9-4B22-B6F2-5BAF0AEF9CC5}"/>
              </a:ext>
            </a:extLst>
          </p:cNvPr>
          <p:cNvSpPr txBox="1"/>
          <p:nvPr/>
        </p:nvSpPr>
        <p:spPr>
          <a:xfrm>
            <a:off x="3073240" y="1563523"/>
            <a:ext cx="41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B08BD4-B8BA-4EC0-B1DC-80D825356CEF}"/>
              </a:ext>
            </a:extLst>
          </p:cNvPr>
          <p:cNvSpPr txBox="1"/>
          <p:nvPr/>
        </p:nvSpPr>
        <p:spPr>
          <a:xfrm>
            <a:off x="3073240" y="2286054"/>
            <a:ext cx="41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③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341B82-1447-42A6-B6BC-5C532A093905}"/>
              </a:ext>
            </a:extLst>
          </p:cNvPr>
          <p:cNvSpPr txBox="1"/>
          <p:nvPr/>
        </p:nvSpPr>
        <p:spPr>
          <a:xfrm>
            <a:off x="4861799" y="1563522"/>
            <a:ext cx="41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④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226EC9-1275-42C6-B7EC-6CAF9AD4626A}"/>
              </a:ext>
            </a:extLst>
          </p:cNvPr>
          <p:cNvSpPr txBox="1"/>
          <p:nvPr/>
        </p:nvSpPr>
        <p:spPr>
          <a:xfrm>
            <a:off x="6288261" y="2477922"/>
            <a:ext cx="41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001D36-0A4C-448B-8F10-F47557BAB834}"/>
              </a:ext>
            </a:extLst>
          </p:cNvPr>
          <p:cNvSpPr txBox="1"/>
          <p:nvPr/>
        </p:nvSpPr>
        <p:spPr>
          <a:xfrm>
            <a:off x="7974163" y="1240356"/>
            <a:ext cx="41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6C514C-FDA9-4F81-BBC0-DB4DE47553E4}"/>
              </a:ext>
            </a:extLst>
          </p:cNvPr>
          <p:cNvSpPr txBox="1"/>
          <p:nvPr/>
        </p:nvSpPr>
        <p:spPr>
          <a:xfrm>
            <a:off x="9038050" y="1240356"/>
            <a:ext cx="41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EB428F-A4F8-4AB4-BD0B-C85336726F67}"/>
              </a:ext>
            </a:extLst>
          </p:cNvPr>
          <p:cNvSpPr txBox="1"/>
          <p:nvPr/>
        </p:nvSpPr>
        <p:spPr>
          <a:xfrm>
            <a:off x="8830301" y="3348187"/>
            <a:ext cx="41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⑧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036FD1-9B41-476C-B028-392BBBE4A731}"/>
              </a:ext>
            </a:extLst>
          </p:cNvPr>
          <p:cNvSpPr txBox="1"/>
          <p:nvPr/>
        </p:nvSpPr>
        <p:spPr>
          <a:xfrm>
            <a:off x="8830301" y="4276024"/>
            <a:ext cx="41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BE89AB-762C-475E-8CFC-E6C946B6058C}"/>
              </a:ext>
            </a:extLst>
          </p:cNvPr>
          <p:cNvSpPr txBox="1"/>
          <p:nvPr/>
        </p:nvSpPr>
        <p:spPr>
          <a:xfrm>
            <a:off x="8181912" y="4439283"/>
            <a:ext cx="41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⑩</a:t>
            </a:r>
          </a:p>
        </p:txBody>
      </p:sp>
    </p:spTree>
    <p:extLst>
      <p:ext uri="{BB962C8B-B14F-4D97-AF65-F5344CB8AC3E}">
        <p14:creationId xmlns:p14="http://schemas.microsoft.com/office/powerpoint/2010/main" val="417701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</TotalTime>
  <Words>98</Words>
  <Application>Microsoft Office PowerPoint</Application>
  <PresentationFormat>와이드스크린</PresentationFormat>
  <Paragraphs>32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 정연</dc:creator>
  <cp:lastModifiedBy>임 정연</cp:lastModifiedBy>
  <cp:revision>16</cp:revision>
  <dcterms:created xsi:type="dcterms:W3CDTF">2019-03-16T07:44:32Z</dcterms:created>
  <dcterms:modified xsi:type="dcterms:W3CDTF">2019-03-19T05:32:48Z</dcterms:modified>
</cp:coreProperties>
</file>