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C4487-054D-48BF-B224-B8B49A598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9D6675-2DFA-4F7F-9782-83B669ADF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16FA3-E7F4-4585-A535-9C830437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6E782-03E1-4AA9-A03E-AC343C0F0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15D8F-92E5-4E49-A009-67B7C01C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79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6E560-6147-4727-9BF0-FE82789E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F3ED4A-8CC8-488F-9C86-DAD8F660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B57ED-4236-41CC-ABD2-B9640B46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93361-4667-48B2-BFC4-29151717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CF1F7-CA9A-4A3A-A5E9-F2D203B0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7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120FB9-3080-4E55-AF38-0B9943C80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6A034-ECA3-474C-B63A-225518C3C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85041-74D4-4BF1-9D9C-242A9AE9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A67044-2484-45AA-A6D1-6AD96B53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BFCB5-2A03-4373-A8F5-69FEBB89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7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2E785-C89F-42E1-B5FE-65154ABB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24990-F62A-409C-8827-02FF77A25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2156F-B837-44A7-9409-DA66BD71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75889-47F0-4656-8159-6196FA724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B9AE7-ED60-4DBC-8132-3EF13108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09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746B5-0921-42B9-9AF4-55527CC9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21F54-C637-4872-ADC9-8D552579C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12B36-FDB1-4C30-89B7-622C4EC4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21989-9C9A-4044-A1B3-C2348809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06998-14FF-46F1-8F11-F124B994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3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1C781-C46F-4B49-9D32-6FBCC815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B4D3B-2290-4C18-8EB7-8100CD0D0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C84170-9156-4BB9-8D80-0FFF0730B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B7E555-2E4E-48CD-92DF-3E411E57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D278A0-4423-40F6-AFD5-AA0EE35A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654E54-1BFB-43EF-8521-3B1954A4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0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F903D-FB12-4E1D-9376-A41688FD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F0BCE-8C4F-4A41-85C7-F3C2F3AAE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5E56A2-EDDA-4F3D-8617-DD9C99828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357E77-9297-40FF-9C94-37C77C792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1C602-41BE-421A-80D1-A541CAD5B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803F40-6FBD-48D3-98E2-DBF66886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956F42-F0E7-4AE2-81B8-F4374680F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6329C8-C5F7-487C-800E-87A040F5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05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EA521-6653-4B8F-A2AD-38FBD8B2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71F659-FCC9-41DB-A0E2-16D53A230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520B57-00C4-4F18-8FA0-512C5830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86851-8D14-486E-B2C0-6AD05839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7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30A85B-2607-4C51-8238-7F3AC14A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EF8EAF-FEB7-472F-9E8C-55313E57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D9754A-0274-4EA1-9F49-5260DF7C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87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6E18F-BA0F-40DA-BF28-36341A39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876C5-9A94-4423-9A31-26BE5ACA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E6ED2D-2A16-424D-AA19-CC17CE863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4EE88C-17A2-4D98-BD99-6C061BE1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C564C-A443-4707-A03A-C0CD6273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053AB-5C52-4D79-8E09-A2F94359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96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56982-473B-4BC1-AFE4-545091C9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0F9D81-002D-49C9-8DA2-4269B17A9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F9A20-869D-4DE0-A58C-36EF06740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25C34-016D-482C-8A42-BA6FAE6A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1AFA4-C3F7-49BC-A72D-B216D651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C46E3-8382-4DC7-B449-84275A46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96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4E1D95-C3A3-4E89-A439-2E8E20521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BAF30-7AC7-441D-97C8-535D0C17C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0E954-50FF-4E44-ACCF-E9F139B55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4AB3-8A24-49EB-A72D-0C19128D04A1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BD40E0-C8F1-46A7-B3EF-D5E927F31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A3718-1164-4997-9667-60CA1CB04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1924B-8E35-4FC1-873B-DA9BD15B7B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19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E2350A-FD1B-43AA-887A-F6DEF815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250" y="211015"/>
            <a:ext cx="3497580" cy="6217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FA76C6-6951-460E-A365-4B6303D65E92}"/>
              </a:ext>
            </a:extLst>
          </p:cNvPr>
          <p:cNvSpPr txBox="1"/>
          <p:nvPr/>
        </p:nvSpPr>
        <p:spPr>
          <a:xfrm>
            <a:off x="8852452" y="543339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#313641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41D8B-B5B6-41C6-916A-C1DCF7EF3088}"/>
              </a:ext>
            </a:extLst>
          </p:cNvPr>
          <p:cNvSpPr txBox="1"/>
          <p:nvPr/>
        </p:nvSpPr>
        <p:spPr>
          <a:xfrm>
            <a:off x="266700" y="36830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시작 화면</a:t>
            </a:r>
          </a:p>
        </p:txBody>
      </p:sp>
    </p:spTree>
    <p:extLst>
      <p:ext uri="{BB962C8B-B14F-4D97-AF65-F5344CB8AC3E}">
        <p14:creationId xmlns:p14="http://schemas.microsoft.com/office/powerpoint/2010/main" val="277465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5402E4D-F8E9-4951-A20C-6481B871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390" y="239150"/>
            <a:ext cx="3361911" cy="5976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064993-58F4-4766-A1CC-CBFB2FA96011}"/>
              </a:ext>
            </a:extLst>
          </p:cNvPr>
          <p:cNvSpPr txBox="1"/>
          <p:nvPr/>
        </p:nvSpPr>
        <p:spPr>
          <a:xfrm>
            <a:off x="7849772" y="45016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#313641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2A86F97-94C1-4C41-980B-BEB4CB9A9F4B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6652591" y="622852"/>
            <a:ext cx="1197181" cy="1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4B283A-6D03-4F67-806B-7D90FC8FCE9C}"/>
              </a:ext>
            </a:extLst>
          </p:cNvPr>
          <p:cNvSpPr txBox="1"/>
          <p:nvPr/>
        </p:nvSpPr>
        <p:spPr>
          <a:xfrm>
            <a:off x="8468139" y="34290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#f0f0ef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6C7DBED-5066-4328-94BB-31EAC307F60A}"/>
              </a:ext>
            </a:extLst>
          </p:cNvPr>
          <p:cNvCxnSpPr>
            <a:stCxn id="8" idx="1"/>
          </p:cNvCxnSpPr>
          <p:nvPr/>
        </p:nvCxnSpPr>
        <p:spPr>
          <a:xfrm flipH="1">
            <a:off x="7447722" y="3613666"/>
            <a:ext cx="1020417" cy="9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19C04B-9EE1-45B1-AF42-9386CCB9181D}"/>
              </a:ext>
            </a:extLst>
          </p:cNvPr>
          <p:cNvSpPr/>
          <p:nvPr/>
        </p:nvSpPr>
        <p:spPr>
          <a:xfrm>
            <a:off x="6915150" y="2984499"/>
            <a:ext cx="425450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2A74AC-C829-4584-B719-165ABAC88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13" y="3027696"/>
            <a:ext cx="241823" cy="241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ECB4EC-701D-478D-BC58-D153587D7C35}"/>
              </a:ext>
            </a:extLst>
          </p:cNvPr>
          <p:cNvSpPr txBox="1"/>
          <p:nvPr/>
        </p:nvSpPr>
        <p:spPr>
          <a:xfrm>
            <a:off x="6915150" y="3312716"/>
            <a:ext cx="500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ZZATURI</a:t>
            </a:r>
            <a:endParaRPr lang="ko-KR" altLang="en-US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D871BF-0DFC-45C7-AB1F-0F93F98F6EB6}"/>
              </a:ext>
            </a:extLst>
          </p:cNvPr>
          <p:cNvSpPr txBox="1"/>
          <p:nvPr/>
        </p:nvSpPr>
        <p:spPr>
          <a:xfrm>
            <a:off x="266700" y="450166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메인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351A8-EF68-4285-9B9B-4C3ABAA6F722}"/>
              </a:ext>
            </a:extLst>
          </p:cNvPr>
          <p:cNvSpPr txBox="1"/>
          <p:nvPr/>
        </p:nvSpPr>
        <p:spPr>
          <a:xfrm>
            <a:off x="8356600" y="2146300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자투리 로고를 누르면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으로 이동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429398-6C91-47CD-8DEE-3650BB5B51FC}"/>
              </a:ext>
            </a:extLst>
          </p:cNvPr>
          <p:cNvCxnSpPr>
            <a:stCxn id="12" idx="1"/>
            <a:endCxn id="4" idx="3"/>
          </p:cNvCxnSpPr>
          <p:nvPr/>
        </p:nvCxnSpPr>
        <p:spPr>
          <a:xfrm flipH="1">
            <a:off x="7340600" y="2469466"/>
            <a:ext cx="1016000" cy="776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39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7961719-B64B-4E5C-9271-827A9FFF9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59" y="509954"/>
            <a:ext cx="3386218" cy="5838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96EF46-74DC-4570-937C-FBB7B02EC8BA}"/>
              </a:ext>
            </a:extLst>
          </p:cNvPr>
          <p:cNvSpPr txBox="1"/>
          <p:nvPr/>
        </p:nvSpPr>
        <p:spPr>
          <a:xfrm>
            <a:off x="295422" y="379828"/>
            <a:ext cx="214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ZZATURI(INDEX)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A0364-A70E-47E4-A4D7-2060FC53D8A6}"/>
              </a:ext>
            </a:extLst>
          </p:cNvPr>
          <p:cNvSpPr txBox="1"/>
          <p:nvPr/>
        </p:nvSpPr>
        <p:spPr>
          <a:xfrm>
            <a:off x="8873451" y="2154192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화장실 현황</a:t>
            </a:r>
            <a:r>
              <a:rPr lang="en-US" altLang="ko-KR" dirty="0"/>
              <a:t>’</a:t>
            </a:r>
            <a:r>
              <a:rPr lang="ko-KR" altLang="en-US" dirty="0"/>
              <a:t>을 누르면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로 이동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AD22963-8317-478C-B128-2CE8510AE57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486400" y="1722783"/>
            <a:ext cx="3387051" cy="754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D574A1-FD4C-42A6-B554-A7E1AB5D6B55}"/>
              </a:ext>
            </a:extLst>
          </p:cNvPr>
          <p:cNvSpPr txBox="1"/>
          <p:nvPr/>
        </p:nvSpPr>
        <p:spPr>
          <a:xfrm>
            <a:off x="8969908" y="3043856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회의실 현황</a:t>
            </a:r>
            <a:r>
              <a:rPr lang="en-US" altLang="ko-KR" dirty="0"/>
              <a:t>’</a:t>
            </a:r>
            <a:r>
              <a:rPr lang="ko-KR" altLang="en-US" dirty="0"/>
              <a:t>을 누르면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로 이동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B47F735-D4FD-42EF-A201-AC169DDEEAC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573078" y="1722784"/>
            <a:ext cx="2396830" cy="16442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38A77-BDA0-4AF2-8DF2-706A946CA302}"/>
              </a:ext>
            </a:extLst>
          </p:cNvPr>
          <p:cNvSpPr txBox="1"/>
          <p:nvPr/>
        </p:nvSpPr>
        <p:spPr>
          <a:xfrm>
            <a:off x="185530" y="265043"/>
            <a:ext cx="3648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ZZATURI(</a:t>
            </a:r>
            <a:r>
              <a:rPr lang="en-US" altLang="ko-KR" dirty="0" err="1"/>
              <a:t>toilet_FLOOR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새로운 화면이 아닌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누르면 버튼이 밑에 나오는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25B14F9-4986-468C-979B-8CA26999D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51" y="265043"/>
            <a:ext cx="3535811" cy="609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BF7D16-0845-4990-BB08-3DB00C9E6C66}"/>
              </a:ext>
            </a:extLst>
          </p:cNvPr>
          <p:cNvSpPr txBox="1"/>
          <p:nvPr/>
        </p:nvSpPr>
        <p:spPr>
          <a:xfrm>
            <a:off x="9342783" y="2226365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#2e3639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3532A7-832E-4200-B04F-A60D4AD7B404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7779026" y="2146852"/>
            <a:ext cx="1563757" cy="26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54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81E4CA77-9BC8-4E1F-A626-BB92692F2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151" y="265043"/>
            <a:ext cx="3535811" cy="609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CDDB8E-4AA2-485A-9E06-F4F95FD96DA7}"/>
              </a:ext>
            </a:extLst>
          </p:cNvPr>
          <p:cNvSpPr txBox="1"/>
          <p:nvPr/>
        </p:nvSpPr>
        <p:spPr>
          <a:xfrm>
            <a:off x="212035" y="291548"/>
            <a:ext cx="324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5.zzaturi(</a:t>
            </a:r>
            <a:r>
              <a:rPr lang="en-US" altLang="ko-KR" dirty="0" err="1"/>
              <a:t>meetingRoom_floor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86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76</Words>
  <Application>Microsoft Office PowerPoint</Application>
  <PresentationFormat>와이드스크린</PresentationFormat>
  <Paragraphs>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정연</dc:creator>
  <cp:lastModifiedBy>임 정연</cp:lastModifiedBy>
  <cp:revision>4</cp:revision>
  <dcterms:created xsi:type="dcterms:W3CDTF">2019-03-16T07:44:32Z</dcterms:created>
  <dcterms:modified xsi:type="dcterms:W3CDTF">2019-03-18T02:18:12Z</dcterms:modified>
</cp:coreProperties>
</file>