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C4487-054D-48BF-B224-B8B49A59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D6675-2DFA-4F7F-9782-83B669AD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16FA3-E7F4-4585-A535-9C83043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E782-03E1-4AA9-A03E-AC343C0F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5D8F-92E5-4E49-A009-67B7C01C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6E560-6147-4727-9BF0-FE82789E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3ED4A-8CC8-488F-9C86-DAD8F66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B57ED-4236-41CC-ABD2-B9640B46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93361-4667-48B2-BFC4-29151717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F1F7-CA9A-4A3A-A5E9-F2D203B0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20FB9-3080-4E55-AF38-0B9943C8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6A034-ECA3-474C-B63A-225518C3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85041-74D4-4BF1-9D9C-242A9AE9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67044-2484-45AA-A6D1-6AD96B53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FCB5-2A03-4373-A8F5-69FEBB8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E785-C89F-42E1-B5FE-65154ABB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24990-F62A-409C-8827-02FF77A2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2156F-B837-44A7-9409-DA66BD71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75889-47F0-4656-8159-6196FA7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B9AE7-ED60-4DBC-8132-3EF1310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46B5-0921-42B9-9AF4-55527CC9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1F54-C637-4872-ADC9-8D552579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2B36-FDB1-4C30-89B7-622C4EC4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1989-9C9A-4044-A1B3-C234880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6998-14FF-46F1-8F11-F124B99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1C781-C46F-4B49-9D32-6FBCC815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B4D3B-2290-4C18-8EB7-8100CD0D0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84170-9156-4BB9-8D80-0FFF0730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7E555-2E4E-48CD-92DF-3E411E5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278A0-4423-40F6-AFD5-AA0EE35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54E54-1BFB-43EF-8521-3B1954A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903D-FB12-4E1D-9376-A41688F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F0BCE-8C4F-4A41-85C7-F3C2F3AA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E56A2-EDDA-4F3D-8617-DD9C9982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57E77-9297-40FF-9C94-37C77C792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1C602-41BE-421A-80D1-A541CAD5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03F40-6FBD-48D3-98E2-DBF66886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56F42-F0E7-4AE2-81B8-F4374680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329C8-C5F7-487C-800E-87A040F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A521-6653-4B8F-A2AD-38FBD8B2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1F659-FCC9-41DB-A0E2-16D53A23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20B57-00C4-4F18-8FA0-512C583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86851-8D14-486E-B2C0-6AD0583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0A85B-2607-4C51-8238-7F3AC14A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EF8EAF-FEB7-472F-9E8C-55313E5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9754A-0274-4EA1-9F49-5260DF7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E18F-BA0F-40DA-BF28-36341A3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876C5-9A94-4423-9A31-26BE5ACA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6ED2D-2A16-424D-AA19-CC17CE86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EE88C-17A2-4D98-BD99-6C061BE1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C564C-A443-4707-A03A-C0CD6273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053AB-5C52-4D79-8E09-A2F9435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6982-473B-4BC1-AFE4-545091C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F9D81-002D-49C9-8DA2-4269B17A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9A20-869D-4DE0-A58C-36EF06740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25C34-016D-482C-8A42-BA6FAE6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1AFA4-C3F7-49BC-A72D-B216D651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C46E3-8382-4DC7-B449-84275A4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E1D95-C3A3-4E89-A439-2E8E2052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BAF30-7AC7-441D-97C8-535D0C17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0E954-50FF-4E44-ACCF-E9F139B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D40E0-C8F1-46A7-B3EF-D5E927F3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3718-1164-4997-9667-60CA1CB0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9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2350A-FD1B-43AA-887A-F6DEF81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50" y="211015"/>
            <a:ext cx="3497580" cy="621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A76C6-6951-460E-A365-4B6303D65E92}"/>
              </a:ext>
            </a:extLst>
          </p:cNvPr>
          <p:cNvSpPr txBox="1"/>
          <p:nvPr/>
        </p:nvSpPr>
        <p:spPr>
          <a:xfrm>
            <a:off x="8852452" y="54333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41D8B-B5B6-41C6-916A-C1DCF7EF3088}"/>
              </a:ext>
            </a:extLst>
          </p:cNvPr>
          <p:cNvSpPr txBox="1"/>
          <p:nvPr/>
        </p:nvSpPr>
        <p:spPr>
          <a:xfrm>
            <a:off x="266700" y="3683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7746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402E4D-F8E9-4951-A20C-6481B871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0" y="239150"/>
            <a:ext cx="3361911" cy="597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64993-58F4-4766-A1CC-CBFB2FA96011}"/>
              </a:ext>
            </a:extLst>
          </p:cNvPr>
          <p:cNvSpPr txBox="1"/>
          <p:nvPr/>
        </p:nvSpPr>
        <p:spPr>
          <a:xfrm>
            <a:off x="7849772" y="4501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A86F97-94C1-4C41-980B-BEB4CB9A9F4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652591" y="622852"/>
            <a:ext cx="1197181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4B283A-6D03-4F67-806B-7D90FC8FCE9C}"/>
              </a:ext>
            </a:extLst>
          </p:cNvPr>
          <p:cNvSpPr txBox="1"/>
          <p:nvPr/>
        </p:nvSpPr>
        <p:spPr>
          <a:xfrm>
            <a:off x="8468139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#f0f0ef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C7DBED-5066-4328-94BB-31EAC307F60A}"/>
              </a:ext>
            </a:extLst>
          </p:cNvPr>
          <p:cNvCxnSpPr>
            <a:stCxn id="8" idx="1"/>
          </p:cNvCxnSpPr>
          <p:nvPr/>
        </p:nvCxnSpPr>
        <p:spPr>
          <a:xfrm flipH="1">
            <a:off x="7447722" y="3613666"/>
            <a:ext cx="1020417" cy="9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19C04B-9EE1-45B1-AF42-9386CCB9181D}"/>
              </a:ext>
            </a:extLst>
          </p:cNvPr>
          <p:cNvSpPr/>
          <p:nvPr/>
        </p:nvSpPr>
        <p:spPr>
          <a:xfrm>
            <a:off x="6915150" y="2984499"/>
            <a:ext cx="4254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A74AC-C829-4584-B719-165ABAC8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13" y="3027696"/>
            <a:ext cx="241823" cy="241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CB4EC-701D-478D-BC58-D153587D7C35}"/>
              </a:ext>
            </a:extLst>
          </p:cNvPr>
          <p:cNvSpPr txBox="1"/>
          <p:nvPr/>
        </p:nvSpPr>
        <p:spPr>
          <a:xfrm>
            <a:off x="6915150" y="3312716"/>
            <a:ext cx="500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ZZATURI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871BF-0DFC-45C7-AB1F-0F93F98F6EB6}"/>
              </a:ext>
            </a:extLst>
          </p:cNvPr>
          <p:cNvSpPr txBox="1"/>
          <p:nvPr/>
        </p:nvSpPr>
        <p:spPr>
          <a:xfrm>
            <a:off x="266700" y="45016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351A8-EF68-4285-9B9B-4C3ABAA6F722}"/>
              </a:ext>
            </a:extLst>
          </p:cNvPr>
          <p:cNvSpPr txBox="1"/>
          <p:nvPr/>
        </p:nvSpPr>
        <p:spPr>
          <a:xfrm>
            <a:off x="8356600" y="2146300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자투리 로고를 누르면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429398-6C91-47CD-8DEE-3650BB5B51FC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7340600" y="2469466"/>
            <a:ext cx="1016000" cy="776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7961719-B64B-4E5C-9271-827A9FFF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59" y="509954"/>
            <a:ext cx="3386218" cy="5838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6EF46-74DC-4570-937C-FBB7B02EC8BA}"/>
              </a:ext>
            </a:extLst>
          </p:cNvPr>
          <p:cNvSpPr txBox="1"/>
          <p:nvPr/>
        </p:nvSpPr>
        <p:spPr>
          <a:xfrm>
            <a:off x="295422" y="379828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ZZATURI(INDEX)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A0364-A70E-47E4-A4D7-2060FC53D8A6}"/>
              </a:ext>
            </a:extLst>
          </p:cNvPr>
          <p:cNvSpPr txBox="1"/>
          <p:nvPr/>
        </p:nvSpPr>
        <p:spPr>
          <a:xfrm>
            <a:off x="8873451" y="215419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화장실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로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D22963-8317-478C-B128-2CE8510AE57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486400" y="1722783"/>
            <a:ext cx="3387051" cy="75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D574A1-FD4C-42A6-B554-A7E1AB5D6B55}"/>
              </a:ext>
            </a:extLst>
          </p:cNvPr>
          <p:cNvSpPr txBox="1"/>
          <p:nvPr/>
        </p:nvSpPr>
        <p:spPr>
          <a:xfrm>
            <a:off x="8969908" y="304385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회의실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47F735-D4FD-42EF-A201-AC169DDEEA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573078" y="1722784"/>
            <a:ext cx="2396830" cy="164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38A77-BDA0-4AF2-8DF2-706A946CA302}"/>
              </a:ext>
            </a:extLst>
          </p:cNvPr>
          <p:cNvSpPr txBox="1"/>
          <p:nvPr/>
        </p:nvSpPr>
        <p:spPr>
          <a:xfrm>
            <a:off x="185530" y="265043"/>
            <a:ext cx="282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ZZATURI(</a:t>
            </a:r>
            <a:r>
              <a:rPr lang="en-US" altLang="ko-KR" dirty="0" err="1"/>
              <a:t>toilet_FLOOR</a:t>
            </a:r>
            <a:r>
              <a:rPr lang="en-US" altLang="ko-KR" dirty="0"/>
              <a:t>)</a:t>
            </a:r>
          </a:p>
        </p:txBody>
      </p:sp>
      <p:pic>
        <p:nvPicPr>
          <p:cNvPr id="18" name="그림 17" descr="하얀색, 원격, 사진, 스크린샷이(가) 표시된 사진&#10;&#10;자동 생성된 설명">
            <a:extLst>
              <a:ext uri="{FF2B5EF4-FFF2-40B4-BE49-F238E27FC236}">
                <a16:creationId xmlns:a16="http://schemas.microsoft.com/office/drawing/2014/main" id="{3F750AA3-85D4-45BD-BFFE-BE53766E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76" y="0"/>
            <a:ext cx="3783725" cy="650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5A9896-E396-4E33-824F-53FC90D4599F}"/>
              </a:ext>
            </a:extLst>
          </p:cNvPr>
          <p:cNvSpPr txBox="1"/>
          <p:nvPr/>
        </p:nvSpPr>
        <p:spPr>
          <a:xfrm>
            <a:off x="1727200" y="26706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 있는 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8B6ACF-CB48-469A-8D7F-FA18296B988C}"/>
              </a:ext>
            </a:extLst>
          </p:cNvPr>
          <p:cNvCxnSpPr>
            <a:stCxn id="19" idx="3"/>
          </p:cNvCxnSpPr>
          <p:nvPr/>
        </p:nvCxnSpPr>
        <p:spPr>
          <a:xfrm flipV="1">
            <a:off x="3460367" y="2481943"/>
            <a:ext cx="1046709" cy="37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EFBB82-3913-49A8-ABCD-4D0DE5E620C9}"/>
              </a:ext>
            </a:extLst>
          </p:cNvPr>
          <p:cNvSpPr txBox="1"/>
          <p:nvPr/>
        </p:nvSpPr>
        <p:spPr>
          <a:xfrm>
            <a:off x="9042400" y="16401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리프레쉬</a:t>
            </a:r>
            <a:r>
              <a:rPr lang="ko-KR" altLang="en-US" dirty="0"/>
              <a:t> 버튼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ACA9BD-F9FE-4F5F-979A-261C7FFA774D}"/>
              </a:ext>
            </a:extLst>
          </p:cNvPr>
          <p:cNvCxnSpPr/>
          <p:nvPr/>
        </p:nvCxnSpPr>
        <p:spPr>
          <a:xfrm flipH="1" flipV="1">
            <a:off x="8171543" y="911374"/>
            <a:ext cx="899886" cy="7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81E4CA77-9BC8-4E1F-A626-BB92692F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1" y="265043"/>
            <a:ext cx="3535811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DDB8E-4AA2-485A-9E06-F4F95FD96DA7}"/>
              </a:ext>
            </a:extLst>
          </p:cNvPr>
          <p:cNvSpPr txBox="1"/>
          <p:nvPr/>
        </p:nvSpPr>
        <p:spPr>
          <a:xfrm>
            <a:off x="212035" y="291548"/>
            <a:ext cx="33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zzaturi</a:t>
            </a:r>
            <a:r>
              <a:rPr lang="en-US" altLang="ko-KR" dirty="0"/>
              <a:t>(</a:t>
            </a:r>
            <a:r>
              <a:rPr lang="en-US" altLang="ko-KR" dirty="0" err="1"/>
              <a:t>meetingRoom_floor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7BA3A-D8EC-44A5-9691-3AA1B890E99F}"/>
              </a:ext>
            </a:extLst>
          </p:cNvPr>
          <p:cNvSpPr txBox="1"/>
          <p:nvPr/>
        </p:nvSpPr>
        <p:spPr>
          <a:xfrm>
            <a:off x="8795657" y="342900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누르면 </a:t>
            </a:r>
            <a:r>
              <a:rPr lang="en-US" altLang="ko-KR" dirty="0"/>
              <a:t>6</a:t>
            </a:r>
            <a:r>
              <a:rPr lang="ko-KR" altLang="en-US" dirty="0"/>
              <a:t>으로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6CF5F9-FF4A-4291-A098-CA5B67FA1ACC}"/>
              </a:ext>
            </a:extLst>
          </p:cNvPr>
          <p:cNvCxnSpPr>
            <a:stCxn id="7" idx="1"/>
          </p:cNvCxnSpPr>
          <p:nvPr/>
        </p:nvCxnSpPr>
        <p:spPr>
          <a:xfrm flipH="1">
            <a:off x="7634514" y="3613666"/>
            <a:ext cx="1161143" cy="30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6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17203-7B11-419D-B9A8-EF92F5923F2F}"/>
              </a:ext>
            </a:extLst>
          </p:cNvPr>
          <p:cNvSpPr txBox="1"/>
          <p:nvPr/>
        </p:nvSpPr>
        <p:spPr>
          <a:xfrm>
            <a:off x="116114" y="304800"/>
            <a:ext cx="261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meetingRoom_Detail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4630EB9-D2A0-488E-9D42-7551D60C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08" y="958850"/>
            <a:ext cx="882967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020D2-E4F1-4342-A560-28D13005B181}"/>
              </a:ext>
            </a:extLst>
          </p:cNvPr>
          <p:cNvSpPr txBox="1"/>
          <p:nvPr/>
        </p:nvSpPr>
        <p:spPr>
          <a:xfrm>
            <a:off x="1687126" y="156352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2215D-FBE9-4B22-B6F2-5BAF0AEF9CC5}"/>
              </a:ext>
            </a:extLst>
          </p:cNvPr>
          <p:cNvSpPr txBox="1"/>
          <p:nvPr/>
        </p:nvSpPr>
        <p:spPr>
          <a:xfrm>
            <a:off x="3073240" y="156352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08BD4-B8BA-4EC0-B1DC-80D825356CEF}"/>
              </a:ext>
            </a:extLst>
          </p:cNvPr>
          <p:cNvSpPr txBox="1"/>
          <p:nvPr/>
        </p:nvSpPr>
        <p:spPr>
          <a:xfrm>
            <a:off x="3073240" y="2286054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41B82-1447-42A6-B6BC-5C532A093905}"/>
              </a:ext>
            </a:extLst>
          </p:cNvPr>
          <p:cNvSpPr txBox="1"/>
          <p:nvPr/>
        </p:nvSpPr>
        <p:spPr>
          <a:xfrm>
            <a:off x="4861799" y="1563522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26EC9-1275-42C6-B7EC-6CAF9AD4626A}"/>
              </a:ext>
            </a:extLst>
          </p:cNvPr>
          <p:cNvSpPr txBox="1"/>
          <p:nvPr/>
        </p:nvSpPr>
        <p:spPr>
          <a:xfrm>
            <a:off x="6288261" y="2477922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01D36-0A4C-448B-8F10-F47557BAB834}"/>
              </a:ext>
            </a:extLst>
          </p:cNvPr>
          <p:cNvSpPr txBox="1"/>
          <p:nvPr/>
        </p:nvSpPr>
        <p:spPr>
          <a:xfrm>
            <a:off x="7974163" y="1240356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C514C-FDA9-4F81-BBC0-DB4DE47553E4}"/>
              </a:ext>
            </a:extLst>
          </p:cNvPr>
          <p:cNvSpPr txBox="1"/>
          <p:nvPr/>
        </p:nvSpPr>
        <p:spPr>
          <a:xfrm>
            <a:off x="9038050" y="1240356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B428F-A4F8-4AB4-BD0B-C85336726F67}"/>
              </a:ext>
            </a:extLst>
          </p:cNvPr>
          <p:cNvSpPr txBox="1"/>
          <p:nvPr/>
        </p:nvSpPr>
        <p:spPr>
          <a:xfrm>
            <a:off x="8830301" y="3348187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36FD1-9B41-476C-B028-392BBBE4A731}"/>
              </a:ext>
            </a:extLst>
          </p:cNvPr>
          <p:cNvSpPr txBox="1"/>
          <p:nvPr/>
        </p:nvSpPr>
        <p:spPr>
          <a:xfrm>
            <a:off x="8830301" y="4276024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E89AB-762C-475E-8CFC-E6C946B6058C}"/>
              </a:ext>
            </a:extLst>
          </p:cNvPr>
          <p:cNvSpPr txBox="1"/>
          <p:nvPr/>
        </p:nvSpPr>
        <p:spPr>
          <a:xfrm>
            <a:off x="8181912" y="443928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177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87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정연</dc:creator>
  <cp:lastModifiedBy>임 정연</cp:lastModifiedBy>
  <cp:revision>11</cp:revision>
  <dcterms:created xsi:type="dcterms:W3CDTF">2019-03-16T07:44:32Z</dcterms:created>
  <dcterms:modified xsi:type="dcterms:W3CDTF">2019-03-19T02:14:00Z</dcterms:modified>
</cp:coreProperties>
</file>