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20104100" cy="8045450"/>
  <p:notesSz cx="20104100" cy="80454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62" y="49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2494089"/>
            <a:ext cx="17088486" cy="1689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4505452"/>
            <a:ext cx="14072870" cy="2011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1850453"/>
            <a:ext cx="8745284" cy="5309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1850453"/>
            <a:ext cx="8745284" cy="5309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137080" y="6835394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0" y="0"/>
                </a:moveTo>
                <a:lnTo>
                  <a:pt x="0" y="39091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137080" y="6835394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0" y="0"/>
                </a:moveTo>
                <a:lnTo>
                  <a:pt x="0" y="39091"/>
                </a:lnTo>
              </a:path>
            </a:pathLst>
          </a:custGeom>
          <a:ln w="89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758982" y="6835394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0" y="0"/>
                </a:moveTo>
                <a:lnTo>
                  <a:pt x="0" y="39091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758982" y="6835394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0" y="0"/>
                </a:moveTo>
                <a:lnTo>
                  <a:pt x="0" y="39091"/>
                </a:lnTo>
              </a:path>
            </a:pathLst>
          </a:custGeom>
          <a:ln w="89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80885" y="6835394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0" y="0"/>
                </a:moveTo>
                <a:lnTo>
                  <a:pt x="0" y="39091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80885" y="6835394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0" y="0"/>
                </a:moveTo>
                <a:lnTo>
                  <a:pt x="0" y="39091"/>
                </a:lnTo>
              </a:path>
            </a:pathLst>
          </a:custGeom>
          <a:ln w="89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002788" y="6835394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0" y="0"/>
                </a:moveTo>
                <a:lnTo>
                  <a:pt x="0" y="39091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002788" y="6835394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0" y="0"/>
                </a:moveTo>
                <a:lnTo>
                  <a:pt x="0" y="39091"/>
                </a:lnTo>
              </a:path>
            </a:pathLst>
          </a:custGeom>
          <a:ln w="89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624691" y="6835394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0" y="0"/>
                </a:moveTo>
                <a:lnTo>
                  <a:pt x="0" y="39091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0624691" y="6835394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0" y="0"/>
                </a:moveTo>
                <a:lnTo>
                  <a:pt x="0" y="39091"/>
                </a:lnTo>
              </a:path>
            </a:pathLst>
          </a:custGeom>
          <a:ln w="89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1246594" y="6835394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0" y="0"/>
                </a:moveTo>
                <a:lnTo>
                  <a:pt x="0" y="39091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1246594" y="6835394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0" y="0"/>
                </a:moveTo>
                <a:lnTo>
                  <a:pt x="0" y="39091"/>
                </a:lnTo>
              </a:path>
            </a:pathLst>
          </a:custGeom>
          <a:ln w="89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1868497" y="6835394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0" y="0"/>
                </a:moveTo>
                <a:lnTo>
                  <a:pt x="0" y="39091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11868497" y="6835394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0" y="0"/>
                </a:moveTo>
                <a:lnTo>
                  <a:pt x="0" y="39091"/>
                </a:lnTo>
              </a:path>
            </a:pathLst>
          </a:custGeom>
          <a:ln w="89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2490400" y="6835394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0" y="0"/>
                </a:moveTo>
                <a:lnTo>
                  <a:pt x="0" y="39091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12490400" y="6835394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0" y="0"/>
                </a:moveTo>
                <a:lnTo>
                  <a:pt x="0" y="39091"/>
                </a:lnTo>
              </a:path>
            </a:pathLst>
          </a:custGeom>
          <a:ln w="89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13112302" y="6835394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0" y="0"/>
                </a:moveTo>
                <a:lnTo>
                  <a:pt x="0" y="39091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13112302" y="6835394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0" y="0"/>
                </a:moveTo>
                <a:lnTo>
                  <a:pt x="0" y="39091"/>
                </a:lnTo>
              </a:path>
            </a:pathLst>
          </a:custGeom>
          <a:ln w="89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011773" y="828008"/>
            <a:ext cx="3636644" cy="3568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1850453"/>
            <a:ext cx="18093690" cy="5309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7482268"/>
            <a:ext cx="6433312" cy="4022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7482268"/>
            <a:ext cx="4623943" cy="4022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7482268"/>
            <a:ext cx="4623943" cy="4022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object 244">
            <a:extLst>
              <a:ext uri="{FF2B5EF4-FFF2-40B4-BE49-F238E27FC236}">
                <a16:creationId xmlns:a16="http://schemas.microsoft.com/office/drawing/2014/main" id="{4E611D6F-909A-10A8-3990-3AED498149EF}"/>
              </a:ext>
            </a:extLst>
          </p:cNvPr>
          <p:cNvSpPr txBox="1"/>
          <p:nvPr/>
        </p:nvSpPr>
        <p:spPr>
          <a:xfrm>
            <a:off x="16833850" y="5653747"/>
            <a:ext cx="2159824" cy="473847"/>
          </a:xfrm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lang="en-US" sz="2800" b="1" spc="-10" dirty="0">
                <a:latin typeface="Verdana"/>
                <a:cs typeface="Verdana"/>
              </a:rPr>
              <a:t>Cluster</a:t>
            </a:r>
            <a:endParaRPr lang="en-US" sz="2800" dirty="0">
              <a:latin typeface="Verdana"/>
              <a:cs typeface="Verdana"/>
            </a:endParaRPr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A36E77E2-D5F0-B674-6CD4-EBBCD91004E3}"/>
              </a:ext>
            </a:extLst>
          </p:cNvPr>
          <p:cNvSpPr/>
          <p:nvPr/>
        </p:nvSpPr>
        <p:spPr>
          <a:xfrm>
            <a:off x="16219841" y="4861152"/>
            <a:ext cx="989013" cy="904264"/>
          </a:xfrm>
          <a:prstGeom prst="ellipse">
            <a:avLst/>
          </a:prstGeom>
          <a:noFill/>
          <a:ln w="317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CD242B51-1268-FA89-14C7-0FF0704A54D0}"/>
              </a:ext>
            </a:extLst>
          </p:cNvPr>
          <p:cNvSpPr/>
          <p:nvPr/>
        </p:nvSpPr>
        <p:spPr>
          <a:xfrm>
            <a:off x="10624344" y="4741343"/>
            <a:ext cx="989013" cy="904264"/>
          </a:xfrm>
          <a:prstGeom prst="ellipse">
            <a:avLst/>
          </a:prstGeom>
          <a:noFill/>
          <a:ln w="317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/>
          <p:nvPr/>
        </p:nvSpPr>
        <p:spPr>
          <a:xfrm>
            <a:off x="7619463" y="6819601"/>
            <a:ext cx="5785387" cy="61875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210"/>
              </a:lnSpc>
              <a:spcBef>
                <a:spcPts val="125"/>
              </a:spcBef>
              <a:tabLst>
                <a:tab pos="634365" algn="l"/>
                <a:tab pos="1256030" algn="l"/>
                <a:tab pos="1878330" algn="l"/>
                <a:tab pos="2499995" algn="l"/>
                <a:tab pos="3121660" algn="l"/>
                <a:tab pos="3601720" algn="l"/>
                <a:tab pos="4223385" algn="l"/>
                <a:tab pos="4845685" algn="l"/>
              </a:tabLst>
            </a:pPr>
            <a:r>
              <a:rPr lang="en-US" sz="1950" spc="-25" dirty="0">
                <a:latin typeface="Lucida Sans"/>
                <a:cs typeface="Lucida Sans"/>
              </a:rPr>
              <a:t>   </a:t>
            </a:r>
            <a:r>
              <a:rPr sz="1950" spc="-25" dirty="0">
                <a:latin typeface="Lucida Sans"/>
                <a:cs typeface="Lucida Sans"/>
              </a:rPr>
              <a:t>15</a:t>
            </a:r>
            <a:r>
              <a:rPr sz="1950" dirty="0">
                <a:latin typeface="Lucida Sans"/>
                <a:cs typeface="Lucida Sans"/>
              </a:rPr>
              <a:t>	</a:t>
            </a:r>
            <a:r>
              <a:rPr lang="en-US" sz="1950" dirty="0">
                <a:latin typeface="Lucida Sans"/>
                <a:cs typeface="Lucida Sans"/>
              </a:rPr>
              <a:t>   </a:t>
            </a:r>
            <a:r>
              <a:rPr sz="1950" spc="-25" dirty="0">
                <a:latin typeface="Lucida Sans"/>
                <a:cs typeface="Lucida Sans"/>
              </a:rPr>
              <a:t>30</a:t>
            </a:r>
            <a:r>
              <a:rPr sz="1950" dirty="0">
                <a:latin typeface="Lucida Sans"/>
                <a:cs typeface="Lucida Sans"/>
              </a:rPr>
              <a:t>	</a:t>
            </a:r>
            <a:r>
              <a:rPr lang="en-US" sz="1950" dirty="0">
                <a:latin typeface="Lucida Sans"/>
                <a:cs typeface="Lucida Sans"/>
              </a:rPr>
              <a:t>   </a:t>
            </a:r>
            <a:r>
              <a:rPr sz="1950" spc="-25" dirty="0">
                <a:latin typeface="Lucida Sans"/>
                <a:cs typeface="Lucida Sans"/>
              </a:rPr>
              <a:t>45</a:t>
            </a:r>
            <a:r>
              <a:rPr sz="1950" dirty="0">
                <a:latin typeface="Lucida Sans"/>
                <a:cs typeface="Lucida Sans"/>
              </a:rPr>
              <a:t>	</a:t>
            </a:r>
            <a:r>
              <a:rPr lang="en-US" sz="1950" dirty="0">
                <a:latin typeface="Lucida Sans"/>
                <a:cs typeface="Lucida Sans"/>
              </a:rPr>
              <a:t>   </a:t>
            </a:r>
            <a:r>
              <a:rPr sz="1950" spc="-25" dirty="0">
                <a:latin typeface="Lucida Sans"/>
                <a:cs typeface="Lucida Sans"/>
              </a:rPr>
              <a:t>60</a:t>
            </a:r>
            <a:r>
              <a:rPr sz="1950" dirty="0">
                <a:latin typeface="Lucida Sans"/>
                <a:cs typeface="Lucida Sans"/>
              </a:rPr>
              <a:t>	</a:t>
            </a:r>
            <a:r>
              <a:rPr lang="en-US" sz="1950" dirty="0">
                <a:latin typeface="Lucida Sans"/>
                <a:cs typeface="Lucida Sans"/>
              </a:rPr>
              <a:t>   </a:t>
            </a:r>
            <a:r>
              <a:rPr sz="1950" spc="-25" dirty="0">
                <a:latin typeface="Lucida Sans"/>
                <a:cs typeface="Lucida Sans"/>
              </a:rPr>
              <a:t>75</a:t>
            </a:r>
            <a:r>
              <a:rPr sz="1950" dirty="0">
                <a:latin typeface="Lucida Sans"/>
                <a:cs typeface="Lucida Sans"/>
              </a:rPr>
              <a:t>	</a:t>
            </a:r>
            <a:r>
              <a:rPr lang="en-US" sz="1950" dirty="0">
                <a:latin typeface="Lucida Sans"/>
                <a:cs typeface="Lucida Sans"/>
              </a:rPr>
              <a:t>  </a:t>
            </a:r>
            <a:r>
              <a:rPr sz="1950" spc="-25" dirty="0">
                <a:latin typeface="Lucida Sans"/>
                <a:cs typeface="Lucida Sans"/>
              </a:rPr>
              <a:t>90</a:t>
            </a:r>
            <a:r>
              <a:rPr sz="1950" dirty="0">
                <a:latin typeface="Lucida Sans"/>
                <a:cs typeface="Lucida Sans"/>
              </a:rPr>
              <a:t>	</a:t>
            </a:r>
            <a:r>
              <a:rPr lang="en-US" sz="1950" dirty="0">
                <a:latin typeface="Lucida Sans"/>
                <a:cs typeface="Lucida Sans"/>
              </a:rPr>
              <a:t>   </a:t>
            </a:r>
            <a:r>
              <a:rPr sz="1950" spc="-25" dirty="0">
                <a:latin typeface="Lucida Sans"/>
                <a:cs typeface="Lucida Sans"/>
              </a:rPr>
              <a:t>105</a:t>
            </a:r>
            <a:r>
              <a:rPr lang="en-US" sz="1950" spc="-25" dirty="0">
                <a:latin typeface="Lucida Sans"/>
                <a:cs typeface="Lucida Sans"/>
              </a:rPr>
              <a:t>   </a:t>
            </a:r>
            <a:r>
              <a:rPr sz="1950" spc="-25" dirty="0">
                <a:latin typeface="Lucida Sans"/>
                <a:cs typeface="Lucida Sans"/>
              </a:rPr>
              <a:t>120</a:t>
            </a:r>
            <a:r>
              <a:rPr lang="en-US" sz="1950" spc="-25" dirty="0">
                <a:latin typeface="Lucida Sans"/>
                <a:cs typeface="Lucida Sans"/>
              </a:rPr>
              <a:t>   </a:t>
            </a:r>
            <a:r>
              <a:rPr sz="1950" spc="-110" dirty="0">
                <a:latin typeface="Lucida Sans"/>
                <a:cs typeface="Lucida Sans"/>
              </a:rPr>
              <a:t>135</a:t>
            </a:r>
            <a:endParaRPr sz="1950" dirty="0">
              <a:latin typeface="Lucida Sans"/>
              <a:cs typeface="Lucida Sans"/>
            </a:endParaRPr>
          </a:p>
          <a:p>
            <a:pPr marL="1069975" algn="just">
              <a:lnSpc>
                <a:spcPts val="2450"/>
              </a:lnSpc>
            </a:pPr>
            <a:r>
              <a:rPr lang="en-US" sz="2150" spc="-60" dirty="0">
                <a:latin typeface="Lucida Sans"/>
                <a:cs typeface="Lucida Sans"/>
              </a:rPr>
              <a:t>       </a:t>
            </a:r>
            <a:r>
              <a:rPr sz="2150" spc="-60" dirty="0">
                <a:latin typeface="Lucida Sans"/>
                <a:cs typeface="Lucida Sans"/>
              </a:rPr>
              <a:t>Payload</a:t>
            </a:r>
            <a:r>
              <a:rPr sz="2150" spc="-55" dirty="0">
                <a:latin typeface="Lucida Sans"/>
                <a:cs typeface="Lucida Sans"/>
              </a:rPr>
              <a:t> </a:t>
            </a:r>
            <a:r>
              <a:rPr sz="2150" spc="-95" dirty="0">
                <a:latin typeface="Lucida Sans"/>
                <a:cs typeface="Lucida Sans"/>
              </a:rPr>
              <a:t>in</a:t>
            </a:r>
            <a:r>
              <a:rPr sz="2150" spc="-50" dirty="0">
                <a:latin typeface="Lucida Sans"/>
                <a:cs typeface="Lucida Sans"/>
              </a:rPr>
              <a:t> </a:t>
            </a:r>
            <a:r>
              <a:rPr lang="en-US" sz="2150" spc="-105" dirty="0">
                <a:latin typeface="Lucida Sans"/>
                <a:cs typeface="Lucida Sans"/>
              </a:rPr>
              <a:t>1,000</a:t>
            </a:r>
            <a:r>
              <a:rPr sz="2150" spc="-55" dirty="0">
                <a:latin typeface="Lucida Sans"/>
                <a:cs typeface="Lucida Sans"/>
              </a:rPr>
              <a:t> </a:t>
            </a:r>
            <a:r>
              <a:rPr sz="2150" spc="-20" dirty="0">
                <a:latin typeface="Lucida Sans"/>
                <a:cs typeface="Lucida Sans"/>
              </a:rPr>
              <a:t>Kg</a:t>
            </a:r>
            <a:r>
              <a:rPr lang="en-US" sz="2150" spc="-20" dirty="0">
                <a:latin typeface="Lucida Sans"/>
                <a:cs typeface="Lucida Sans"/>
              </a:rPr>
              <a:t> </a:t>
            </a:r>
            <a:endParaRPr sz="2150" dirty="0">
              <a:latin typeface="Lucida Sans"/>
              <a:cs typeface="Lucida San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600466" y="2010410"/>
            <a:ext cx="5783301" cy="4825365"/>
            <a:chOff x="7600466" y="2010410"/>
            <a:chExt cx="5783301" cy="4825365"/>
          </a:xfrm>
        </p:grpSpPr>
        <p:sp>
          <p:nvSpPr>
            <p:cNvPr id="4" name="object 4"/>
            <p:cNvSpPr/>
            <p:nvPr/>
          </p:nvSpPr>
          <p:spPr>
            <a:xfrm>
              <a:off x="7600466" y="6609564"/>
              <a:ext cx="39370" cy="0"/>
            </a:xfrm>
            <a:custGeom>
              <a:avLst/>
              <a:gdLst/>
              <a:ahLst/>
              <a:cxnLst/>
              <a:rect l="l" t="t" r="r" b="b"/>
              <a:pathLst>
                <a:path w="39370">
                  <a:moveTo>
                    <a:pt x="39091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00466" y="6609564"/>
              <a:ext cx="39370" cy="0"/>
            </a:xfrm>
            <a:custGeom>
              <a:avLst/>
              <a:gdLst/>
              <a:ahLst/>
              <a:cxnLst/>
              <a:rect l="l" t="t" r="r" b="b"/>
              <a:pathLst>
                <a:path w="39370">
                  <a:moveTo>
                    <a:pt x="39091" y="0"/>
                  </a:moveTo>
                  <a:lnTo>
                    <a:pt x="0" y="0"/>
                  </a:lnTo>
                </a:path>
              </a:pathLst>
            </a:custGeom>
            <a:ln w="89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00466" y="5902002"/>
              <a:ext cx="39370" cy="0"/>
            </a:xfrm>
            <a:custGeom>
              <a:avLst/>
              <a:gdLst/>
              <a:ahLst/>
              <a:cxnLst/>
              <a:rect l="l" t="t" r="r" b="b"/>
              <a:pathLst>
                <a:path w="39370">
                  <a:moveTo>
                    <a:pt x="39091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00466" y="5902002"/>
              <a:ext cx="39370" cy="0"/>
            </a:xfrm>
            <a:custGeom>
              <a:avLst/>
              <a:gdLst/>
              <a:ahLst/>
              <a:cxnLst/>
              <a:rect l="l" t="t" r="r" b="b"/>
              <a:pathLst>
                <a:path w="39370">
                  <a:moveTo>
                    <a:pt x="39091" y="0"/>
                  </a:moveTo>
                  <a:lnTo>
                    <a:pt x="0" y="0"/>
                  </a:lnTo>
                </a:path>
              </a:pathLst>
            </a:custGeom>
            <a:ln w="89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00466" y="5194440"/>
              <a:ext cx="39370" cy="0"/>
            </a:xfrm>
            <a:custGeom>
              <a:avLst/>
              <a:gdLst/>
              <a:ahLst/>
              <a:cxnLst/>
              <a:rect l="l" t="t" r="r" b="b"/>
              <a:pathLst>
                <a:path w="39370">
                  <a:moveTo>
                    <a:pt x="39091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00466" y="5194440"/>
              <a:ext cx="39370" cy="0"/>
            </a:xfrm>
            <a:custGeom>
              <a:avLst/>
              <a:gdLst/>
              <a:ahLst/>
              <a:cxnLst/>
              <a:rect l="l" t="t" r="r" b="b"/>
              <a:pathLst>
                <a:path w="39370">
                  <a:moveTo>
                    <a:pt x="39091" y="0"/>
                  </a:moveTo>
                  <a:lnTo>
                    <a:pt x="0" y="0"/>
                  </a:lnTo>
                </a:path>
              </a:pathLst>
            </a:custGeom>
            <a:ln w="89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00466" y="4486877"/>
              <a:ext cx="39370" cy="0"/>
            </a:xfrm>
            <a:custGeom>
              <a:avLst/>
              <a:gdLst/>
              <a:ahLst/>
              <a:cxnLst/>
              <a:rect l="l" t="t" r="r" b="b"/>
              <a:pathLst>
                <a:path w="39370">
                  <a:moveTo>
                    <a:pt x="39091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600466" y="4486877"/>
              <a:ext cx="39370" cy="0"/>
            </a:xfrm>
            <a:custGeom>
              <a:avLst/>
              <a:gdLst/>
              <a:ahLst/>
              <a:cxnLst/>
              <a:rect l="l" t="t" r="r" b="b"/>
              <a:pathLst>
                <a:path w="39370">
                  <a:moveTo>
                    <a:pt x="39091" y="0"/>
                  </a:moveTo>
                  <a:lnTo>
                    <a:pt x="0" y="0"/>
                  </a:lnTo>
                </a:path>
              </a:pathLst>
            </a:custGeom>
            <a:ln w="89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600466" y="3779315"/>
              <a:ext cx="39370" cy="0"/>
            </a:xfrm>
            <a:custGeom>
              <a:avLst/>
              <a:gdLst/>
              <a:ahLst/>
              <a:cxnLst/>
              <a:rect l="l" t="t" r="r" b="b"/>
              <a:pathLst>
                <a:path w="39370">
                  <a:moveTo>
                    <a:pt x="39091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600466" y="3779315"/>
              <a:ext cx="39370" cy="0"/>
            </a:xfrm>
            <a:custGeom>
              <a:avLst/>
              <a:gdLst/>
              <a:ahLst/>
              <a:cxnLst/>
              <a:rect l="l" t="t" r="r" b="b"/>
              <a:pathLst>
                <a:path w="39370">
                  <a:moveTo>
                    <a:pt x="39091" y="0"/>
                  </a:moveTo>
                  <a:lnTo>
                    <a:pt x="0" y="0"/>
                  </a:lnTo>
                </a:path>
              </a:pathLst>
            </a:custGeom>
            <a:ln w="89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600466" y="3071753"/>
              <a:ext cx="39370" cy="0"/>
            </a:xfrm>
            <a:custGeom>
              <a:avLst/>
              <a:gdLst/>
              <a:ahLst/>
              <a:cxnLst/>
              <a:rect l="l" t="t" r="r" b="b"/>
              <a:pathLst>
                <a:path w="39370">
                  <a:moveTo>
                    <a:pt x="39091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600466" y="3071753"/>
              <a:ext cx="39370" cy="0"/>
            </a:xfrm>
            <a:custGeom>
              <a:avLst/>
              <a:gdLst/>
              <a:ahLst/>
              <a:cxnLst/>
              <a:rect l="l" t="t" r="r" b="b"/>
              <a:pathLst>
                <a:path w="39370">
                  <a:moveTo>
                    <a:pt x="39091" y="0"/>
                  </a:moveTo>
                  <a:lnTo>
                    <a:pt x="0" y="0"/>
                  </a:lnTo>
                </a:path>
              </a:pathLst>
            </a:custGeom>
            <a:ln w="89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600466" y="2364191"/>
              <a:ext cx="39370" cy="0"/>
            </a:xfrm>
            <a:custGeom>
              <a:avLst/>
              <a:gdLst/>
              <a:ahLst/>
              <a:cxnLst/>
              <a:rect l="l" t="t" r="r" b="b"/>
              <a:pathLst>
                <a:path w="39370">
                  <a:moveTo>
                    <a:pt x="39091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600466" y="2364191"/>
              <a:ext cx="39370" cy="0"/>
            </a:xfrm>
            <a:custGeom>
              <a:avLst/>
              <a:gdLst/>
              <a:ahLst/>
              <a:cxnLst/>
              <a:rect l="l" t="t" r="r" b="b"/>
              <a:pathLst>
                <a:path w="39370">
                  <a:moveTo>
                    <a:pt x="39091" y="0"/>
                  </a:moveTo>
                  <a:lnTo>
                    <a:pt x="0" y="0"/>
                  </a:lnTo>
                </a:path>
              </a:pathLst>
            </a:custGeom>
            <a:ln w="89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639557" y="2364191"/>
              <a:ext cx="5744210" cy="0"/>
            </a:xfrm>
            <a:custGeom>
              <a:avLst/>
              <a:gdLst/>
              <a:ahLst/>
              <a:cxnLst/>
              <a:rect l="l" t="t" r="r" b="b"/>
              <a:pathLst>
                <a:path w="5744209">
                  <a:moveTo>
                    <a:pt x="0" y="0"/>
                  </a:moveTo>
                  <a:lnTo>
                    <a:pt x="5744028" y="0"/>
                  </a:lnTo>
                </a:path>
              </a:pathLst>
            </a:custGeom>
            <a:ln w="16753">
              <a:solidFill>
                <a:srgbClr val="0000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639557" y="2010410"/>
              <a:ext cx="5744210" cy="4825365"/>
            </a:xfrm>
            <a:custGeom>
              <a:avLst/>
              <a:gdLst/>
              <a:ahLst/>
              <a:cxnLst/>
              <a:rect l="l" t="t" r="r" b="b"/>
              <a:pathLst>
                <a:path w="5744209" h="4825365">
                  <a:moveTo>
                    <a:pt x="0" y="4824983"/>
                  </a:moveTo>
                  <a:lnTo>
                    <a:pt x="0" y="0"/>
                  </a:lnTo>
                </a:path>
                <a:path w="5744209" h="4825365">
                  <a:moveTo>
                    <a:pt x="5744028" y="4824983"/>
                  </a:moveTo>
                  <a:lnTo>
                    <a:pt x="5744028" y="0"/>
                  </a:lnTo>
                </a:path>
                <a:path w="5744209" h="4825365">
                  <a:moveTo>
                    <a:pt x="0" y="4824983"/>
                  </a:moveTo>
                  <a:lnTo>
                    <a:pt x="5744028" y="4824983"/>
                  </a:lnTo>
                </a:path>
                <a:path w="5744209" h="4825365">
                  <a:moveTo>
                    <a:pt x="0" y="0"/>
                  </a:moveTo>
                  <a:lnTo>
                    <a:pt x="5744028" y="0"/>
                  </a:lnTo>
                </a:path>
              </a:pathLst>
            </a:custGeom>
            <a:ln w="89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000873" y="6430687"/>
            <a:ext cx="57340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-105" dirty="0">
                <a:latin typeface="Lucida Sans"/>
                <a:cs typeface="Lucida Sans"/>
              </a:rPr>
              <a:t>4.0M</a:t>
            </a:r>
            <a:endParaRPr sz="1950">
              <a:latin typeface="Lucida Sans"/>
              <a:cs typeface="Lucida San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000873" y="5723125"/>
            <a:ext cx="57340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-105" dirty="0">
                <a:latin typeface="Lucida Sans"/>
                <a:cs typeface="Lucida Sans"/>
              </a:rPr>
              <a:t>5.0M</a:t>
            </a:r>
            <a:endParaRPr sz="1950">
              <a:latin typeface="Lucida Sans"/>
              <a:cs typeface="Lucida San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000873" y="5015563"/>
            <a:ext cx="57340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-105" dirty="0">
                <a:latin typeface="Lucida Sans"/>
                <a:cs typeface="Lucida Sans"/>
              </a:rPr>
              <a:t>6.0M</a:t>
            </a:r>
            <a:endParaRPr sz="1950">
              <a:latin typeface="Lucida Sans"/>
              <a:cs typeface="Lucida San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000873" y="4308001"/>
            <a:ext cx="57340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-105" dirty="0">
                <a:latin typeface="Lucida Sans"/>
                <a:cs typeface="Lucida Sans"/>
              </a:rPr>
              <a:t>7.0M</a:t>
            </a:r>
            <a:endParaRPr sz="1950">
              <a:latin typeface="Lucida Sans"/>
              <a:cs typeface="Lucida San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000873" y="3600439"/>
            <a:ext cx="57340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-105" dirty="0">
                <a:latin typeface="Lucida Sans"/>
                <a:cs typeface="Lucida Sans"/>
              </a:rPr>
              <a:t>8.0M</a:t>
            </a:r>
            <a:endParaRPr sz="1950">
              <a:latin typeface="Lucida Sans"/>
              <a:cs typeface="Lucida San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000873" y="2892876"/>
            <a:ext cx="57340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-105" dirty="0">
                <a:latin typeface="Lucida Sans"/>
                <a:cs typeface="Lucida Sans"/>
              </a:rPr>
              <a:t>9.0M</a:t>
            </a:r>
            <a:endParaRPr sz="1950">
              <a:latin typeface="Lucida Sans"/>
              <a:cs typeface="Lucida San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251450" y="2185314"/>
            <a:ext cx="2323013" cy="44691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2800" b="1" spc="-10" dirty="0">
                <a:latin typeface="Verdana"/>
                <a:cs typeface="Verdana"/>
              </a:rPr>
              <a:t>Budget </a:t>
            </a:r>
            <a:r>
              <a:rPr sz="1950" spc="-110" dirty="0">
                <a:latin typeface="Lucida Sans"/>
                <a:cs typeface="Lucida Sans"/>
              </a:rPr>
              <a:t>10.0M</a:t>
            </a:r>
            <a:endParaRPr sz="1950" dirty="0">
              <a:latin typeface="Lucida Sans"/>
              <a:cs typeface="Lucida San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699250" y="3274062"/>
            <a:ext cx="263525" cy="229806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00"/>
              </a:lnSpc>
            </a:pPr>
            <a:r>
              <a:rPr sz="2150" spc="-110" dirty="0">
                <a:latin typeface="Lucida Sans"/>
                <a:cs typeface="Lucida Sans"/>
              </a:rPr>
              <a:t>Cost</a:t>
            </a:r>
            <a:r>
              <a:rPr sz="2150" spc="-40" dirty="0">
                <a:latin typeface="Lucida Sans"/>
                <a:cs typeface="Lucida Sans"/>
              </a:rPr>
              <a:t> </a:t>
            </a:r>
            <a:r>
              <a:rPr sz="2150" spc="-95" dirty="0">
                <a:latin typeface="Lucida Sans"/>
                <a:cs typeface="Lucida Sans"/>
              </a:rPr>
              <a:t>in</a:t>
            </a:r>
            <a:r>
              <a:rPr sz="2150" spc="-40" dirty="0">
                <a:latin typeface="Lucida Sans"/>
                <a:cs typeface="Lucida Sans"/>
              </a:rPr>
              <a:t> </a:t>
            </a:r>
            <a:r>
              <a:rPr sz="2150" spc="-120" dirty="0">
                <a:latin typeface="Lucida Sans"/>
                <a:cs typeface="Lucida Sans"/>
              </a:rPr>
              <a:t>Millions</a:t>
            </a:r>
            <a:r>
              <a:rPr sz="2150" spc="-40" dirty="0">
                <a:latin typeface="Lucida Sans"/>
                <a:cs typeface="Lucida Sans"/>
              </a:rPr>
              <a:t> </a:t>
            </a:r>
            <a:r>
              <a:rPr sz="2150" spc="-25" dirty="0">
                <a:latin typeface="Lucida Sans"/>
                <a:cs typeface="Lucida Sans"/>
              </a:rPr>
              <a:t>($)</a:t>
            </a:r>
            <a:endParaRPr sz="2150" dirty="0">
              <a:latin typeface="Lucida Sans"/>
              <a:cs typeface="Lucida San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619463" y="7451725"/>
            <a:ext cx="5785386" cy="44691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lang="en-US" sz="2800" b="1" spc="-185" dirty="0">
                <a:latin typeface="Verdana"/>
                <a:cs typeface="Verdana"/>
              </a:rPr>
              <a:t>(a) </a:t>
            </a:r>
            <a:r>
              <a:rPr sz="2800" b="1" spc="-120" dirty="0">
                <a:latin typeface="Verdana"/>
                <a:cs typeface="Verdana"/>
              </a:rPr>
              <a:t>Cost</a:t>
            </a:r>
            <a:r>
              <a:rPr sz="2800" b="1" spc="-45" dirty="0">
                <a:latin typeface="Verdana"/>
                <a:cs typeface="Verdana"/>
              </a:rPr>
              <a:t> </a:t>
            </a:r>
            <a:r>
              <a:rPr sz="2800" b="1" spc="-135" dirty="0">
                <a:latin typeface="Verdana"/>
                <a:cs typeface="Verdana"/>
              </a:rPr>
              <a:t>vs</a:t>
            </a:r>
            <a:r>
              <a:rPr lang="en-US" sz="2800" b="1" spc="-135" dirty="0">
                <a:latin typeface="Verdana"/>
                <a:cs typeface="Verdana"/>
              </a:rPr>
              <a:t>.</a:t>
            </a:r>
            <a:r>
              <a:rPr sz="2800" b="1" spc="-45" dirty="0">
                <a:latin typeface="Verdana"/>
                <a:cs typeface="Verdana"/>
              </a:rPr>
              <a:t> </a:t>
            </a:r>
            <a:r>
              <a:rPr sz="2800" b="1" spc="-160" dirty="0">
                <a:latin typeface="Verdana"/>
                <a:cs typeface="Verdana"/>
              </a:rPr>
              <a:t>Payloa</a:t>
            </a:r>
            <a:r>
              <a:rPr lang="en-US" sz="2800" b="1" spc="-160" dirty="0">
                <a:latin typeface="Verdana"/>
                <a:cs typeface="Verdana"/>
              </a:rPr>
              <a:t>d</a:t>
            </a:r>
            <a:endParaRPr sz="2800" dirty="0">
              <a:latin typeface="Verdana"/>
              <a:cs typeface="Verdan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7655814" y="2160147"/>
            <a:ext cx="5534461" cy="4617310"/>
            <a:chOff x="7655814" y="2160147"/>
            <a:chExt cx="5534461" cy="4617310"/>
          </a:xfrm>
        </p:grpSpPr>
        <p:sp>
          <p:nvSpPr>
            <p:cNvPr id="30" name="object 30"/>
            <p:cNvSpPr/>
            <p:nvPr/>
          </p:nvSpPr>
          <p:spPr>
            <a:xfrm>
              <a:off x="9117143" y="6619342"/>
              <a:ext cx="158115" cy="158115"/>
            </a:xfrm>
            <a:custGeom>
              <a:avLst/>
              <a:gdLst/>
              <a:ahLst/>
              <a:cxnLst/>
              <a:rect l="l" t="t" r="r" b="b"/>
              <a:pathLst>
                <a:path w="158115" h="158115">
                  <a:moveTo>
                    <a:pt x="0" y="157952"/>
                  </a:moveTo>
                  <a:lnTo>
                    <a:pt x="157952" y="157952"/>
                  </a:lnTo>
                  <a:lnTo>
                    <a:pt x="157952" y="0"/>
                  </a:lnTo>
                  <a:lnTo>
                    <a:pt x="0" y="0"/>
                  </a:lnTo>
                  <a:lnTo>
                    <a:pt x="0" y="157952"/>
                  </a:lnTo>
                  <a:close/>
                </a:path>
              </a:pathLst>
            </a:custGeom>
            <a:ln w="16753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797024" y="6072335"/>
              <a:ext cx="158115" cy="158115"/>
            </a:xfrm>
            <a:custGeom>
              <a:avLst/>
              <a:gdLst/>
              <a:ahLst/>
              <a:cxnLst/>
              <a:rect l="l" t="t" r="r" b="b"/>
              <a:pathLst>
                <a:path w="158115" h="158114">
                  <a:moveTo>
                    <a:pt x="0" y="157952"/>
                  </a:moveTo>
                  <a:lnTo>
                    <a:pt x="157952" y="157952"/>
                  </a:lnTo>
                  <a:lnTo>
                    <a:pt x="157952" y="0"/>
                  </a:lnTo>
                  <a:lnTo>
                    <a:pt x="0" y="0"/>
                  </a:lnTo>
                  <a:lnTo>
                    <a:pt x="0" y="157952"/>
                  </a:lnTo>
                  <a:close/>
                </a:path>
              </a:pathLst>
            </a:custGeom>
            <a:ln w="16753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932380" y="5723324"/>
              <a:ext cx="158115" cy="158115"/>
            </a:xfrm>
            <a:custGeom>
              <a:avLst/>
              <a:gdLst/>
              <a:ahLst/>
              <a:cxnLst/>
              <a:rect l="l" t="t" r="r" b="b"/>
              <a:pathLst>
                <a:path w="158115" h="158114">
                  <a:moveTo>
                    <a:pt x="0" y="157952"/>
                  </a:moveTo>
                  <a:lnTo>
                    <a:pt x="157952" y="157952"/>
                  </a:lnTo>
                  <a:lnTo>
                    <a:pt x="157952" y="0"/>
                  </a:lnTo>
                  <a:lnTo>
                    <a:pt x="0" y="0"/>
                  </a:lnTo>
                  <a:lnTo>
                    <a:pt x="0" y="157952"/>
                  </a:lnTo>
                  <a:close/>
                </a:path>
              </a:pathLst>
            </a:custGeom>
            <a:ln w="16753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948244" y="5677705"/>
              <a:ext cx="158115" cy="158115"/>
            </a:xfrm>
            <a:custGeom>
              <a:avLst/>
              <a:gdLst/>
              <a:ahLst/>
              <a:cxnLst/>
              <a:rect l="l" t="t" r="r" b="b"/>
              <a:pathLst>
                <a:path w="158115" h="158114">
                  <a:moveTo>
                    <a:pt x="0" y="157952"/>
                  </a:moveTo>
                  <a:lnTo>
                    <a:pt x="157952" y="157952"/>
                  </a:lnTo>
                  <a:lnTo>
                    <a:pt x="157952" y="0"/>
                  </a:lnTo>
                  <a:lnTo>
                    <a:pt x="0" y="0"/>
                  </a:lnTo>
                  <a:lnTo>
                    <a:pt x="0" y="157952"/>
                  </a:lnTo>
                  <a:close/>
                </a:path>
              </a:pathLst>
            </a:custGeom>
            <a:ln w="16753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088587" y="5610026"/>
              <a:ext cx="158115" cy="158115"/>
            </a:xfrm>
            <a:custGeom>
              <a:avLst/>
              <a:gdLst/>
              <a:ahLst/>
              <a:cxnLst/>
              <a:rect l="l" t="t" r="r" b="b"/>
              <a:pathLst>
                <a:path w="158115" h="158114">
                  <a:moveTo>
                    <a:pt x="0" y="157952"/>
                  </a:moveTo>
                  <a:lnTo>
                    <a:pt x="157952" y="157952"/>
                  </a:lnTo>
                  <a:lnTo>
                    <a:pt x="157952" y="0"/>
                  </a:lnTo>
                  <a:lnTo>
                    <a:pt x="0" y="0"/>
                  </a:lnTo>
                  <a:lnTo>
                    <a:pt x="0" y="157952"/>
                  </a:lnTo>
                  <a:close/>
                </a:path>
              </a:pathLst>
            </a:custGeom>
            <a:ln w="16753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677997" y="5220424"/>
              <a:ext cx="158115" cy="158115"/>
            </a:xfrm>
            <a:custGeom>
              <a:avLst/>
              <a:gdLst/>
              <a:ahLst/>
              <a:cxnLst/>
              <a:rect l="l" t="t" r="r" b="b"/>
              <a:pathLst>
                <a:path w="158115" h="158114">
                  <a:moveTo>
                    <a:pt x="0" y="157952"/>
                  </a:moveTo>
                  <a:lnTo>
                    <a:pt x="157952" y="157952"/>
                  </a:lnTo>
                  <a:lnTo>
                    <a:pt x="157952" y="0"/>
                  </a:lnTo>
                  <a:lnTo>
                    <a:pt x="0" y="0"/>
                  </a:lnTo>
                  <a:lnTo>
                    <a:pt x="0" y="157952"/>
                  </a:lnTo>
                  <a:close/>
                </a:path>
              </a:pathLst>
            </a:custGeom>
            <a:ln w="16753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888793" y="4908194"/>
              <a:ext cx="158115" cy="158115"/>
            </a:xfrm>
            <a:custGeom>
              <a:avLst/>
              <a:gdLst/>
              <a:ahLst/>
              <a:cxnLst/>
              <a:rect l="l" t="t" r="r" b="b"/>
              <a:pathLst>
                <a:path w="158115" h="158114">
                  <a:moveTo>
                    <a:pt x="0" y="157952"/>
                  </a:moveTo>
                  <a:lnTo>
                    <a:pt x="157952" y="157952"/>
                  </a:lnTo>
                  <a:lnTo>
                    <a:pt x="157952" y="0"/>
                  </a:lnTo>
                  <a:lnTo>
                    <a:pt x="0" y="0"/>
                  </a:lnTo>
                  <a:lnTo>
                    <a:pt x="0" y="157952"/>
                  </a:lnTo>
                  <a:close/>
                </a:path>
              </a:pathLst>
            </a:custGeom>
            <a:ln w="16753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564605" y="4783647"/>
              <a:ext cx="158115" cy="158115"/>
            </a:xfrm>
            <a:custGeom>
              <a:avLst/>
              <a:gdLst/>
              <a:ahLst/>
              <a:cxnLst/>
              <a:rect l="l" t="t" r="r" b="b"/>
              <a:pathLst>
                <a:path w="158115" h="158114">
                  <a:moveTo>
                    <a:pt x="0" y="157952"/>
                  </a:moveTo>
                  <a:lnTo>
                    <a:pt x="157952" y="157952"/>
                  </a:lnTo>
                  <a:lnTo>
                    <a:pt x="157952" y="0"/>
                  </a:lnTo>
                  <a:lnTo>
                    <a:pt x="0" y="0"/>
                  </a:lnTo>
                  <a:lnTo>
                    <a:pt x="0" y="157952"/>
                  </a:lnTo>
                  <a:close/>
                </a:path>
              </a:pathLst>
            </a:custGeom>
            <a:ln w="16753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756436" y="4700113"/>
              <a:ext cx="158115" cy="158115"/>
            </a:xfrm>
            <a:custGeom>
              <a:avLst/>
              <a:gdLst/>
              <a:ahLst/>
              <a:cxnLst/>
              <a:rect l="l" t="t" r="r" b="b"/>
              <a:pathLst>
                <a:path w="158115" h="158114">
                  <a:moveTo>
                    <a:pt x="0" y="157952"/>
                  </a:moveTo>
                  <a:lnTo>
                    <a:pt x="157952" y="157952"/>
                  </a:lnTo>
                  <a:lnTo>
                    <a:pt x="157952" y="0"/>
                  </a:lnTo>
                  <a:lnTo>
                    <a:pt x="0" y="0"/>
                  </a:lnTo>
                  <a:lnTo>
                    <a:pt x="0" y="157952"/>
                  </a:lnTo>
                  <a:close/>
                </a:path>
              </a:pathLst>
            </a:custGeom>
            <a:ln w="16753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740724" y="4514758"/>
              <a:ext cx="158115" cy="158115"/>
            </a:xfrm>
            <a:custGeom>
              <a:avLst/>
              <a:gdLst/>
              <a:ahLst/>
              <a:cxnLst/>
              <a:rect l="l" t="t" r="r" b="b"/>
              <a:pathLst>
                <a:path w="158115" h="158114">
                  <a:moveTo>
                    <a:pt x="0" y="157952"/>
                  </a:moveTo>
                  <a:lnTo>
                    <a:pt x="157952" y="157952"/>
                  </a:lnTo>
                  <a:lnTo>
                    <a:pt x="157952" y="0"/>
                  </a:lnTo>
                  <a:lnTo>
                    <a:pt x="0" y="0"/>
                  </a:lnTo>
                  <a:lnTo>
                    <a:pt x="0" y="157952"/>
                  </a:lnTo>
                  <a:close/>
                </a:path>
              </a:pathLst>
            </a:custGeom>
            <a:ln w="16753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0595977" y="4378482"/>
              <a:ext cx="158115" cy="158115"/>
            </a:xfrm>
            <a:custGeom>
              <a:avLst/>
              <a:gdLst/>
              <a:ahLst/>
              <a:cxnLst/>
              <a:rect l="l" t="t" r="r" b="b"/>
              <a:pathLst>
                <a:path w="158115" h="158114">
                  <a:moveTo>
                    <a:pt x="0" y="157952"/>
                  </a:moveTo>
                  <a:lnTo>
                    <a:pt x="157952" y="157952"/>
                  </a:lnTo>
                  <a:lnTo>
                    <a:pt x="157952" y="0"/>
                  </a:lnTo>
                  <a:lnTo>
                    <a:pt x="0" y="0"/>
                  </a:lnTo>
                  <a:lnTo>
                    <a:pt x="0" y="157952"/>
                  </a:lnTo>
                  <a:close/>
                </a:path>
              </a:pathLst>
            </a:custGeom>
            <a:ln w="16753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0883464" y="3967601"/>
              <a:ext cx="158115" cy="158115"/>
            </a:xfrm>
            <a:custGeom>
              <a:avLst/>
              <a:gdLst/>
              <a:ahLst/>
              <a:cxnLst/>
              <a:rect l="l" t="t" r="r" b="b"/>
              <a:pathLst>
                <a:path w="158115" h="158114">
                  <a:moveTo>
                    <a:pt x="0" y="157952"/>
                  </a:moveTo>
                  <a:lnTo>
                    <a:pt x="157952" y="157952"/>
                  </a:lnTo>
                  <a:lnTo>
                    <a:pt x="157952" y="0"/>
                  </a:lnTo>
                  <a:lnTo>
                    <a:pt x="0" y="0"/>
                  </a:lnTo>
                  <a:lnTo>
                    <a:pt x="0" y="157952"/>
                  </a:lnTo>
                  <a:close/>
                </a:path>
              </a:pathLst>
            </a:custGeom>
            <a:ln w="16753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926936" y="3025399"/>
              <a:ext cx="158115" cy="158115"/>
            </a:xfrm>
            <a:custGeom>
              <a:avLst/>
              <a:gdLst/>
              <a:ahLst/>
              <a:cxnLst/>
              <a:rect l="l" t="t" r="r" b="b"/>
              <a:pathLst>
                <a:path w="158115" h="158114">
                  <a:moveTo>
                    <a:pt x="0" y="157952"/>
                  </a:moveTo>
                  <a:lnTo>
                    <a:pt x="157952" y="157952"/>
                  </a:lnTo>
                  <a:lnTo>
                    <a:pt x="157952" y="0"/>
                  </a:lnTo>
                  <a:lnTo>
                    <a:pt x="0" y="0"/>
                  </a:lnTo>
                  <a:lnTo>
                    <a:pt x="0" y="157952"/>
                  </a:lnTo>
                  <a:close/>
                </a:path>
              </a:pathLst>
            </a:custGeom>
            <a:ln w="16753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2349134" y="2973911"/>
              <a:ext cx="158115" cy="158115"/>
            </a:xfrm>
            <a:custGeom>
              <a:avLst/>
              <a:gdLst/>
              <a:ahLst/>
              <a:cxnLst/>
              <a:rect l="l" t="t" r="r" b="b"/>
              <a:pathLst>
                <a:path w="158115" h="158114">
                  <a:moveTo>
                    <a:pt x="0" y="157952"/>
                  </a:moveTo>
                  <a:lnTo>
                    <a:pt x="157952" y="157952"/>
                  </a:lnTo>
                  <a:lnTo>
                    <a:pt x="157952" y="0"/>
                  </a:lnTo>
                  <a:lnTo>
                    <a:pt x="0" y="0"/>
                  </a:lnTo>
                  <a:lnTo>
                    <a:pt x="0" y="157952"/>
                  </a:lnTo>
                  <a:close/>
                </a:path>
              </a:pathLst>
            </a:custGeom>
            <a:ln w="16753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0423792" y="2757068"/>
              <a:ext cx="158115" cy="158115"/>
            </a:xfrm>
            <a:custGeom>
              <a:avLst/>
              <a:gdLst/>
              <a:ahLst/>
              <a:cxnLst/>
              <a:rect l="l" t="t" r="r" b="b"/>
              <a:pathLst>
                <a:path w="158115" h="158114">
                  <a:moveTo>
                    <a:pt x="0" y="157952"/>
                  </a:moveTo>
                  <a:lnTo>
                    <a:pt x="157952" y="157952"/>
                  </a:lnTo>
                  <a:lnTo>
                    <a:pt x="157952" y="0"/>
                  </a:lnTo>
                  <a:lnTo>
                    <a:pt x="0" y="0"/>
                  </a:lnTo>
                  <a:lnTo>
                    <a:pt x="0" y="157952"/>
                  </a:lnTo>
                  <a:close/>
                </a:path>
              </a:pathLst>
            </a:custGeom>
            <a:ln w="16753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0687683" y="2636313"/>
              <a:ext cx="158115" cy="158115"/>
            </a:xfrm>
            <a:custGeom>
              <a:avLst/>
              <a:gdLst/>
              <a:ahLst/>
              <a:cxnLst/>
              <a:rect l="l" t="t" r="r" b="b"/>
              <a:pathLst>
                <a:path w="158115" h="158114">
                  <a:moveTo>
                    <a:pt x="0" y="157952"/>
                  </a:moveTo>
                  <a:lnTo>
                    <a:pt x="157952" y="157952"/>
                  </a:lnTo>
                  <a:lnTo>
                    <a:pt x="157952" y="0"/>
                  </a:lnTo>
                  <a:lnTo>
                    <a:pt x="0" y="0"/>
                  </a:lnTo>
                  <a:lnTo>
                    <a:pt x="0" y="157952"/>
                  </a:lnTo>
                  <a:close/>
                </a:path>
              </a:pathLst>
            </a:custGeom>
            <a:ln w="16753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751218" y="2308094"/>
              <a:ext cx="158115" cy="158115"/>
            </a:xfrm>
            <a:custGeom>
              <a:avLst/>
              <a:gdLst/>
              <a:ahLst/>
              <a:cxnLst/>
              <a:rect l="l" t="t" r="r" b="b"/>
              <a:pathLst>
                <a:path w="158115" h="158114">
                  <a:moveTo>
                    <a:pt x="0" y="157952"/>
                  </a:moveTo>
                  <a:lnTo>
                    <a:pt x="157952" y="157952"/>
                  </a:lnTo>
                  <a:lnTo>
                    <a:pt x="157952" y="0"/>
                  </a:lnTo>
                  <a:lnTo>
                    <a:pt x="0" y="0"/>
                  </a:lnTo>
                  <a:lnTo>
                    <a:pt x="0" y="157952"/>
                  </a:lnTo>
                  <a:close/>
                </a:path>
              </a:pathLst>
            </a:custGeom>
            <a:ln w="16753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2478865" y="2435646"/>
              <a:ext cx="442595" cy="923925"/>
            </a:xfrm>
            <a:custGeom>
              <a:avLst/>
              <a:gdLst/>
              <a:ahLst/>
              <a:cxnLst/>
              <a:rect l="l" t="t" r="r" b="b"/>
              <a:pathLst>
                <a:path w="442595" h="923925">
                  <a:moveTo>
                    <a:pt x="0" y="844896"/>
                  </a:moveTo>
                  <a:lnTo>
                    <a:pt x="157952" y="844896"/>
                  </a:lnTo>
                </a:path>
                <a:path w="442595" h="923925">
                  <a:moveTo>
                    <a:pt x="78976" y="923872"/>
                  </a:moveTo>
                  <a:lnTo>
                    <a:pt x="78976" y="765919"/>
                  </a:lnTo>
                </a:path>
                <a:path w="442595" h="923925">
                  <a:moveTo>
                    <a:pt x="284403" y="78976"/>
                  </a:moveTo>
                  <a:lnTo>
                    <a:pt x="442355" y="78976"/>
                  </a:lnTo>
                </a:path>
                <a:path w="442595" h="923925">
                  <a:moveTo>
                    <a:pt x="363379" y="157952"/>
                  </a:moveTo>
                  <a:lnTo>
                    <a:pt x="363379" y="0"/>
                  </a:lnTo>
                </a:path>
              </a:pathLst>
            </a:custGeom>
            <a:ln w="16753">
              <a:solidFill>
                <a:srgbClr val="FF7F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1215509" y="4102692"/>
              <a:ext cx="150495" cy="142875"/>
            </a:xfrm>
            <a:custGeom>
              <a:avLst/>
              <a:gdLst/>
              <a:ahLst/>
              <a:cxnLst/>
              <a:rect l="l" t="t" r="r" b="b"/>
              <a:pathLst>
                <a:path w="150495" h="142875">
                  <a:moveTo>
                    <a:pt x="75110" y="0"/>
                  </a:moveTo>
                  <a:lnTo>
                    <a:pt x="0" y="54571"/>
                  </a:lnTo>
                  <a:lnTo>
                    <a:pt x="28689" y="142869"/>
                  </a:lnTo>
                  <a:lnTo>
                    <a:pt x="121532" y="142869"/>
                  </a:lnTo>
                  <a:lnTo>
                    <a:pt x="150221" y="54571"/>
                  </a:lnTo>
                  <a:lnTo>
                    <a:pt x="75110" y="0"/>
                  </a:lnTo>
                  <a:close/>
                </a:path>
              </a:pathLst>
            </a:custGeom>
            <a:ln w="16753">
              <a:solidFill>
                <a:srgbClr val="2BA0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1348227" y="3917902"/>
              <a:ext cx="150495" cy="142875"/>
            </a:xfrm>
            <a:custGeom>
              <a:avLst/>
              <a:gdLst/>
              <a:ahLst/>
              <a:cxnLst/>
              <a:rect l="l" t="t" r="r" b="b"/>
              <a:pathLst>
                <a:path w="150495" h="142875">
                  <a:moveTo>
                    <a:pt x="75110" y="0"/>
                  </a:moveTo>
                  <a:lnTo>
                    <a:pt x="0" y="54571"/>
                  </a:lnTo>
                  <a:lnTo>
                    <a:pt x="28689" y="142869"/>
                  </a:lnTo>
                  <a:lnTo>
                    <a:pt x="121532" y="142869"/>
                  </a:lnTo>
                  <a:lnTo>
                    <a:pt x="150221" y="54571"/>
                  </a:lnTo>
                  <a:lnTo>
                    <a:pt x="75110" y="0"/>
                  </a:lnTo>
                  <a:close/>
                </a:path>
              </a:pathLst>
            </a:custGeom>
            <a:ln w="16753">
              <a:solidFill>
                <a:srgbClr val="2BA0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1349789" y="3915728"/>
              <a:ext cx="150495" cy="142875"/>
            </a:xfrm>
            <a:custGeom>
              <a:avLst/>
              <a:gdLst/>
              <a:ahLst/>
              <a:cxnLst/>
              <a:rect l="l" t="t" r="r" b="b"/>
              <a:pathLst>
                <a:path w="150495" h="142875">
                  <a:moveTo>
                    <a:pt x="75110" y="0"/>
                  </a:moveTo>
                  <a:lnTo>
                    <a:pt x="0" y="54571"/>
                  </a:lnTo>
                  <a:lnTo>
                    <a:pt x="28689" y="142869"/>
                  </a:lnTo>
                  <a:lnTo>
                    <a:pt x="121532" y="142869"/>
                  </a:lnTo>
                  <a:lnTo>
                    <a:pt x="150221" y="54571"/>
                  </a:lnTo>
                  <a:lnTo>
                    <a:pt x="75110" y="0"/>
                  </a:lnTo>
                  <a:close/>
                </a:path>
              </a:pathLst>
            </a:custGeom>
            <a:ln w="16753">
              <a:solidFill>
                <a:srgbClr val="2BA0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1351350" y="3913554"/>
              <a:ext cx="150495" cy="142875"/>
            </a:xfrm>
            <a:custGeom>
              <a:avLst/>
              <a:gdLst/>
              <a:ahLst/>
              <a:cxnLst/>
              <a:rect l="l" t="t" r="r" b="b"/>
              <a:pathLst>
                <a:path w="150495" h="142875">
                  <a:moveTo>
                    <a:pt x="75110" y="0"/>
                  </a:moveTo>
                  <a:lnTo>
                    <a:pt x="0" y="54571"/>
                  </a:lnTo>
                  <a:lnTo>
                    <a:pt x="28689" y="142869"/>
                  </a:lnTo>
                  <a:lnTo>
                    <a:pt x="121532" y="142869"/>
                  </a:lnTo>
                  <a:lnTo>
                    <a:pt x="150221" y="54571"/>
                  </a:lnTo>
                  <a:lnTo>
                    <a:pt x="75110" y="0"/>
                  </a:lnTo>
                  <a:close/>
                </a:path>
              </a:pathLst>
            </a:custGeom>
            <a:ln w="16753">
              <a:solidFill>
                <a:srgbClr val="2BA0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1354473" y="3909206"/>
              <a:ext cx="150495" cy="142875"/>
            </a:xfrm>
            <a:custGeom>
              <a:avLst/>
              <a:gdLst/>
              <a:ahLst/>
              <a:cxnLst/>
              <a:rect l="l" t="t" r="r" b="b"/>
              <a:pathLst>
                <a:path w="150495" h="142875">
                  <a:moveTo>
                    <a:pt x="75110" y="0"/>
                  </a:moveTo>
                  <a:lnTo>
                    <a:pt x="0" y="54571"/>
                  </a:lnTo>
                  <a:lnTo>
                    <a:pt x="28689" y="142869"/>
                  </a:lnTo>
                  <a:lnTo>
                    <a:pt x="121532" y="142869"/>
                  </a:lnTo>
                  <a:lnTo>
                    <a:pt x="150221" y="54571"/>
                  </a:lnTo>
                  <a:lnTo>
                    <a:pt x="75110" y="0"/>
                  </a:lnTo>
                  <a:close/>
                </a:path>
              </a:pathLst>
            </a:custGeom>
            <a:ln w="16753">
              <a:solidFill>
                <a:srgbClr val="2BA0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1356034" y="3907032"/>
              <a:ext cx="150495" cy="142875"/>
            </a:xfrm>
            <a:custGeom>
              <a:avLst/>
              <a:gdLst/>
              <a:ahLst/>
              <a:cxnLst/>
              <a:rect l="l" t="t" r="r" b="b"/>
              <a:pathLst>
                <a:path w="150495" h="142875">
                  <a:moveTo>
                    <a:pt x="75110" y="0"/>
                  </a:moveTo>
                  <a:lnTo>
                    <a:pt x="0" y="54571"/>
                  </a:lnTo>
                  <a:lnTo>
                    <a:pt x="28689" y="142869"/>
                  </a:lnTo>
                  <a:lnTo>
                    <a:pt x="121532" y="142869"/>
                  </a:lnTo>
                  <a:lnTo>
                    <a:pt x="150221" y="54571"/>
                  </a:lnTo>
                  <a:lnTo>
                    <a:pt x="75110" y="0"/>
                  </a:lnTo>
                  <a:close/>
                </a:path>
              </a:pathLst>
            </a:custGeom>
            <a:ln w="16753">
              <a:solidFill>
                <a:srgbClr val="2BA0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1366964" y="3891814"/>
              <a:ext cx="150495" cy="142875"/>
            </a:xfrm>
            <a:custGeom>
              <a:avLst/>
              <a:gdLst/>
              <a:ahLst/>
              <a:cxnLst/>
              <a:rect l="l" t="t" r="r" b="b"/>
              <a:pathLst>
                <a:path w="150495" h="142875">
                  <a:moveTo>
                    <a:pt x="75110" y="0"/>
                  </a:moveTo>
                  <a:lnTo>
                    <a:pt x="0" y="54571"/>
                  </a:lnTo>
                  <a:lnTo>
                    <a:pt x="28689" y="142869"/>
                  </a:lnTo>
                  <a:lnTo>
                    <a:pt x="121532" y="142869"/>
                  </a:lnTo>
                  <a:lnTo>
                    <a:pt x="150221" y="54571"/>
                  </a:lnTo>
                  <a:lnTo>
                    <a:pt x="75110" y="0"/>
                  </a:lnTo>
                  <a:close/>
                </a:path>
              </a:pathLst>
            </a:custGeom>
            <a:ln w="16753">
              <a:solidFill>
                <a:srgbClr val="2BA0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1368525" y="3889640"/>
              <a:ext cx="150495" cy="142875"/>
            </a:xfrm>
            <a:custGeom>
              <a:avLst/>
              <a:gdLst/>
              <a:ahLst/>
              <a:cxnLst/>
              <a:rect l="l" t="t" r="r" b="b"/>
              <a:pathLst>
                <a:path w="150495" h="142875">
                  <a:moveTo>
                    <a:pt x="75110" y="0"/>
                  </a:moveTo>
                  <a:lnTo>
                    <a:pt x="0" y="54571"/>
                  </a:lnTo>
                  <a:lnTo>
                    <a:pt x="28689" y="142869"/>
                  </a:lnTo>
                  <a:lnTo>
                    <a:pt x="121532" y="142869"/>
                  </a:lnTo>
                  <a:lnTo>
                    <a:pt x="150221" y="54571"/>
                  </a:lnTo>
                  <a:lnTo>
                    <a:pt x="75110" y="0"/>
                  </a:lnTo>
                  <a:close/>
                </a:path>
              </a:pathLst>
            </a:custGeom>
            <a:ln w="16753">
              <a:solidFill>
                <a:srgbClr val="2BA0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1396631" y="3850508"/>
              <a:ext cx="150495" cy="142875"/>
            </a:xfrm>
            <a:custGeom>
              <a:avLst/>
              <a:gdLst/>
              <a:ahLst/>
              <a:cxnLst/>
              <a:rect l="l" t="t" r="r" b="b"/>
              <a:pathLst>
                <a:path w="150495" h="142875">
                  <a:moveTo>
                    <a:pt x="75110" y="0"/>
                  </a:moveTo>
                  <a:lnTo>
                    <a:pt x="0" y="54571"/>
                  </a:lnTo>
                  <a:lnTo>
                    <a:pt x="28689" y="142869"/>
                  </a:lnTo>
                  <a:lnTo>
                    <a:pt x="121532" y="142869"/>
                  </a:lnTo>
                  <a:lnTo>
                    <a:pt x="150221" y="54571"/>
                  </a:lnTo>
                  <a:lnTo>
                    <a:pt x="75110" y="0"/>
                  </a:lnTo>
                  <a:close/>
                </a:path>
              </a:pathLst>
            </a:custGeom>
            <a:ln w="16753">
              <a:solidFill>
                <a:srgbClr val="2BA0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1496559" y="3711372"/>
              <a:ext cx="150495" cy="142875"/>
            </a:xfrm>
            <a:custGeom>
              <a:avLst/>
              <a:gdLst/>
              <a:ahLst/>
              <a:cxnLst/>
              <a:rect l="l" t="t" r="r" b="b"/>
              <a:pathLst>
                <a:path w="150495" h="142875">
                  <a:moveTo>
                    <a:pt x="75110" y="0"/>
                  </a:moveTo>
                  <a:lnTo>
                    <a:pt x="0" y="54571"/>
                  </a:lnTo>
                  <a:lnTo>
                    <a:pt x="28689" y="142869"/>
                  </a:lnTo>
                  <a:lnTo>
                    <a:pt x="121532" y="142869"/>
                  </a:lnTo>
                  <a:lnTo>
                    <a:pt x="150221" y="54571"/>
                  </a:lnTo>
                  <a:lnTo>
                    <a:pt x="75110" y="0"/>
                  </a:lnTo>
                  <a:close/>
                </a:path>
              </a:pathLst>
            </a:custGeom>
            <a:ln w="16753">
              <a:solidFill>
                <a:srgbClr val="2BA0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1593366" y="3576584"/>
              <a:ext cx="150495" cy="142875"/>
            </a:xfrm>
            <a:custGeom>
              <a:avLst/>
              <a:gdLst/>
              <a:ahLst/>
              <a:cxnLst/>
              <a:rect l="l" t="t" r="r" b="b"/>
              <a:pathLst>
                <a:path w="150495" h="142875">
                  <a:moveTo>
                    <a:pt x="75110" y="0"/>
                  </a:moveTo>
                  <a:lnTo>
                    <a:pt x="0" y="54571"/>
                  </a:lnTo>
                  <a:lnTo>
                    <a:pt x="28689" y="142869"/>
                  </a:lnTo>
                  <a:lnTo>
                    <a:pt x="121532" y="142869"/>
                  </a:lnTo>
                  <a:lnTo>
                    <a:pt x="150221" y="54571"/>
                  </a:lnTo>
                  <a:lnTo>
                    <a:pt x="75110" y="0"/>
                  </a:lnTo>
                  <a:close/>
                </a:path>
              </a:pathLst>
            </a:custGeom>
            <a:ln w="16753">
              <a:solidFill>
                <a:srgbClr val="2BA0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1633962" y="3520060"/>
              <a:ext cx="150495" cy="142875"/>
            </a:xfrm>
            <a:custGeom>
              <a:avLst/>
              <a:gdLst/>
              <a:ahLst/>
              <a:cxnLst/>
              <a:rect l="l" t="t" r="r" b="b"/>
              <a:pathLst>
                <a:path w="150495" h="142875">
                  <a:moveTo>
                    <a:pt x="75110" y="0"/>
                  </a:moveTo>
                  <a:lnTo>
                    <a:pt x="0" y="54571"/>
                  </a:lnTo>
                  <a:lnTo>
                    <a:pt x="28689" y="142869"/>
                  </a:lnTo>
                  <a:lnTo>
                    <a:pt x="121532" y="142869"/>
                  </a:lnTo>
                  <a:lnTo>
                    <a:pt x="150221" y="54571"/>
                  </a:lnTo>
                  <a:lnTo>
                    <a:pt x="75110" y="0"/>
                  </a:lnTo>
                  <a:close/>
                </a:path>
              </a:pathLst>
            </a:custGeom>
            <a:ln w="16753">
              <a:solidFill>
                <a:srgbClr val="2BA0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1786978" y="3307008"/>
              <a:ext cx="150495" cy="142875"/>
            </a:xfrm>
            <a:custGeom>
              <a:avLst/>
              <a:gdLst/>
              <a:ahLst/>
              <a:cxnLst/>
              <a:rect l="l" t="t" r="r" b="b"/>
              <a:pathLst>
                <a:path w="150495" h="142875">
                  <a:moveTo>
                    <a:pt x="75110" y="0"/>
                  </a:moveTo>
                  <a:lnTo>
                    <a:pt x="0" y="54571"/>
                  </a:lnTo>
                  <a:lnTo>
                    <a:pt x="28689" y="142869"/>
                  </a:lnTo>
                  <a:lnTo>
                    <a:pt x="121532" y="142869"/>
                  </a:lnTo>
                  <a:lnTo>
                    <a:pt x="150221" y="54571"/>
                  </a:lnTo>
                  <a:lnTo>
                    <a:pt x="75110" y="0"/>
                  </a:lnTo>
                  <a:close/>
                </a:path>
              </a:pathLst>
            </a:custGeom>
            <a:ln w="16753">
              <a:solidFill>
                <a:srgbClr val="2BA0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1874416" y="3185264"/>
              <a:ext cx="150495" cy="142875"/>
            </a:xfrm>
            <a:custGeom>
              <a:avLst/>
              <a:gdLst/>
              <a:ahLst/>
              <a:cxnLst/>
              <a:rect l="l" t="t" r="r" b="b"/>
              <a:pathLst>
                <a:path w="150495" h="142875">
                  <a:moveTo>
                    <a:pt x="75110" y="0"/>
                  </a:moveTo>
                  <a:lnTo>
                    <a:pt x="0" y="54571"/>
                  </a:lnTo>
                  <a:lnTo>
                    <a:pt x="28689" y="142869"/>
                  </a:lnTo>
                  <a:lnTo>
                    <a:pt x="121532" y="142869"/>
                  </a:lnTo>
                  <a:lnTo>
                    <a:pt x="150221" y="54571"/>
                  </a:lnTo>
                  <a:lnTo>
                    <a:pt x="75110" y="0"/>
                  </a:lnTo>
                  <a:close/>
                </a:path>
              </a:pathLst>
            </a:custGeom>
            <a:ln w="16753">
              <a:solidFill>
                <a:srgbClr val="2BA0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1997766" y="3013518"/>
              <a:ext cx="150495" cy="142875"/>
            </a:xfrm>
            <a:custGeom>
              <a:avLst/>
              <a:gdLst/>
              <a:ahLst/>
              <a:cxnLst/>
              <a:rect l="l" t="t" r="r" b="b"/>
              <a:pathLst>
                <a:path w="150495" h="142875">
                  <a:moveTo>
                    <a:pt x="75110" y="0"/>
                  </a:moveTo>
                  <a:lnTo>
                    <a:pt x="0" y="54571"/>
                  </a:lnTo>
                  <a:lnTo>
                    <a:pt x="28689" y="142869"/>
                  </a:lnTo>
                  <a:lnTo>
                    <a:pt x="121532" y="142869"/>
                  </a:lnTo>
                  <a:lnTo>
                    <a:pt x="150221" y="54571"/>
                  </a:lnTo>
                  <a:lnTo>
                    <a:pt x="75110" y="0"/>
                  </a:lnTo>
                  <a:close/>
                </a:path>
              </a:pathLst>
            </a:custGeom>
            <a:ln w="16753">
              <a:solidFill>
                <a:srgbClr val="2BA0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2057099" y="2930906"/>
              <a:ext cx="150495" cy="142875"/>
            </a:xfrm>
            <a:custGeom>
              <a:avLst/>
              <a:gdLst/>
              <a:ahLst/>
              <a:cxnLst/>
              <a:rect l="l" t="t" r="r" b="b"/>
              <a:pathLst>
                <a:path w="150495" h="142875">
                  <a:moveTo>
                    <a:pt x="75110" y="0"/>
                  </a:moveTo>
                  <a:lnTo>
                    <a:pt x="0" y="54571"/>
                  </a:lnTo>
                  <a:lnTo>
                    <a:pt x="28689" y="142869"/>
                  </a:lnTo>
                  <a:lnTo>
                    <a:pt x="121532" y="142869"/>
                  </a:lnTo>
                  <a:lnTo>
                    <a:pt x="150221" y="54571"/>
                  </a:lnTo>
                  <a:lnTo>
                    <a:pt x="75110" y="0"/>
                  </a:lnTo>
                  <a:close/>
                </a:path>
              </a:pathLst>
            </a:custGeom>
            <a:ln w="16753">
              <a:solidFill>
                <a:srgbClr val="2BA0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2164835" y="2780900"/>
              <a:ext cx="150495" cy="142875"/>
            </a:xfrm>
            <a:custGeom>
              <a:avLst/>
              <a:gdLst/>
              <a:ahLst/>
              <a:cxnLst/>
              <a:rect l="l" t="t" r="r" b="b"/>
              <a:pathLst>
                <a:path w="150495" h="142875">
                  <a:moveTo>
                    <a:pt x="75110" y="0"/>
                  </a:moveTo>
                  <a:lnTo>
                    <a:pt x="0" y="54571"/>
                  </a:lnTo>
                  <a:lnTo>
                    <a:pt x="28689" y="142869"/>
                  </a:lnTo>
                  <a:lnTo>
                    <a:pt x="121532" y="142869"/>
                  </a:lnTo>
                  <a:lnTo>
                    <a:pt x="150221" y="54571"/>
                  </a:lnTo>
                  <a:lnTo>
                    <a:pt x="75110" y="0"/>
                  </a:lnTo>
                  <a:close/>
                </a:path>
              </a:pathLst>
            </a:custGeom>
            <a:ln w="16753">
              <a:solidFill>
                <a:srgbClr val="2BA0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2246027" y="2667852"/>
              <a:ext cx="150495" cy="142875"/>
            </a:xfrm>
            <a:custGeom>
              <a:avLst/>
              <a:gdLst/>
              <a:ahLst/>
              <a:cxnLst/>
              <a:rect l="l" t="t" r="r" b="b"/>
              <a:pathLst>
                <a:path w="150495" h="142875">
                  <a:moveTo>
                    <a:pt x="75110" y="0"/>
                  </a:moveTo>
                  <a:lnTo>
                    <a:pt x="0" y="54571"/>
                  </a:lnTo>
                  <a:lnTo>
                    <a:pt x="28689" y="142869"/>
                  </a:lnTo>
                  <a:lnTo>
                    <a:pt x="121532" y="142869"/>
                  </a:lnTo>
                  <a:lnTo>
                    <a:pt x="150221" y="54571"/>
                  </a:lnTo>
                  <a:lnTo>
                    <a:pt x="75110" y="0"/>
                  </a:lnTo>
                  <a:close/>
                </a:path>
              </a:pathLst>
            </a:custGeom>
            <a:ln w="16753">
              <a:solidFill>
                <a:srgbClr val="2BA0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2252273" y="2659156"/>
              <a:ext cx="150495" cy="142875"/>
            </a:xfrm>
            <a:custGeom>
              <a:avLst/>
              <a:gdLst/>
              <a:ahLst/>
              <a:cxnLst/>
              <a:rect l="l" t="t" r="r" b="b"/>
              <a:pathLst>
                <a:path w="150495" h="142875">
                  <a:moveTo>
                    <a:pt x="75110" y="0"/>
                  </a:moveTo>
                  <a:lnTo>
                    <a:pt x="0" y="54571"/>
                  </a:lnTo>
                  <a:lnTo>
                    <a:pt x="28689" y="142869"/>
                  </a:lnTo>
                  <a:lnTo>
                    <a:pt x="121532" y="142869"/>
                  </a:lnTo>
                  <a:lnTo>
                    <a:pt x="150221" y="54571"/>
                  </a:lnTo>
                  <a:lnTo>
                    <a:pt x="75110" y="0"/>
                  </a:lnTo>
                  <a:close/>
                </a:path>
              </a:pathLst>
            </a:custGeom>
            <a:ln w="16753">
              <a:solidFill>
                <a:srgbClr val="2BA0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2253834" y="2656982"/>
              <a:ext cx="150495" cy="142875"/>
            </a:xfrm>
            <a:custGeom>
              <a:avLst/>
              <a:gdLst/>
              <a:ahLst/>
              <a:cxnLst/>
              <a:rect l="l" t="t" r="r" b="b"/>
              <a:pathLst>
                <a:path w="150495" h="142875">
                  <a:moveTo>
                    <a:pt x="75110" y="0"/>
                  </a:moveTo>
                  <a:lnTo>
                    <a:pt x="0" y="54571"/>
                  </a:lnTo>
                  <a:lnTo>
                    <a:pt x="28689" y="142869"/>
                  </a:lnTo>
                  <a:lnTo>
                    <a:pt x="121532" y="142869"/>
                  </a:lnTo>
                  <a:lnTo>
                    <a:pt x="150221" y="54571"/>
                  </a:lnTo>
                  <a:lnTo>
                    <a:pt x="75110" y="0"/>
                  </a:lnTo>
                  <a:close/>
                </a:path>
              </a:pathLst>
            </a:custGeom>
            <a:ln w="16753">
              <a:solidFill>
                <a:srgbClr val="2BA0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9821566" y="5471072"/>
              <a:ext cx="158115" cy="158115"/>
            </a:xfrm>
            <a:custGeom>
              <a:avLst/>
              <a:gdLst/>
              <a:ahLst/>
              <a:cxnLst/>
              <a:rect l="l" t="t" r="r" b="b"/>
              <a:pathLst>
                <a:path w="158115" h="158114">
                  <a:moveTo>
                    <a:pt x="78976" y="0"/>
                  </a:moveTo>
                  <a:lnTo>
                    <a:pt x="0" y="157952"/>
                  </a:lnTo>
                  <a:lnTo>
                    <a:pt x="157952" y="157952"/>
                  </a:lnTo>
                  <a:lnTo>
                    <a:pt x="78976" y="0"/>
                  </a:lnTo>
                  <a:close/>
                </a:path>
              </a:pathLst>
            </a:custGeom>
            <a:ln w="16753">
              <a:solidFill>
                <a:srgbClr val="D627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0296669" y="5376655"/>
              <a:ext cx="158115" cy="158115"/>
            </a:xfrm>
            <a:custGeom>
              <a:avLst/>
              <a:gdLst/>
              <a:ahLst/>
              <a:cxnLst/>
              <a:rect l="l" t="t" r="r" b="b"/>
              <a:pathLst>
                <a:path w="158115" h="158114">
                  <a:moveTo>
                    <a:pt x="78976" y="0"/>
                  </a:moveTo>
                  <a:lnTo>
                    <a:pt x="0" y="157952"/>
                  </a:lnTo>
                  <a:lnTo>
                    <a:pt x="157952" y="157952"/>
                  </a:lnTo>
                  <a:lnTo>
                    <a:pt x="78976" y="0"/>
                  </a:lnTo>
                  <a:close/>
                </a:path>
              </a:pathLst>
            </a:custGeom>
            <a:ln w="16753">
              <a:solidFill>
                <a:srgbClr val="D627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0446562" y="5167951"/>
              <a:ext cx="158115" cy="158115"/>
            </a:xfrm>
            <a:custGeom>
              <a:avLst/>
              <a:gdLst/>
              <a:ahLst/>
              <a:cxnLst/>
              <a:rect l="l" t="t" r="r" b="b"/>
              <a:pathLst>
                <a:path w="158115" h="158114">
                  <a:moveTo>
                    <a:pt x="78976" y="0"/>
                  </a:moveTo>
                  <a:lnTo>
                    <a:pt x="0" y="157952"/>
                  </a:lnTo>
                  <a:lnTo>
                    <a:pt x="157952" y="157952"/>
                  </a:lnTo>
                  <a:lnTo>
                    <a:pt x="78976" y="0"/>
                  </a:lnTo>
                  <a:close/>
                </a:path>
              </a:pathLst>
            </a:custGeom>
            <a:ln w="16753">
              <a:solidFill>
                <a:srgbClr val="D627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0607386" y="4944029"/>
              <a:ext cx="158115" cy="158115"/>
            </a:xfrm>
            <a:custGeom>
              <a:avLst/>
              <a:gdLst/>
              <a:ahLst/>
              <a:cxnLst/>
              <a:rect l="l" t="t" r="r" b="b"/>
              <a:pathLst>
                <a:path w="158115" h="158114">
                  <a:moveTo>
                    <a:pt x="78976" y="0"/>
                  </a:moveTo>
                  <a:lnTo>
                    <a:pt x="0" y="157952"/>
                  </a:lnTo>
                  <a:lnTo>
                    <a:pt x="157952" y="157952"/>
                  </a:lnTo>
                  <a:lnTo>
                    <a:pt x="78976" y="0"/>
                  </a:lnTo>
                  <a:close/>
                </a:path>
              </a:pathLst>
            </a:custGeom>
            <a:ln w="16753">
              <a:solidFill>
                <a:srgbClr val="D627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0868138" y="4580971"/>
              <a:ext cx="158115" cy="158115"/>
            </a:xfrm>
            <a:custGeom>
              <a:avLst/>
              <a:gdLst/>
              <a:ahLst/>
              <a:cxnLst/>
              <a:rect l="l" t="t" r="r" b="b"/>
              <a:pathLst>
                <a:path w="158115" h="158114">
                  <a:moveTo>
                    <a:pt x="78976" y="0"/>
                  </a:moveTo>
                  <a:lnTo>
                    <a:pt x="0" y="157952"/>
                  </a:lnTo>
                  <a:lnTo>
                    <a:pt x="157952" y="157952"/>
                  </a:lnTo>
                  <a:lnTo>
                    <a:pt x="78976" y="0"/>
                  </a:lnTo>
                  <a:close/>
                </a:path>
              </a:pathLst>
            </a:custGeom>
            <a:ln w="16753">
              <a:solidFill>
                <a:srgbClr val="D627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0918102" y="4511403"/>
              <a:ext cx="158115" cy="158115"/>
            </a:xfrm>
            <a:custGeom>
              <a:avLst/>
              <a:gdLst/>
              <a:ahLst/>
              <a:cxnLst/>
              <a:rect l="l" t="t" r="r" b="b"/>
              <a:pathLst>
                <a:path w="158115" h="158114">
                  <a:moveTo>
                    <a:pt x="78976" y="0"/>
                  </a:moveTo>
                  <a:lnTo>
                    <a:pt x="0" y="157952"/>
                  </a:lnTo>
                  <a:lnTo>
                    <a:pt x="157952" y="157952"/>
                  </a:lnTo>
                  <a:lnTo>
                    <a:pt x="78976" y="0"/>
                  </a:lnTo>
                  <a:close/>
                </a:path>
              </a:pathLst>
            </a:custGeom>
            <a:ln w="16753">
              <a:solidFill>
                <a:srgbClr val="D627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9996779" y="4217476"/>
              <a:ext cx="158115" cy="158115"/>
            </a:xfrm>
            <a:custGeom>
              <a:avLst/>
              <a:gdLst/>
              <a:ahLst/>
              <a:cxnLst/>
              <a:rect l="l" t="t" r="r" b="b"/>
              <a:pathLst>
                <a:path w="158115" h="158114">
                  <a:moveTo>
                    <a:pt x="78976" y="0"/>
                  </a:moveTo>
                  <a:lnTo>
                    <a:pt x="0" y="157952"/>
                  </a:lnTo>
                  <a:lnTo>
                    <a:pt x="157952" y="157952"/>
                  </a:lnTo>
                  <a:lnTo>
                    <a:pt x="78976" y="0"/>
                  </a:lnTo>
                  <a:close/>
                </a:path>
              </a:pathLst>
            </a:custGeom>
            <a:ln w="16753">
              <a:solidFill>
                <a:srgbClr val="D627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1095317" y="3507062"/>
              <a:ext cx="223520" cy="223520"/>
            </a:xfrm>
            <a:custGeom>
              <a:avLst/>
              <a:gdLst/>
              <a:ahLst/>
              <a:cxnLst/>
              <a:rect l="l" t="t" r="r" b="b"/>
              <a:pathLst>
                <a:path w="223520" h="223520">
                  <a:moveTo>
                    <a:pt x="111689" y="223378"/>
                  </a:moveTo>
                  <a:lnTo>
                    <a:pt x="223378" y="111689"/>
                  </a:lnTo>
                  <a:lnTo>
                    <a:pt x="111689" y="0"/>
                  </a:lnTo>
                  <a:lnTo>
                    <a:pt x="0" y="111689"/>
                  </a:lnTo>
                  <a:lnTo>
                    <a:pt x="111689" y="223378"/>
                  </a:lnTo>
                  <a:close/>
                </a:path>
              </a:pathLst>
            </a:custGeom>
            <a:ln w="16753">
              <a:solidFill>
                <a:srgbClr val="9466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9731244" y="5122117"/>
              <a:ext cx="158115" cy="158115"/>
            </a:xfrm>
            <a:custGeom>
              <a:avLst/>
              <a:gdLst/>
              <a:ahLst/>
              <a:cxnLst/>
              <a:rect l="l" t="t" r="r" b="b"/>
              <a:pathLst>
                <a:path w="158115" h="158114">
                  <a:moveTo>
                    <a:pt x="78976" y="78976"/>
                  </a:moveTo>
                  <a:lnTo>
                    <a:pt x="0" y="157952"/>
                  </a:lnTo>
                  <a:lnTo>
                    <a:pt x="157952" y="157952"/>
                  </a:lnTo>
                  <a:lnTo>
                    <a:pt x="78976" y="78976"/>
                  </a:lnTo>
                  <a:close/>
                </a:path>
                <a:path w="158115" h="158114">
                  <a:moveTo>
                    <a:pt x="157952" y="0"/>
                  </a:moveTo>
                  <a:lnTo>
                    <a:pt x="0" y="0"/>
                  </a:lnTo>
                  <a:lnTo>
                    <a:pt x="78976" y="78976"/>
                  </a:lnTo>
                  <a:lnTo>
                    <a:pt x="157952" y="0"/>
                  </a:lnTo>
                  <a:close/>
                </a:path>
              </a:pathLst>
            </a:custGeom>
            <a:solidFill>
              <a:srgbClr val="8B564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9731244" y="5122117"/>
              <a:ext cx="158115" cy="158115"/>
            </a:xfrm>
            <a:custGeom>
              <a:avLst/>
              <a:gdLst/>
              <a:ahLst/>
              <a:cxnLst/>
              <a:rect l="l" t="t" r="r" b="b"/>
              <a:pathLst>
                <a:path w="158115" h="158114">
                  <a:moveTo>
                    <a:pt x="0" y="157952"/>
                  </a:moveTo>
                  <a:lnTo>
                    <a:pt x="157952" y="0"/>
                  </a:lnTo>
                </a:path>
                <a:path w="158115" h="158114">
                  <a:moveTo>
                    <a:pt x="0" y="0"/>
                  </a:moveTo>
                  <a:lnTo>
                    <a:pt x="157952" y="157952"/>
                  </a:lnTo>
                </a:path>
              </a:pathLst>
            </a:custGeom>
            <a:ln w="16753">
              <a:solidFill>
                <a:srgbClr val="8B56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1" name="object 8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54668" y="3916324"/>
              <a:ext cx="174706" cy="174706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20527" y="3825660"/>
              <a:ext cx="174706" cy="174706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42300" y="3707660"/>
              <a:ext cx="174706" cy="174706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82996" y="3525696"/>
              <a:ext cx="174706" cy="174706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55814" y="3354212"/>
              <a:ext cx="174706" cy="174706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72182" y="2923670"/>
              <a:ext cx="174706" cy="174706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89850" y="2774526"/>
              <a:ext cx="174706" cy="174706"/>
            </a:xfrm>
            <a:prstGeom prst="rect">
              <a:avLst/>
            </a:prstGeom>
          </p:spPr>
        </p:pic>
        <p:sp>
          <p:nvSpPr>
            <p:cNvPr id="88" name="object 88"/>
            <p:cNvSpPr/>
            <p:nvPr/>
          </p:nvSpPr>
          <p:spPr>
            <a:xfrm>
              <a:off x="11688683" y="2330995"/>
              <a:ext cx="158115" cy="158115"/>
            </a:xfrm>
            <a:custGeom>
              <a:avLst/>
              <a:gdLst/>
              <a:ahLst/>
              <a:cxnLst/>
              <a:rect l="l" t="t" r="r" b="b"/>
              <a:pathLst>
                <a:path w="158115" h="158114">
                  <a:moveTo>
                    <a:pt x="78976" y="78976"/>
                  </a:moveTo>
                  <a:lnTo>
                    <a:pt x="0" y="157952"/>
                  </a:lnTo>
                  <a:lnTo>
                    <a:pt x="157952" y="157952"/>
                  </a:lnTo>
                  <a:lnTo>
                    <a:pt x="78976" y="78976"/>
                  </a:lnTo>
                  <a:close/>
                </a:path>
                <a:path w="158115" h="158114">
                  <a:moveTo>
                    <a:pt x="157952" y="0"/>
                  </a:moveTo>
                  <a:lnTo>
                    <a:pt x="0" y="0"/>
                  </a:lnTo>
                  <a:lnTo>
                    <a:pt x="78976" y="78976"/>
                  </a:lnTo>
                  <a:lnTo>
                    <a:pt x="157952" y="0"/>
                  </a:lnTo>
                  <a:close/>
                </a:path>
              </a:pathLst>
            </a:custGeom>
            <a:solidFill>
              <a:srgbClr val="8B564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1688683" y="2330995"/>
              <a:ext cx="158115" cy="158115"/>
            </a:xfrm>
            <a:custGeom>
              <a:avLst/>
              <a:gdLst/>
              <a:ahLst/>
              <a:cxnLst/>
              <a:rect l="l" t="t" r="r" b="b"/>
              <a:pathLst>
                <a:path w="158115" h="158114">
                  <a:moveTo>
                    <a:pt x="0" y="157952"/>
                  </a:moveTo>
                  <a:lnTo>
                    <a:pt x="157952" y="0"/>
                  </a:lnTo>
                </a:path>
                <a:path w="158115" h="158114">
                  <a:moveTo>
                    <a:pt x="0" y="0"/>
                  </a:moveTo>
                  <a:lnTo>
                    <a:pt x="157952" y="157952"/>
                  </a:lnTo>
                </a:path>
              </a:pathLst>
            </a:custGeom>
            <a:ln w="16753">
              <a:solidFill>
                <a:srgbClr val="8B56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0" name="object 9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80049" y="2319937"/>
              <a:ext cx="174706" cy="174706"/>
            </a:xfrm>
            <a:prstGeom prst="rect">
              <a:avLst/>
            </a:prstGeom>
          </p:spPr>
        </p:pic>
        <p:sp>
          <p:nvSpPr>
            <p:cNvPr id="91" name="object 91"/>
            <p:cNvSpPr/>
            <p:nvPr/>
          </p:nvSpPr>
          <p:spPr>
            <a:xfrm>
              <a:off x="11771467" y="2194171"/>
              <a:ext cx="158115" cy="158115"/>
            </a:xfrm>
            <a:custGeom>
              <a:avLst/>
              <a:gdLst/>
              <a:ahLst/>
              <a:cxnLst/>
              <a:rect l="l" t="t" r="r" b="b"/>
              <a:pathLst>
                <a:path w="158115" h="158114">
                  <a:moveTo>
                    <a:pt x="78976" y="78976"/>
                  </a:moveTo>
                  <a:lnTo>
                    <a:pt x="0" y="157952"/>
                  </a:lnTo>
                  <a:lnTo>
                    <a:pt x="157952" y="157952"/>
                  </a:lnTo>
                  <a:lnTo>
                    <a:pt x="78976" y="78976"/>
                  </a:lnTo>
                  <a:close/>
                </a:path>
                <a:path w="158115" h="158114">
                  <a:moveTo>
                    <a:pt x="157952" y="0"/>
                  </a:moveTo>
                  <a:lnTo>
                    <a:pt x="0" y="0"/>
                  </a:lnTo>
                  <a:lnTo>
                    <a:pt x="78976" y="78976"/>
                  </a:lnTo>
                  <a:lnTo>
                    <a:pt x="157952" y="0"/>
                  </a:lnTo>
                  <a:close/>
                </a:path>
              </a:pathLst>
            </a:custGeom>
            <a:solidFill>
              <a:srgbClr val="8B564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11771467" y="2194171"/>
              <a:ext cx="158115" cy="158115"/>
            </a:xfrm>
            <a:custGeom>
              <a:avLst/>
              <a:gdLst/>
              <a:ahLst/>
              <a:cxnLst/>
              <a:rect l="l" t="t" r="r" b="b"/>
              <a:pathLst>
                <a:path w="158115" h="158114">
                  <a:moveTo>
                    <a:pt x="0" y="157952"/>
                  </a:moveTo>
                  <a:lnTo>
                    <a:pt x="157952" y="0"/>
                  </a:lnTo>
                </a:path>
                <a:path w="158115" h="158114">
                  <a:moveTo>
                    <a:pt x="0" y="0"/>
                  </a:moveTo>
                  <a:lnTo>
                    <a:pt x="157952" y="157952"/>
                  </a:lnTo>
                </a:path>
              </a:pathLst>
            </a:custGeom>
            <a:ln w="16753">
              <a:solidFill>
                <a:srgbClr val="8B56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7709905" y="2160147"/>
              <a:ext cx="158115" cy="158115"/>
            </a:xfrm>
            <a:custGeom>
              <a:avLst/>
              <a:gdLst/>
              <a:ahLst/>
              <a:cxnLst/>
              <a:rect l="l" t="t" r="r" b="b"/>
              <a:pathLst>
                <a:path w="158115" h="158114">
                  <a:moveTo>
                    <a:pt x="78976" y="78976"/>
                  </a:moveTo>
                  <a:lnTo>
                    <a:pt x="0" y="157952"/>
                  </a:lnTo>
                  <a:lnTo>
                    <a:pt x="157952" y="157952"/>
                  </a:lnTo>
                  <a:lnTo>
                    <a:pt x="78976" y="78976"/>
                  </a:lnTo>
                  <a:close/>
                </a:path>
                <a:path w="158115" h="158114">
                  <a:moveTo>
                    <a:pt x="157952" y="0"/>
                  </a:moveTo>
                  <a:lnTo>
                    <a:pt x="0" y="0"/>
                  </a:lnTo>
                  <a:lnTo>
                    <a:pt x="78976" y="78976"/>
                  </a:lnTo>
                  <a:lnTo>
                    <a:pt x="157952" y="0"/>
                  </a:lnTo>
                  <a:close/>
                </a:path>
              </a:pathLst>
            </a:custGeom>
            <a:solidFill>
              <a:srgbClr val="8B564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7709905" y="2160147"/>
              <a:ext cx="158115" cy="158115"/>
            </a:xfrm>
            <a:custGeom>
              <a:avLst/>
              <a:gdLst/>
              <a:ahLst/>
              <a:cxnLst/>
              <a:rect l="l" t="t" r="r" b="b"/>
              <a:pathLst>
                <a:path w="158115" h="158114">
                  <a:moveTo>
                    <a:pt x="0" y="157952"/>
                  </a:moveTo>
                  <a:lnTo>
                    <a:pt x="157952" y="0"/>
                  </a:lnTo>
                </a:path>
                <a:path w="158115" h="158114">
                  <a:moveTo>
                    <a:pt x="0" y="0"/>
                  </a:moveTo>
                  <a:lnTo>
                    <a:pt x="157952" y="157952"/>
                  </a:lnTo>
                </a:path>
              </a:pathLst>
            </a:custGeom>
            <a:ln w="16753">
              <a:solidFill>
                <a:srgbClr val="8B56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11648924" y="4215050"/>
              <a:ext cx="158115" cy="158115"/>
            </a:xfrm>
            <a:custGeom>
              <a:avLst/>
              <a:gdLst/>
              <a:ahLst/>
              <a:cxnLst/>
              <a:rect l="l" t="t" r="r" b="b"/>
              <a:pathLst>
                <a:path w="158115" h="158114">
                  <a:moveTo>
                    <a:pt x="78976" y="157952"/>
                  </a:moveTo>
                  <a:lnTo>
                    <a:pt x="157952" y="0"/>
                  </a:lnTo>
                  <a:lnTo>
                    <a:pt x="0" y="0"/>
                  </a:lnTo>
                  <a:lnTo>
                    <a:pt x="78976" y="157952"/>
                  </a:lnTo>
                  <a:close/>
                </a:path>
              </a:pathLst>
            </a:custGeom>
            <a:ln w="16753">
              <a:solidFill>
                <a:srgbClr val="E277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11804154" y="4025490"/>
              <a:ext cx="158115" cy="158115"/>
            </a:xfrm>
            <a:custGeom>
              <a:avLst/>
              <a:gdLst/>
              <a:ahLst/>
              <a:cxnLst/>
              <a:rect l="l" t="t" r="r" b="b"/>
              <a:pathLst>
                <a:path w="158115" h="158114">
                  <a:moveTo>
                    <a:pt x="78976" y="157952"/>
                  </a:moveTo>
                  <a:lnTo>
                    <a:pt x="157952" y="0"/>
                  </a:lnTo>
                  <a:lnTo>
                    <a:pt x="0" y="0"/>
                  </a:lnTo>
                  <a:lnTo>
                    <a:pt x="78976" y="157952"/>
                  </a:lnTo>
                  <a:close/>
                </a:path>
              </a:pathLst>
            </a:custGeom>
            <a:ln w="16753">
              <a:solidFill>
                <a:srgbClr val="E277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12097707" y="3667017"/>
              <a:ext cx="158115" cy="158115"/>
            </a:xfrm>
            <a:custGeom>
              <a:avLst/>
              <a:gdLst/>
              <a:ahLst/>
              <a:cxnLst/>
              <a:rect l="l" t="t" r="r" b="b"/>
              <a:pathLst>
                <a:path w="158115" h="158114">
                  <a:moveTo>
                    <a:pt x="78976" y="157952"/>
                  </a:moveTo>
                  <a:lnTo>
                    <a:pt x="157952" y="0"/>
                  </a:lnTo>
                  <a:lnTo>
                    <a:pt x="0" y="0"/>
                  </a:lnTo>
                  <a:lnTo>
                    <a:pt x="78976" y="157952"/>
                  </a:lnTo>
                  <a:close/>
                </a:path>
              </a:pathLst>
            </a:custGeom>
            <a:ln w="16753">
              <a:solidFill>
                <a:srgbClr val="E277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12133057" y="3623850"/>
              <a:ext cx="158115" cy="158115"/>
            </a:xfrm>
            <a:custGeom>
              <a:avLst/>
              <a:gdLst/>
              <a:ahLst/>
              <a:cxnLst/>
              <a:rect l="l" t="t" r="r" b="b"/>
              <a:pathLst>
                <a:path w="158115" h="158114">
                  <a:moveTo>
                    <a:pt x="78976" y="157952"/>
                  </a:moveTo>
                  <a:lnTo>
                    <a:pt x="157952" y="0"/>
                  </a:lnTo>
                  <a:lnTo>
                    <a:pt x="0" y="0"/>
                  </a:lnTo>
                  <a:lnTo>
                    <a:pt x="78976" y="157952"/>
                  </a:lnTo>
                  <a:close/>
                </a:path>
              </a:pathLst>
            </a:custGeom>
            <a:ln w="16753">
              <a:solidFill>
                <a:srgbClr val="E277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12154574" y="3597575"/>
              <a:ext cx="158115" cy="158115"/>
            </a:xfrm>
            <a:custGeom>
              <a:avLst/>
              <a:gdLst/>
              <a:ahLst/>
              <a:cxnLst/>
              <a:rect l="l" t="t" r="r" b="b"/>
              <a:pathLst>
                <a:path w="158115" h="158114">
                  <a:moveTo>
                    <a:pt x="78976" y="157952"/>
                  </a:moveTo>
                  <a:lnTo>
                    <a:pt x="157952" y="0"/>
                  </a:lnTo>
                  <a:lnTo>
                    <a:pt x="0" y="0"/>
                  </a:lnTo>
                  <a:lnTo>
                    <a:pt x="78976" y="157952"/>
                  </a:lnTo>
                  <a:close/>
                </a:path>
              </a:pathLst>
            </a:custGeom>
            <a:ln w="16753">
              <a:solidFill>
                <a:srgbClr val="E277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12240642" y="3492473"/>
              <a:ext cx="158115" cy="158115"/>
            </a:xfrm>
            <a:custGeom>
              <a:avLst/>
              <a:gdLst/>
              <a:ahLst/>
              <a:cxnLst/>
              <a:rect l="l" t="t" r="r" b="b"/>
              <a:pathLst>
                <a:path w="158115" h="158114">
                  <a:moveTo>
                    <a:pt x="78976" y="157952"/>
                  </a:moveTo>
                  <a:lnTo>
                    <a:pt x="157952" y="0"/>
                  </a:lnTo>
                  <a:lnTo>
                    <a:pt x="0" y="0"/>
                  </a:lnTo>
                  <a:lnTo>
                    <a:pt x="78976" y="157952"/>
                  </a:lnTo>
                  <a:close/>
                </a:path>
              </a:pathLst>
            </a:custGeom>
            <a:ln w="16753">
              <a:solidFill>
                <a:srgbClr val="E277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12268306" y="3458690"/>
              <a:ext cx="158115" cy="158115"/>
            </a:xfrm>
            <a:custGeom>
              <a:avLst/>
              <a:gdLst/>
              <a:ahLst/>
              <a:cxnLst/>
              <a:rect l="l" t="t" r="r" b="b"/>
              <a:pathLst>
                <a:path w="158115" h="158114">
                  <a:moveTo>
                    <a:pt x="78976" y="157952"/>
                  </a:moveTo>
                  <a:lnTo>
                    <a:pt x="157952" y="0"/>
                  </a:lnTo>
                  <a:lnTo>
                    <a:pt x="0" y="0"/>
                  </a:lnTo>
                  <a:lnTo>
                    <a:pt x="78976" y="157952"/>
                  </a:lnTo>
                  <a:close/>
                </a:path>
              </a:pathLst>
            </a:custGeom>
            <a:ln w="16753">
              <a:solidFill>
                <a:srgbClr val="E277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12425073" y="3267254"/>
              <a:ext cx="158115" cy="158115"/>
            </a:xfrm>
            <a:custGeom>
              <a:avLst/>
              <a:gdLst/>
              <a:ahLst/>
              <a:cxnLst/>
              <a:rect l="l" t="t" r="r" b="b"/>
              <a:pathLst>
                <a:path w="158115" h="158114">
                  <a:moveTo>
                    <a:pt x="78976" y="157952"/>
                  </a:moveTo>
                  <a:lnTo>
                    <a:pt x="157952" y="0"/>
                  </a:lnTo>
                  <a:lnTo>
                    <a:pt x="0" y="0"/>
                  </a:lnTo>
                  <a:lnTo>
                    <a:pt x="78976" y="157952"/>
                  </a:lnTo>
                  <a:close/>
                </a:path>
              </a:pathLst>
            </a:custGeom>
            <a:ln w="16753">
              <a:solidFill>
                <a:srgbClr val="E277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12465034" y="3218457"/>
              <a:ext cx="158115" cy="158115"/>
            </a:xfrm>
            <a:custGeom>
              <a:avLst/>
              <a:gdLst/>
              <a:ahLst/>
              <a:cxnLst/>
              <a:rect l="l" t="t" r="r" b="b"/>
              <a:pathLst>
                <a:path w="158115" h="158114">
                  <a:moveTo>
                    <a:pt x="78976" y="157952"/>
                  </a:moveTo>
                  <a:lnTo>
                    <a:pt x="157952" y="0"/>
                  </a:lnTo>
                  <a:lnTo>
                    <a:pt x="0" y="0"/>
                  </a:lnTo>
                  <a:lnTo>
                    <a:pt x="78976" y="157952"/>
                  </a:lnTo>
                  <a:close/>
                </a:path>
              </a:pathLst>
            </a:custGeom>
            <a:ln w="16753">
              <a:solidFill>
                <a:srgbClr val="E277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12620263" y="3028897"/>
              <a:ext cx="158115" cy="158115"/>
            </a:xfrm>
            <a:custGeom>
              <a:avLst/>
              <a:gdLst/>
              <a:ahLst/>
              <a:cxnLst/>
              <a:rect l="l" t="t" r="r" b="b"/>
              <a:pathLst>
                <a:path w="158115" h="158114">
                  <a:moveTo>
                    <a:pt x="78976" y="157952"/>
                  </a:moveTo>
                  <a:lnTo>
                    <a:pt x="157952" y="0"/>
                  </a:lnTo>
                  <a:lnTo>
                    <a:pt x="0" y="0"/>
                  </a:lnTo>
                  <a:lnTo>
                    <a:pt x="78976" y="157952"/>
                  </a:lnTo>
                  <a:close/>
                </a:path>
              </a:pathLst>
            </a:custGeom>
            <a:ln w="16753">
              <a:solidFill>
                <a:srgbClr val="E277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12657150" y="2983854"/>
              <a:ext cx="158115" cy="158115"/>
            </a:xfrm>
            <a:custGeom>
              <a:avLst/>
              <a:gdLst/>
              <a:ahLst/>
              <a:cxnLst/>
              <a:rect l="l" t="t" r="r" b="b"/>
              <a:pathLst>
                <a:path w="158115" h="158114">
                  <a:moveTo>
                    <a:pt x="78976" y="157952"/>
                  </a:moveTo>
                  <a:lnTo>
                    <a:pt x="157952" y="0"/>
                  </a:lnTo>
                  <a:lnTo>
                    <a:pt x="0" y="0"/>
                  </a:lnTo>
                  <a:lnTo>
                    <a:pt x="78976" y="157952"/>
                  </a:lnTo>
                  <a:close/>
                </a:path>
              </a:pathLst>
            </a:custGeom>
            <a:ln w="16753">
              <a:solidFill>
                <a:srgbClr val="E277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12416844" y="2885906"/>
              <a:ext cx="158115" cy="158115"/>
            </a:xfrm>
            <a:custGeom>
              <a:avLst/>
              <a:gdLst/>
              <a:ahLst/>
              <a:cxnLst/>
              <a:rect l="l" t="t" r="r" b="b"/>
              <a:pathLst>
                <a:path w="158115" h="158114">
                  <a:moveTo>
                    <a:pt x="78976" y="157952"/>
                  </a:moveTo>
                  <a:lnTo>
                    <a:pt x="157952" y="0"/>
                  </a:lnTo>
                  <a:lnTo>
                    <a:pt x="0" y="0"/>
                  </a:lnTo>
                  <a:lnTo>
                    <a:pt x="78976" y="157952"/>
                  </a:lnTo>
                  <a:close/>
                </a:path>
              </a:pathLst>
            </a:custGeom>
            <a:ln w="16753">
              <a:solidFill>
                <a:srgbClr val="E277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12440464" y="2855206"/>
              <a:ext cx="158115" cy="158115"/>
            </a:xfrm>
            <a:custGeom>
              <a:avLst/>
              <a:gdLst/>
              <a:ahLst/>
              <a:cxnLst/>
              <a:rect l="l" t="t" r="r" b="b"/>
              <a:pathLst>
                <a:path w="158115" h="158114">
                  <a:moveTo>
                    <a:pt x="78976" y="157952"/>
                  </a:moveTo>
                  <a:lnTo>
                    <a:pt x="157952" y="0"/>
                  </a:lnTo>
                  <a:lnTo>
                    <a:pt x="0" y="0"/>
                  </a:lnTo>
                  <a:lnTo>
                    <a:pt x="78976" y="157952"/>
                  </a:lnTo>
                  <a:close/>
                </a:path>
              </a:pathLst>
            </a:custGeom>
            <a:ln w="16753">
              <a:solidFill>
                <a:srgbClr val="E277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12787789" y="2824324"/>
              <a:ext cx="158115" cy="158115"/>
            </a:xfrm>
            <a:custGeom>
              <a:avLst/>
              <a:gdLst/>
              <a:ahLst/>
              <a:cxnLst/>
              <a:rect l="l" t="t" r="r" b="b"/>
              <a:pathLst>
                <a:path w="158115" h="158114">
                  <a:moveTo>
                    <a:pt x="78976" y="157952"/>
                  </a:moveTo>
                  <a:lnTo>
                    <a:pt x="157952" y="0"/>
                  </a:lnTo>
                  <a:lnTo>
                    <a:pt x="0" y="0"/>
                  </a:lnTo>
                  <a:lnTo>
                    <a:pt x="78976" y="157952"/>
                  </a:lnTo>
                  <a:close/>
                </a:path>
              </a:pathLst>
            </a:custGeom>
            <a:ln w="16753">
              <a:solidFill>
                <a:srgbClr val="E277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12967609" y="2604736"/>
              <a:ext cx="158115" cy="158115"/>
            </a:xfrm>
            <a:custGeom>
              <a:avLst/>
              <a:gdLst/>
              <a:ahLst/>
              <a:cxnLst/>
              <a:rect l="l" t="t" r="r" b="b"/>
              <a:pathLst>
                <a:path w="158115" h="158114">
                  <a:moveTo>
                    <a:pt x="78976" y="157952"/>
                  </a:moveTo>
                  <a:lnTo>
                    <a:pt x="157952" y="0"/>
                  </a:lnTo>
                  <a:lnTo>
                    <a:pt x="0" y="0"/>
                  </a:lnTo>
                  <a:lnTo>
                    <a:pt x="78976" y="157952"/>
                  </a:lnTo>
                  <a:close/>
                </a:path>
              </a:pathLst>
            </a:custGeom>
            <a:ln w="16753">
              <a:solidFill>
                <a:srgbClr val="E277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13032160" y="2525909"/>
              <a:ext cx="158115" cy="158115"/>
            </a:xfrm>
            <a:custGeom>
              <a:avLst/>
              <a:gdLst/>
              <a:ahLst/>
              <a:cxnLst/>
              <a:rect l="l" t="t" r="r" b="b"/>
              <a:pathLst>
                <a:path w="158115" h="158114">
                  <a:moveTo>
                    <a:pt x="78976" y="157952"/>
                  </a:moveTo>
                  <a:lnTo>
                    <a:pt x="157952" y="0"/>
                  </a:lnTo>
                  <a:lnTo>
                    <a:pt x="0" y="0"/>
                  </a:lnTo>
                  <a:lnTo>
                    <a:pt x="78976" y="157952"/>
                  </a:lnTo>
                  <a:close/>
                </a:path>
              </a:pathLst>
            </a:custGeom>
            <a:ln w="16753">
              <a:solidFill>
                <a:srgbClr val="E277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12753821" y="2447925"/>
              <a:ext cx="158115" cy="158115"/>
            </a:xfrm>
            <a:custGeom>
              <a:avLst/>
              <a:gdLst/>
              <a:ahLst/>
              <a:cxnLst/>
              <a:rect l="l" t="t" r="r" b="b"/>
              <a:pathLst>
                <a:path w="158115" h="158114">
                  <a:moveTo>
                    <a:pt x="78976" y="157952"/>
                  </a:moveTo>
                  <a:lnTo>
                    <a:pt x="157952" y="0"/>
                  </a:lnTo>
                  <a:lnTo>
                    <a:pt x="0" y="0"/>
                  </a:lnTo>
                  <a:lnTo>
                    <a:pt x="78976" y="157952"/>
                  </a:lnTo>
                  <a:close/>
                </a:path>
              </a:pathLst>
            </a:custGeom>
            <a:ln w="16753">
              <a:solidFill>
                <a:srgbClr val="E277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12248303" y="2304541"/>
              <a:ext cx="158115" cy="158115"/>
            </a:xfrm>
            <a:custGeom>
              <a:avLst/>
              <a:gdLst/>
              <a:ahLst/>
              <a:cxnLst/>
              <a:rect l="l" t="t" r="r" b="b"/>
              <a:pathLst>
                <a:path w="158115" h="158114">
                  <a:moveTo>
                    <a:pt x="78976" y="157952"/>
                  </a:moveTo>
                  <a:lnTo>
                    <a:pt x="157952" y="0"/>
                  </a:lnTo>
                  <a:lnTo>
                    <a:pt x="0" y="0"/>
                  </a:lnTo>
                  <a:lnTo>
                    <a:pt x="78976" y="157952"/>
                  </a:lnTo>
                  <a:close/>
                </a:path>
              </a:pathLst>
            </a:custGeom>
            <a:ln w="16753">
              <a:solidFill>
                <a:srgbClr val="E277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4" name="object 1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933560" y="4563269"/>
              <a:ext cx="589677" cy="681448"/>
            </a:xfrm>
            <a:prstGeom prst="rect">
              <a:avLst/>
            </a:prstGeom>
          </p:spPr>
        </p:pic>
      </p:grpSp>
      <p:grpSp>
        <p:nvGrpSpPr>
          <p:cNvPr id="115" name="object 115"/>
          <p:cNvGrpSpPr/>
          <p:nvPr/>
        </p:nvGrpSpPr>
        <p:grpSpPr>
          <a:xfrm>
            <a:off x="14437999" y="6830631"/>
            <a:ext cx="9525" cy="48895"/>
            <a:chOff x="14437999" y="6830631"/>
            <a:chExt cx="9525" cy="48895"/>
          </a:xfrm>
        </p:grpSpPr>
        <p:sp>
          <p:nvSpPr>
            <p:cNvPr id="116" name="object 116"/>
            <p:cNvSpPr/>
            <p:nvPr/>
          </p:nvSpPr>
          <p:spPr>
            <a:xfrm>
              <a:off x="14442761" y="6835394"/>
              <a:ext cx="0" cy="39370"/>
            </a:xfrm>
            <a:custGeom>
              <a:avLst/>
              <a:gdLst/>
              <a:ahLst/>
              <a:cxnLst/>
              <a:rect l="l" t="t" r="r" b="b"/>
              <a:pathLst>
                <a:path h="39370">
                  <a:moveTo>
                    <a:pt x="0" y="0"/>
                  </a:moveTo>
                  <a:lnTo>
                    <a:pt x="0" y="39091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14442761" y="6835394"/>
              <a:ext cx="0" cy="39370"/>
            </a:xfrm>
            <a:custGeom>
              <a:avLst/>
              <a:gdLst/>
              <a:ahLst/>
              <a:cxnLst/>
              <a:rect l="l" t="t" r="r" b="b"/>
              <a:pathLst>
                <a:path h="39370">
                  <a:moveTo>
                    <a:pt x="0" y="0"/>
                  </a:moveTo>
                  <a:lnTo>
                    <a:pt x="0" y="39091"/>
                  </a:lnTo>
                </a:path>
              </a:pathLst>
            </a:custGeom>
            <a:ln w="89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8" name="object 118"/>
          <p:cNvSpPr txBox="1"/>
          <p:nvPr/>
        </p:nvSpPr>
        <p:spPr>
          <a:xfrm>
            <a:off x="14145952" y="6819601"/>
            <a:ext cx="30988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-100" dirty="0">
                <a:latin typeface="Lucida Sans"/>
                <a:cs typeface="Lucida Sans"/>
              </a:rPr>
              <a:t>10</a:t>
            </a:r>
            <a:endParaRPr sz="1950">
              <a:latin typeface="Lucida Sans"/>
              <a:cs typeface="Lucida Sans"/>
            </a:endParaRPr>
          </a:p>
        </p:txBody>
      </p:sp>
      <p:grpSp>
        <p:nvGrpSpPr>
          <p:cNvPr id="119" name="object 119"/>
          <p:cNvGrpSpPr/>
          <p:nvPr/>
        </p:nvGrpSpPr>
        <p:grpSpPr>
          <a:xfrm>
            <a:off x="15130530" y="6830631"/>
            <a:ext cx="4164965" cy="48895"/>
            <a:chOff x="15130530" y="6830631"/>
            <a:chExt cx="4164965" cy="48895"/>
          </a:xfrm>
        </p:grpSpPr>
        <p:sp>
          <p:nvSpPr>
            <p:cNvPr id="120" name="object 120"/>
            <p:cNvSpPr/>
            <p:nvPr/>
          </p:nvSpPr>
          <p:spPr>
            <a:xfrm>
              <a:off x="15135293" y="6835394"/>
              <a:ext cx="0" cy="39370"/>
            </a:xfrm>
            <a:custGeom>
              <a:avLst/>
              <a:gdLst/>
              <a:ahLst/>
              <a:cxnLst/>
              <a:rect l="l" t="t" r="r" b="b"/>
              <a:pathLst>
                <a:path h="39370">
                  <a:moveTo>
                    <a:pt x="0" y="0"/>
                  </a:moveTo>
                  <a:lnTo>
                    <a:pt x="0" y="39091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15135293" y="6835394"/>
              <a:ext cx="0" cy="39370"/>
            </a:xfrm>
            <a:custGeom>
              <a:avLst/>
              <a:gdLst/>
              <a:ahLst/>
              <a:cxnLst/>
              <a:rect l="l" t="t" r="r" b="b"/>
              <a:pathLst>
                <a:path h="39370">
                  <a:moveTo>
                    <a:pt x="0" y="0"/>
                  </a:moveTo>
                  <a:lnTo>
                    <a:pt x="0" y="39091"/>
                  </a:lnTo>
                </a:path>
              </a:pathLst>
            </a:custGeom>
            <a:ln w="89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15827825" y="6835394"/>
              <a:ext cx="0" cy="39370"/>
            </a:xfrm>
            <a:custGeom>
              <a:avLst/>
              <a:gdLst/>
              <a:ahLst/>
              <a:cxnLst/>
              <a:rect l="l" t="t" r="r" b="b"/>
              <a:pathLst>
                <a:path h="39370">
                  <a:moveTo>
                    <a:pt x="0" y="0"/>
                  </a:moveTo>
                  <a:lnTo>
                    <a:pt x="0" y="39091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15827825" y="6835394"/>
              <a:ext cx="0" cy="39370"/>
            </a:xfrm>
            <a:custGeom>
              <a:avLst/>
              <a:gdLst/>
              <a:ahLst/>
              <a:cxnLst/>
              <a:rect l="l" t="t" r="r" b="b"/>
              <a:pathLst>
                <a:path h="39370">
                  <a:moveTo>
                    <a:pt x="0" y="0"/>
                  </a:moveTo>
                  <a:lnTo>
                    <a:pt x="0" y="39091"/>
                  </a:lnTo>
                </a:path>
              </a:pathLst>
            </a:custGeom>
            <a:ln w="89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16520356" y="6835394"/>
              <a:ext cx="0" cy="39370"/>
            </a:xfrm>
            <a:custGeom>
              <a:avLst/>
              <a:gdLst/>
              <a:ahLst/>
              <a:cxnLst/>
              <a:rect l="l" t="t" r="r" b="b"/>
              <a:pathLst>
                <a:path h="39370">
                  <a:moveTo>
                    <a:pt x="0" y="0"/>
                  </a:moveTo>
                  <a:lnTo>
                    <a:pt x="0" y="39091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16520356" y="6835394"/>
              <a:ext cx="0" cy="39370"/>
            </a:xfrm>
            <a:custGeom>
              <a:avLst/>
              <a:gdLst/>
              <a:ahLst/>
              <a:cxnLst/>
              <a:rect l="l" t="t" r="r" b="b"/>
              <a:pathLst>
                <a:path h="39370">
                  <a:moveTo>
                    <a:pt x="0" y="0"/>
                  </a:moveTo>
                  <a:lnTo>
                    <a:pt x="0" y="39091"/>
                  </a:lnTo>
                </a:path>
              </a:pathLst>
            </a:custGeom>
            <a:ln w="89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17212888" y="6835394"/>
              <a:ext cx="0" cy="39370"/>
            </a:xfrm>
            <a:custGeom>
              <a:avLst/>
              <a:gdLst/>
              <a:ahLst/>
              <a:cxnLst/>
              <a:rect l="l" t="t" r="r" b="b"/>
              <a:pathLst>
                <a:path h="39370">
                  <a:moveTo>
                    <a:pt x="0" y="0"/>
                  </a:moveTo>
                  <a:lnTo>
                    <a:pt x="0" y="39091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17212888" y="6835394"/>
              <a:ext cx="0" cy="39370"/>
            </a:xfrm>
            <a:custGeom>
              <a:avLst/>
              <a:gdLst/>
              <a:ahLst/>
              <a:cxnLst/>
              <a:rect l="l" t="t" r="r" b="b"/>
              <a:pathLst>
                <a:path h="39370">
                  <a:moveTo>
                    <a:pt x="0" y="0"/>
                  </a:moveTo>
                  <a:lnTo>
                    <a:pt x="0" y="39091"/>
                  </a:lnTo>
                </a:path>
              </a:pathLst>
            </a:custGeom>
            <a:ln w="89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17905420" y="6835394"/>
              <a:ext cx="0" cy="39370"/>
            </a:xfrm>
            <a:custGeom>
              <a:avLst/>
              <a:gdLst/>
              <a:ahLst/>
              <a:cxnLst/>
              <a:rect l="l" t="t" r="r" b="b"/>
              <a:pathLst>
                <a:path h="39370">
                  <a:moveTo>
                    <a:pt x="0" y="0"/>
                  </a:moveTo>
                  <a:lnTo>
                    <a:pt x="0" y="39091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17905420" y="6835394"/>
              <a:ext cx="0" cy="39370"/>
            </a:xfrm>
            <a:custGeom>
              <a:avLst/>
              <a:gdLst/>
              <a:ahLst/>
              <a:cxnLst/>
              <a:rect l="l" t="t" r="r" b="b"/>
              <a:pathLst>
                <a:path h="39370">
                  <a:moveTo>
                    <a:pt x="0" y="0"/>
                  </a:moveTo>
                  <a:lnTo>
                    <a:pt x="0" y="39091"/>
                  </a:lnTo>
                </a:path>
              </a:pathLst>
            </a:custGeom>
            <a:ln w="89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18597952" y="6835394"/>
              <a:ext cx="0" cy="39370"/>
            </a:xfrm>
            <a:custGeom>
              <a:avLst/>
              <a:gdLst/>
              <a:ahLst/>
              <a:cxnLst/>
              <a:rect l="l" t="t" r="r" b="b"/>
              <a:pathLst>
                <a:path h="39370">
                  <a:moveTo>
                    <a:pt x="0" y="0"/>
                  </a:moveTo>
                  <a:lnTo>
                    <a:pt x="0" y="39091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18597952" y="6835394"/>
              <a:ext cx="0" cy="39370"/>
            </a:xfrm>
            <a:custGeom>
              <a:avLst/>
              <a:gdLst/>
              <a:ahLst/>
              <a:cxnLst/>
              <a:rect l="l" t="t" r="r" b="b"/>
              <a:pathLst>
                <a:path h="39370">
                  <a:moveTo>
                    <a:pt x="0" y="0"/>
                  </a:moveTo>
                  <a:lnTo>
                    <a:pt x="0" y="39091"/>
                  </a:lnTo>
                </a:path>
              </a:pathLst>
            </a:custGeom>
            <a:ln w="89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19290484" y="6835394"/>
              <a:ext cx="0" cy="39370"/>
            </a:xfrm>
            <a:custGeom>
              <a:avLst/>
              <a:gdLst/>
              <a:ahLst/>
              <a:cxnLst/>
              <a:rect l="l" t="t" r="r" b="b"/>
              <a:pathLst>
                <a:path h="39370">
                  <a:moveTo>
                    <a:pt x="0" y="0"/>
                  </a:moveTo>
                  <a:lnTo>
                    <a:pt x="0" y="39091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19290484" y="6835394"/>
              <a:ext cx="0" cy="39370"/>
            </a:xfrm>
            <a:custGeom>
              <a:avLst/>
              <a:gdLst/>
              <a:ahLst/>
              <a:cxnLst/>
              <a:rect l="l" t="t" r="r" b="b"/>
              <a:pathLst>
                <a:path h="39370">
                  <a:moveTo>
                    <a:pt x="0" y="0"/>
                  </a:moveTo>
                  <a:lnTo>
                    <a:pt x="0" y="39091"/>
                  </a:lnTo>
                </a:path>
              </a:pathLst>
            </a:custGeom>
            <a:ln w="89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4" name="object 134"/>
          <p:cNvSpPr txBox="1"/>
          <p:nvPr/>
        </p:nvSpPr>
        <p:spPr>
          <a:xfrm>
            <a:off x="18993674" y="6819601"/>
            <a:ext cx="30988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-100" dirty="0">
                <a:latin typeface="Lucida Sans"/>
                <a:cs typeface="Lucida Sans"/>
              </a:rPr>
              <a:t>80</a:t>
            </a:r>
            <a:endParaRPr sz="1950">
              <a:latin typeface="Lucida Sans"/>
              <a:cs typeface="Lucida Sans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14792845" y="6819601"/>
            <a:ext cx="4074795" cy="6210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7785">
              <a:lnSpc>
                <a:spcPts val="2210"/>
              </a:lnSpc>
              <a:spcBef>
                <a:spcPts val="125"/>
              </a:spcBef>
              <a:tabLst>
                <a:tab pos="750570" algn="l"/>
                <a:tab pos="1442720" algn="l"/>
                <a:tab pos="2135505" algn="l"/>
                <a:tab pos="2828290" algn="l"/>
                <a:tab pos="3520440" algn="l"/>
              </a:tabLst>
            </a:pPr>
            <a:r>
              <a:rPr sz="1950" spc="-25" dirty="0">
                <a:latin typeface="Lucida Sans"/>
                <a:cs typeface="Lucida Sans"/>
              </a:rPr>
              <a:t>20</a:t>
            </a:r>
            <a:r>
              <a:rPr sz="1950" dirty="0">
                <a:latin typeface="Lucida Sans"/>
                <a:cs typeface="Lucida Sans"/>
              </a:rPr>
              <a:t>	</a:t>
            </a:r>
            <a:r>
              <a:rPr sz="1950" spc="-25" dirty="0">
                <a:latin typeface="Lucida Sans"/>
                <a:cs typeface="Lucida Sans"/>
              </a:rPr>
              <a:t>30</a:t>
            </a:r>
            <a:r>
              <a:rPr sz="1950" dirty="0">
                <a:latin typeface="Lucida Sans"/>
                <a:cs typeface="Lucida Sans"/>
              </a:rPr>
              <a:t>	</a:t>
            </a:r>
            <a:r>
              <a:rPr sz="1950" spc="-25" dirty="0">
                <a:latin typeface="Lucida Sans"/>
                <a:cs typeface="Lucida Sans"/>
              </a:rPr>
              <a:t>40</a:t>
            </a:r>
            <a:r>
              <a:rPr sz="1950" dirty="0">
                <a:latin typeface="Lucida Sans"/>
                <a:cs typeface="Lucida Sans"/>
              </a:rPr>
              <a:t>	</a:t>
            </a:r>
            <a:r>
              <a:rPr sz="1950" spc="-25" dirty="0">
                <a:latin typeface="Lucida Sans"/>
                <a:cs typeface="Lucida Sans"/>
              </a:rPr>
              <a:t>50</a:t>
            </a:r>
            <a:r>
              <a:rPr sz="1950" dirty="0">
                <a:latin typeface="Lucida Sans"/>
                <a:cs typeface="Lucida Sans"/>
              </a:rPr>
              <a:t>	</a:t>
            </a:r>
            <a:r>
              <a:rPr sz="1950" spc="-25" dirty="0">
                <a:latin typeface="Lucida Sans"/>
                <a:cs typeface="Lucida Sans"/>
              </a:rPr>
              <a:t>60</a:t>
            </a:r>
            <a:r>
              <a:rPr sz="1950" dirty="0">
                <a:latin typeface="Lucida Sans"/>
                <a:cs typeface="Lucida Sans"/>
              </a:rPr>
              <a:t>	</a:t>
            </a:r>
            <a:r>
              <a:rPr sz="1950" spc="-25" dirty="0">
                <a:latin typeface="Lucida Sans"/>
                <a:cs typeface="Lucida Sans"/>
              </a:rPr>
              <a:t>70</a:t>
            </a:r>
            <a:endParaRPr sz="1950" dirty="0">
              <a:latin typeface="Lucida Sans"/>
              <a:cs typeface="Lucida Sans"/>
            </a:endParaRPr>
          </a:p>
          <a:p>
            <a:pPr marL="12700">
              <a:lnSpc>
                <a:spcPts val="2450"/>
              </a:lnSpc>
            </a:pPr>
            <a:r>
              <a:rPr lang="en-US" sz="2150" spc="-80" dirty="0">
                <a:latin typeface="Lucida Sans"/>
                <a:cs typeface="Lucida Sans"/>
              </a:rPr>
              <a:t>      </a:t>
            </a:r>
            <a:r>
              <a:rPr sz="2150" spc="-80" dirty="0">
                <a:latin typeface="Lucida Sans"/>
                <a:cs typeface="Lucida Sans"/>
              </a:rPr>
              <a:t>Area</a:t>
            </a:r>
            <a:r>
              <a:rPr sz="2150" spc="-65" dirty="0">
                <a:latin typeface="Lucida Sans"/>
                <a:cs typeface="Lucida Sans"/>
              </a:rPr>
              <a:t> </a:t>
            </a:r>
            <a:r>
              <a:rPr lang="en-US" sz="2150" spc="-40" dirty="0">
                <a:latin typeface="Lucida Sans"/>
                <a:cs typeface="Lucida Sans"/>
              </a:rPr>
              <a:t>C</a:t>
            </a:r>
            <a:r>
              <a:rPr sz="2150" spc="-40" dirty="0">
                <a:latin typeface="Lucida Sans"/>
                <a:cs typeface="Lucida Sans"/>
              </a:rPr>
              <a:t>overage</a:t>
            </a:r>
            <a:r>
              <a:rPr sz="2150" spc="-65" dirty="0">
                <a:latin typeface="Lucida Sans"/>
                <a:cs typeface="Lucida Sans"/>
              </a:rPr>
              <a:t> </a:t>
            </a:r>
            <a:r>
              <a:rPr sz="2150" spc="-95" dirty="0">
                <a:latin typeface="Lucida Sans"/>
                <a:cs typeface="Lucida Sans"/>
              </a:rPr>
              <a:t>in</a:t>
            </a:r>
            <a:r>
              <a:rPr sz="2150" spc="-60" dirty="0">
                <a:latin typeface="Lucida Sans"/>
                <a:cs typeface="Lucida Sans"/>
              </a:rPr>
              <a:t> </a:t>
            </a:r>
            <a:r>
              <a:rPr lang="en-US" sz="2150" spc="-105" dirty="0">
                <a:latin typeface="Lucida Sans"/>
                <a:cs typeface="Lucida Sans"/>
              </a:rPr>
              <a:t>1,000</a:t>
            </a:r>
            <a:r>
              <a:rPr lang="en-US" sz="2150" spc="-20" dirty="0">
                <a:latin typeface="Lucida Sans"/>
                <a:cs typeface="Lucida Sans"/>
              </a:rPr>
              <a:t> </a:t>
            </a:r>
            <a:r>
              <a:rPr sz="2150" spc="-20" dirty="0">
                <a:latin typeface="Lucida Sans"/>
                <a:cs typeface="Lucida Sans"/>
              </a:rPr>
              <a:t>m²</a:t>
            </a:r>
            <a:endParaRPr sz="2150" dirty="0">
              <a:latin typeface="Lucida Sans"/>
              <a:cs typeface="Lucida Sans"/>
            </a:endParaRPr>
          </a:p>
        </p:txBody>
      </p:sp>
      <p:grpSp>
        <p:nvGrpSpPr>
          <p:cNvPr id="136" name="object 136"/>
          <p:cNvGrpSpPr/>
          <p:nvPr/>
        </p:nvGrpSpPr>
        <p:grpSpPr>
          <a:xfrm>
            <a:off x="13918897" y="1431932"/>
            <a:ext cx="5783301" cy="5403844"/>
            <a:chOff x="13918897" y="1431932"/>
            <a:chExt cx="5783301" cy="5403844"/>
          </a:xfrm>
        </p:grpSpPr>
        <p:sp>
          <p:nvSpPr>
            <p:cNvPr id="137" name="object 137"/>
            <p:cNvSpPr/>
            <p:nvPr/>
          </p:nvSpPr>
          <p:spPr>
            <a:xfrm>
              <a:off x="13918897" y="6609564"/>
              <a:ext cx="39370" cy="0"/>
            </a:xfrm>
            <a:custGeom>
              <a:avLst/>
              <a:gdLst/>
              <a:ahLst/>
              <a:cxnLst/>
              <a:rect l="l" t="t" r="r" b="b"/>
              <a:pathLst>
                <a:path w="39369">
                  <a:moveTo>
                    <a:pt x="39091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13918897" y="6609564"/>
              <a:ext cx="39370" cy="0"/>
            </a:xfrm>
            <a:custGeom>
              <a:avLst/>
              <a:gdLst/>
              <a:ahLst/>
              <a:cxnLst/>
              <a:rect l="l" t="t" r="r" b="b"/>
              <a:pathLst>
                <a:path w="39369">
                  <a:moveTo>
                    <a:pt x="39091" y="0"/>
                  </a:moveTo>
                  <a:lnTo>
                    <a:pt x="0" y="0"/>
                  </a:lnTo>
                </a:path>
              </a:pathLst>
            </a:custGeom>
            <a:ln w="89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13918897" y="5902002"/>
              <a:ext cx="39370" cy="0"/>
            </a:xfrm>
            <a:custGeom>
              <a:avLst/>
              <a:gdLst/>
              <a:ahLst/>
              <a:cxnLst/>
              <a:rect l="l" t="t" r="r" b="b"/>
              <a:pathLst>
                <a:path w="39369">
                  <a:moveTo>
                    <a:pt x="39091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13918897" y="5902002"/>
              <a:ext cx="39370" cy="0"/>
            </a:xfrm>
            <a:custGeom>
              <a:avLst/>
              <a:gdLst/>
              <a:ahLst/>
              <a:cxnLst/>
              <a:rect l="l" t="t" r="r" b="b"/>
              <a:pathLst>
                <a:path w="39369">
                  <a:moveTo>
                    <a:pt x="39091" y="0"/>
                  </a:moveTo>
                  <a:lnTo>
                    <a:pt x="0" y="0"/>
                  </a:lnTo>
                </a:path>
              </a:pathLst>
            </a:custGeom>
            <a:ln w="89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13918897" y="5194439"/>
              <a:ext cx="39370" cy="0"/>
            </a:xfrm>
            <a:custGeom>
              <a:avLst/>
              <a:gdLst/>
              <a:ahLst/>
              <a:cxnLst/>
              <a:rect l="l" t="t" r="r" b="b"/>
              <a:pathLst>
                <a:path w="39369">
                  <a:moveTo>
                    <a:pt x="39091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13918897" y="5194439"/>
              <a:ext cx="39370" cy="0"/>
            </a:xfrm>
            <a:custGeom>
              <a:avLst/>
              <a:gdLst/>
              <a:ahLst/>
              <a:cxnLst/>
              <a:rect l="l" t="t" r="r" b="b"/>
              <a:pathLst>
                <a:path w="39369">
                  <a:moveTo>
                    <a:pt x="39091" y="0"/>
                  </a:moveTo>
                  <a:lnTo>
                    <a:pt x="0" y="0"/>
                  </a:lnTo>
                </a:path>
              </a:pathLst>
            </a:custGeom>
            <a:ln w="89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13918897" y="4486877"/>
              <a:ext cx="39370" cy="0"/>
            </a:xfrm>
            <a:custGeom>
              <a:avLst/>
              <a:gdLst/>
              <a:ahLst/>
              <a:cxnLst/>
              <a:rect l="l" t="t" r="r" b="b"/>
              <a:pathLst>
                <a:path w="39369">
                  <a:moveTo>
                    <a:pt x="39091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13918897" y="4486877"/>
              <a:ext cx="39370" cy="0"/>
            </a:xfrm>
            <a:custGeom>
              <a:avLst/>
              <a:gdLst/>
              <a:ahLst/>
              <a:cxnLst/>
              <a:rect l="l" t="t" r="r" b="b"/>
              <a:pathLst>
                <a:path w="39369">
                  <a:moveTo>
                    <a:pt x="39091" y="0"/>
                  </a:moveTo>
                  <a:lnTo>
                    <a:pt x="0" y="0"/>
                  </a:lnTo>
                </a:path>
              </a:pathLst>
            </a:custGeom>
            <a:ln w="89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13918897" y="3779315"/>
              <a:ext cx="39370" cy="0"/>
            </a:xfrm>
            <a:custGeom>
              <a:avLst/>
              <a:gdLst/>
              <a:ahLst/>
              <a:cxnLst/>
              <a:rect l="l" t="t" r="r" b="b"/>
              <a:pathLst>
                <a:path w="39369">
                  <a:moveTo>
                    <a:pt x="39091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13918897" y="3779315"/>
              <a:ext cx="39370" cy="0"/>
            </a:xfrm>
            <a:custGeom>
              <a:avLst/>
              <a:gdLst/>
              <a:ahLst/>
              <a:cxnLst/>
              <a:rect l="l" t="t" r="r" b="b"/>
              <a:pathLst>
                <a:path w="39369">
                  <a:moveTo>
                    <a:pt x="39091" y="0"/>
                  </a:moveTo>
                  <a:lnTo>
                    <a:pt x="0" y="0"/>
                  </a:lnTo>
                </a:path>
              </a:pathLst>
            </a:custGeom>
            <a:ln w="89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13918897" y="3071753"/>
              <a:ext cx="39370" cy="0"/>
            </a:xfrm>
            <a:custGeom>
              <a:avLst/>
              <a:gdLst/>
              <a:ahLst/>
              <a:cxnLst/>
              <a:rect l="l" t="t" r="r" b="b"/>
              <a:pathLst>
                <a:path w="39369">
                  <a:moveTo>
                    <a:pt x="39091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13918897" y="3071753"/>
              <a:ext cx="39370" cy="0"/>
            </a:xfrm>
            <a:custGeom>
              <a:avLst/>
              <a:gdLst/>
              <a:ahLst/>
              <a:cxnLst/>
              <a:rect l="l" t="t" r="r" b="b"/>
              <a:pathLst>
                <a:path w="39369">
                  <a:moveTo>
                    <a:pt x="39091" y="0"/>
                  </a:moveTo>
                  <a:lnTo>
                    <a:pt x="0" y="0"/>
                  </a:lnTo>
                </a:path>
              </a:pathLst>
            </a:custGeom>
            <a:ln w="89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13918897" y="2364191"/>
              <a:ext cx="39370" cy="0"/>
            </a:xfrm>
            <a:custGeom>
              <a:avLst/>
              <a:gdLst/>
              <a:ahLst/>
              <a:cxnLst/>
              <a:rect l="l" t="t" r="r" b="b"/>
              <a:pathLst>
                <a:path w="39369">
                  <a:moveTo>
                    <a:pt x="39091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13918897" y="2364191"/>
              <a:ext cx="39370" cy="0"/>
            </a:xfrm>
            <a:custGeom>
              <a:avLst/>
              <a:gdLst/>
              <a:ahLst/>
              <a:cxnLst/>
              <a:rect l="l" t="t" r="r" b="b"/>
              <a:pathLst>
                <a:path w="39369">
                  <a:moveTo>
                    <a:pt x="39091" y="0"/>
                  </a:moveTo>
                  <a:lnTo>
                    <a:pt x="0" y="0"/>
                  </a:lnTo>
                </a:path>
              </a:pathLst>
            </a:custGeom>
            <a:ln w="89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13957988" y="2364191"/>
              <a:ext cx="5744210" cy="0"/>
            </a:xfrm>
            <a:custGeom>
              <a:avLst/>
              <a:gdLst/>
              <a:ahLst/>
              <a:cxnLst/>
              <a:rect l="l" t="t" r="r" b="b"/>
              <a:pathLst>
                <a:path w="5744209">
                  <a:moveTo>
                    <a:pt x="0" y="0"/>
                  </a:moveTo>
                  <a:lnTo>
                    <a:pt x="5744028" y="0"/>
                  </a:lnTo>
                </a:path>
              </a:pathLst>
            </a:custGeom>
            <a:ln w="16753">
              <a:solidFill>
                <a:srgbClr val="0000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13957988" y="2010410"/>
              <a:ext cx="5744210" cy="4825365"/>
            </a:xfrm>
            <a:custGeom>
              <a:avLst/>
              <a:gdLst/>
              <a:ahLst/>
              <a:cxnLst/>
              <a:rect l="l" t="t" r="r" b="b"/>
              <a:pathLst>
                <a:path w="5744209" h="4825365">
                  <a:moveTo>
                    <a:pt x="0" y="4824983"/>
                  </a:moveTo>
                  <a:lnTo>
                    <a:pt x="0" y="0"/>
                  </a:lnTo>
                </a:path>
                <a:path w="5744209" h="4825365">
                  <a:moveTo>
                    <a:pt x="5744028" y="4824983"/>
                  </a:moveTo>
                  <a:lnTo>
                    <a:pt x="5744028" y="0"/>
                  </a:lnTo>
                </a:path>
                <a:path w="5744209" h="4825365">
                  <a:moveTo>
                    <a:pt x="0" y="4824983"/>
                  </a:moveTo>
                  <a:lnTo>
                    <a:pt x="5744028" y="4824983"/>
                  </a:lnTo>
                </a:path>
                <a:path w="5744209" h="4825365">
                  <a:moveTo>
                    <a:pt x="0" y="0"/>
                  </a:moveTo>
                  <a:lnTo>
                    <a:pt x="5744028" y="0"/>
                  </a:lnTo>
                </a:path>
              </a:pathLst>
            </a:custGeom>
            <a:ln w="89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16474873" y="6619342"/>
              <a:ext cx="158115" cy="158115"/>
            </a:xfrm>
            <a:custGeom>
              <a:avLst/>
              <a:gdLst/>
              <a:ahLst/>
              <a:cxnLst/>
              <a:rect l="l" t="t" r="r" b="b"/>
              <a:pathLst>
                <a:path w="158115" h="158115">
                  <a:moveTo>
                    <a:pt x="0" y="157952"/>
                  </a:moveTo>
                  <a:lnTo>
                    <a:pt x="157952" y="157952"/>
                  </a:lnTo>
                  <a:lnTo>
                    <a:pt x="157952" y="0"/>
                  </a:lnTo>
                  <a:lnTo>
                    <a:pt x="0" y="0"/>
                  </a:lnTo>
                  <a:lnTo>
                    <a:pt x="0" y="157952"/>
                  </a:lnTo>
                  <a:close/>
                </a:path>
              </a:pathLst>
            </a:custGeom>
            <a:ln w="16753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16475175" y="6072335"/>
              <a:ext cx="158115" cy="158115"/>
            </a:xfrm>
            <a:custGeom>
              <a:avLst/>
              <a:gdLst/>
              <a:ahLst/>
              <a:cxnLst/>
              <a:rect l="l" t="t" r="r" b="b"/>
              <a:pathLst>
                <a:path w="158115" h="158114">
                  <a:moveTo>
                    <a:pt x="0" y="157952"/>
                  </a:moveTo>
                  <a:lnTo>
                    <a:pt x="157952" y="157952"/>
                  </a:lnTo>
                  <a:lnTo>
                    <a:pt x="157952" y="0"/>
                  </a:lnTo>
                  <a:lnTo>
                    <a:pt x="0" y="0"/>
                  </a:lnTo>
                  <a:lnTo>
                    <a:pt x="0" y="157952"/>
                  </a:lnTo>
                  <a:close/>
                </a:path>
              </a:pathLst>
            </a:custGeom>
            <a:ln w="16753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16474215" y="5723324"/>
              <a:ext cx="158115" cy="158115"/>
            </a:xfrm>
            <a:custGeom>
              <a:avLst/>
              <a:gdLst/>
              <a:ahLst/>
              <a:cxnLst/>
              <a:rect l="l" t="t" r="r" b="b"/>
              <a:pathLst>
                <a:path w="158115" h="158114">
                  <a:moveTo>
                    <a:pt x="0" y="157952"/>
                  </a:moveTo>
                  <a:lnTo>
                    <a:pt x="157952" y="157952"/>
                  </a:lnTo>
                  <a:lnTo>
                    <a:pt x="157952" y="0"/>
                  </a:lnTo>
                  <a:lnTo>
                    <a:pt x="0" y="0"/>
                  </a:lnTo>
                  <a:lnTo>
                    <a:pt x="0" y="157952"/>
                  </a:lnTo>
                  <a:close/>
                </a:path>
              </a:pathLst>
            </a:custGeom>
            <a:ln w="16753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16474764" y="5677705"/>
              <a:ext cx="158115" cy="158115"/>
            </a:xfrm>
            <a:custGeom>
              <a:avLst/>
              <a:gdLst/>
              <a:ahLst/>
              <a:cxnLst/>
              <a:rect l="l" t="t" r="r" b="b"/>
              <a:pathLst>
                <a:path w="158115" h="158114">
                  <a:moveTo>
                    <a:pt x="0" y="157952"/>
                  </a:moveTo>
                  <a:lnTo>
                    <a:pt x="157952" y="157952"/>
                  </a:lnTo>
                  <a:lnTo>
                    <a:pt x="157952" y="0"/>
                  </a:lnTo>
                  <a:lnTo>
                    <a:pt x="0" y="0"/>
                  </a:lnTo>
                  <a:lnTo>
                    <a:pt x="0" y="157952"/>
                  </a:lnTo>
                  <a:close/>
                </a:path>
              </a:pathLst>
            </a:custGeom>
            <a:ln w="16753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16474855" y="5610026"/>
              <a:ext cx="158115" cy="158115"/>
            </a:xfrm>
            <a:custGeom>
              <a:avLst/>
              <a:gdLst/>
              <a:ahLst/>
              <a:cxnLst/>
              <a:rect l="l" t="t" r="r" b="b"/>
              <a:pathLst>
                <a:path w="158115" h="158114">
                  <a:moveTo>
                    <a:pt x="0" y="157952"/>
                  </a:moveTo>
                  <a:lnTo>
                    <a:pt x="157952" y="157952"/>
                  </a:lnTo>
                  <a:lnTo>
                    <a:pt x="157952" y="0"/>
                  </a:lnTo>
                  <a:lnTo>
                    <a:pt x="0" y="0"/>
                  </a:lnTo>
                  <a:lnTo>
                    <a:pt x="0" y="157952"/>
                  </a:lnTo>
                  <a:close/>
                </a:path>
              </a:pathLst>
            </a:custGeom>
            <a:ln w="16753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16474119" y="4514758"/>
              <a:ext cx="158115" cy="158115"/>
            </a:xfrm>
            <a:custGeom>
              <a:avLst/>
              <a:gdLst/>
              <a:ahLst/>
              <a:cxnLst/>
              <a:rect l="l" t="t" r="r" b="b"/>
              <a:pathLst>
                <a:path w="158115" h="158114">
                  <a:moveTo>
                    <a:pt x="0" y="157952"/>
                  </a:moveTo>
                  <a:lnTo>
                    <a:pt x="157952" y="157952"/>
                  </a:lnTo>
                  <a:lnTo>
                    <a:pt x="157952" y="0"/>
                  </a:lnTo>
                  <a:lnTo>
                    <a:pt x="0" y="0"/>
                  </a:lnTo>
                  <a:lnTo>
                    <a:pt x="0" y="157952"/>
                  </a:lnTo>
                  <a:close/>
                </a:path>
              </a:pathLst>
            </a:custGeom>
            <a:ln w="16753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16475045" y="4378482"/>
              <a:ext cx="158115" cy="158115"/>
            </a:xfrm>
            <a:custGeom>
              <a:avLst/>
              <a:gdLst/>
              <a:ahLst/>
              <a:cxnLst/>
              <a:rect l="l" t="t" r="r" b="b"/>
              <a:pathLst>
                <a:path w="158115" h="158114">
                  <a:moveTo>
                    <a:pt x="0" y="157952"/>
                  </a:moveTo>
                  <a:lnTo>
                    <a:pt x="157952" y="157952"/>
                  </a:lnTo>
                  <a:lnTo>
                    <a:pt x="157952" y="0"/>
                  </a:lnTo>
                  <a:lnTo>
                    <a:pt x="0" y="0"/>
                  </a:lnTo>
                  <a:lnTo>
                    <a:pt x="0" y="157952"/>
                  </a:lnTo>
                  <a:close/>
                </a:path>
              </a:pathLst>
            </a:custGeom>
            <a:ln w="16753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16474074" y="3967601"/>
              <a:ext cx="158115" cy="158115"/>
            </a:xfrm>
            <a:custGeom>
              <a:avLst/>
              <a:gdLst/>
              <a:ahLst/>
              <a:cxnLst/>
              <a:rect l="l" t="t" r="r" b="b"/>
              <a:pathLst>
                <a:path w="158115" h="158114">
                  <a:moveTo>
                    <a:pt x="0" y="157952"/>
                  </a:moveTo>
                  <a:lnTo>
                    <a:pt x="157952" y="157952"/>
                  </a:lnTo>
                  <a:lnTo>
                    <a:pt x="157952" y="0"/>
                  </a:lnTo>
                  <a:lnTo>
                    <a:pt x="0" y="0"/>
                  </a:lnTo>
                  <a:lnTo>
                    <a:pt x="0" y="157952"/>
                  </a:lnTo>
                  <a:close/>
                </a:path>
              </a:pathLst>
            </a:custGeom>
            <a:ln w="16753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16474354" y="3025399"/>
              <a:ext cx="158115" cy="158115"/>
            </a:xfrm>
            <a:custGeom>
              <a:avLst/>
              <a:gdLst/>
              <a:ahLst/>
              <a:cxnLst/>
              <a:rect l="l" t="t" r="r" b="b"/>
              <a:pathLst>
                <a:path w="158115" h="158114">
                  <a:moveTo>
                    <a:pt x="0" y="157952"/>
                  </a:moveTo>
                  <a:lnTo>
                    <a:pt x="157952" y="157952"/>
                  </a:lnTo>
                  <a:lnTo>
                    <a:pt x="157952" y="0"/>
                  </a:lnTo>
                  <a:lnTo>
                    <a:pt x="0" y="0"/>
                  </a:lnTo>
                  <a:lnTo>
                    <a:pt x="0" y="157952"/>
                  </a:lnTo>
                  <a:close/>
                </a:path>
              </a:pathLst>
            </a:custGeom>
            <a:ln w="16753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16474099" y="2973911"/>
              <a:ext cx="158115" cy="158115"/>
            </a:xfrm>
            <a:custGeom>
              <a:avLst/>
              <a:gdLst/>
              <a:ahLst/>
              <a:cxnLst/>
              <a:rect l="l" t="t" r="r" b="b"/>
              <a:pathLst>
                <a:path w="158115" h="158114">
                  <a:moveTo>
                    <a:pt x="0" y="157952"/>
                  </a:moveTo>
                  <a:lnTo>
                    <a:pt x="157952" y="157952"/>
                  </a:lnTo>
                  <a:lnTo>
                    <a:pt x="157952" y="0"/>
                  </a:lnTo>
                  <a:lnTo>
                    <a:pt x="0" y="0"/>
                  </a:lnTo>
                  <a:lnTo>
                    <a:pt x="0" y="157952"/>
                  </a:lnTo>
                  <a:close/>
                </a:path>
              </a:pathLst>
            </a:custGeom>
            <a:ln w="16753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16473922" y="2757068"/>
              <a:ext cx="158115" cy="158115"/>
            </a:xfrm>
            <a:custGeom>
              <a:avLst/>
              <a:gdLst/>
              <a:ahLst/>
              <a:cxnLst/>
              <a:rect l="l" t="t" r="r" b="b"/>
              <a:pathLst>
                <a:path w="158115" h="158114">
                  <a:moveTo>
                    <a:pt x="0" y="157952"/>
                  </a:moveTo>
                  <a:lnTo>
                    <a:pt x="157952" y="157952"/>
                  </a:lnTo>
                  <a:lnTo>
                    <a:pt x="157952" y="0"/>
                  </a:lnTo>
                  <a:lnTo>
                    <a:pt x="0" y="0"/>
                  </a:lnTo>
                  <a:lnTo>
                    <a:pt x="0" y="157952"/>
                  </a:lnTo>
                  <a:close/>
                </a:path>
              </a:pathLst>
            </a:custGeom>
            <a:ln w="16753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16474540" y="2636313"/>
              <a:ext cx="158115" cy="158115"/>
            </a:xfrm>
            <a:custGeom>
              <a:avLst/>
              <a:gdLst/>
              <a:ahLst/>
              <a:cxnLst/>
              <a:rect l="l" t="t" r="r" b="b"/>
              <a:pathLst>
                <a:path w="158115" h="158114">
                  <a:moveTo>
                    <a:pt x="0" y="157952"/>
                  </a:moveTo>
                  <a:lnTo>
                    <a:pt x="157952" y="157952"/>
                  </a:lnTo>
                  <a:lnTo>
                    <a:pt x="157952" y="0"/>
                  </a:lnTo>
                  <a:lnTo>
                    <a:pt x="0" y="0"/>
                  </a:lnTo>
                  <a:lnTo>
                    <a:pt x="0" y="157952"/>
                  </a:lnTo>
                  <a:close/>
                </a:path>
              </a:pathLst>
            </a:custGeom>
            <a:ln w="16753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16474762" y="2308094"/>
              <a:ext cx="158115" cy="158115"/>
            </a:xfrm>
            <a:custGeom>
              <a:avLst/>
              <a:gdLst/>
              <a:ahLst/>
              <a:cxnLst/>
              <a:rect l="l" t="t" r="r" b="b"/>
              <a:pathLst>
                <a:path w="158115" h="158114">
                  <a:moveTo>
                    <a:pt x="0" y="157952"/>
                  </a:moveTo>
                  <a:lnTo>
                    <a:pt x="157952" y="157952"/>
                  </a:lnTo>
                  <a:lnTo>
                    <a:pt x="157952" y="0"/>
                  </a:lnTo>
                  <a:lnTo>
                    <a:pt x="0" y="0"/>
                  </a:lnTo>
                  <a:lnTo>
                    <a:pt x="0" y="157952"/>
                  </a:lnTo>
                  <a:close/>
                </a:path>
              </a:pathLst>
            </a:custGeom>
            <a:ln w="16753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16710364" y="2435646"/>
              <a:ext cx="1150620" cy="923925"/>
            </a:xfrm>
            <a:custGeom>
              <a:avLst/>
              <a:gdLst/>
              <a:ahLst/>
              <a:cxnLst/>
              <a:rect l="l" t="t" r="r" b="b"/>
              <a:pathLst>
                <a:path w="1150619" h="923925">
                  <a:moveTo>
                    <a:pt x="992203" y="844896"/>
                  </a:moveTo>
                  <a:lnTo>
                    <a:pt x="1150156" y="844896"/>
                  </a:lnTo>
                </a:path>
                <a:path w="1150619" h="923925">
                  <a:moveTo>
                    <a:pt x="1071180" y="923872"/>
                  </a:moveTo>
                  <a:lnTo>
                    <a:pt x="1071180" y="765919"/>
                  </a:lnTo>
                </a:path>
                <a:path w="1150619" h="923925">
                  <a:moveTo>
                    <a:pt x="0" y="78976"/>
                  </a:moveTo>
                  <a:lnTo>
                    <a:pt x="157952" y="78976"/>
                  </a:lnTo>
                </a:path>
                <a:path w="1150619" h="923925">
                  <a:moveTo>
                    <a:pt x="78976" y="157952"/>
                  </a:moveTo>
                  <a:lnTo>
                    <a:pt x="78976" y="0"/>
                  </a:lnTo>
                </a:path>
              </a:pathLst>
            </a:custGeom>
            <a:ln w="16753">
              <a:solidFill>
                <a:srgbClr val="FF7F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18159168" y="4102692"/>
              <a:ext cx="150495" cy="142875"/>
            </a:xfrm>
            <a:custGeom>
              <a:avLst/>
              <a:gdLst/>
              <a:ahLst/>
              <a:cxnLst/>
              <a:rect l="l" t="t" r="r" b="b"/>
              <a:pathLst>
                <a:path w="150494" h="142875">
                  <a:moveTo>
                    <a:pt x="75110" y="0"/>
                  </a:moveTo>
                  <a:lnTo>
                    <a:pt x="0" y="54571"/>
                  </a:lnTo>
                  <a:lnTo>
                    <a:pt x="28689" y="142869"/>
                  </a:lnTo>
                  <a:lnTo>
                    <a:pt x="121532" y="142869"/>
                  </a:lnTo>
                  <a:lnTo>
                    <a:pt x="150221" y="54571"/>
                  </a:lnTo>
                  <a:lnTo>
                    <a:pt x="75110" y="0"/>
                  </a:lnTo>
                  <a:close/>
                </a:path>
              </a:pathLst>
            </a:custGeom>
            <a:ln w="16753">
              <a:solidFill>
                <a:srgbClr val="2BA0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18316796" y="3917902"/>
              <a:ext cx="150495" cy="142875"/>
            </a:xfrm>
            <a:custGeom>
              <a:avLst/>
              <a:gdLst/>
              <a:ahLst/>
              <a:cxnLst/>
              <a:rect l="l" t="t" r="r" b="b"/>
              <a:pathLst>
                <a:path w="150494" h="142875">
                  <a:moveTo>
                    <a:pt x="75110" y="0"/>
                  </a:moveTo>
                  <a:lnTo>
                    <a:pt x="0" y="54571"/>
                  </a:lnTo>
                  <a:lnTo>
                    <a:pt x="28689" y="142869"/>
                  </a:lnTo>
                  <a:lnTo>
                    <a:pt x="121532" y="142869"/>
                  </a:lnTo>
                  <a:lnTo>
                    <a:pt x="150221" y="54571"/>
                  </a:lnTo>
                  <a:lnTo>
                    <a:pt x="75110" y="0"/>
                  </a:lnTo>
                  <a:close/>
                </a:path>
              </a:pathLst>
            </a:custGeom>
            <a:ln w="16753">
              <a:solidFill>
                <a:srgbClr val="2BA0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18318650" y="3915728"/>
              <a:ext cx="150495" cy="142875"/>
            </a:xfrm>
            <a:custGeom>
              <a:avLst/>
              <a:gdLst/>
              <a:ahLst/>
              <a:cxnLst/>
              <a:rect l="l" t="t" r="r" b="b"/>
              <a:pathLst>
                <a:path w="150494" h="142875">
                  <a:moveTo>
                    <a:pt x="75110" y="0"/>
                  </a:moveTo>
                  <a:lnTo>
                    <a:pt x="0" y="54571"/>
                  </a:lnTo>
                  <a:lnTo>
                    <a:pt x="28689" y="142869"/>
                  </a:lnTo>
                  <a:lnTo>
                    <a:pt x="121532" y="142869"/>
                  </a:lnTo>
                  <a:lnTo>
                    <a:pt x="150221" y="54571"/>
                  </a:lnTo>
                  <a:lnTo>
                    <a:pt x="75110" y="0"/>
                  </a:lnTo>
                  <a:close/>
                </a:path>
              </a:pathLst>
            </a:custGeom>
            <a:ln w="16753">
              <a:solidFill>
                <a:srgbClr val="2BA0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18320504" y="3913554"/>
              <a:ext cx="150495" cy="142875"/>
            </a:xfrm>
            <a:custGeom>
              <a:avLst/>
              <a:gdLst/>
              <a:ahLst/>
              <a:cxnLst/>
              <a:rect l="l" t="t" r="r" b="b"/>
              <a:pathLst>
                <a:path w="150494" h="142875">
                  <a:moveTo>
                    <a:pt x="75110" y="0"/>
                  </a:moveTo>
                  <a:lnTo>
                    <a:pt x="0" y="54571"/>
                  </a:lnTo>
                  <a:lnTo>
                    <a:pt x="28689" y="142869"/>
                  </a:lnTo>
                  <a:lnTo>
                    <a:pt x="121532" y="142869"/>
                  </a:lnTo>
                  <a:lnTo>
                    <a:pt x="150221" y="54571"/>
                  </a:lnTo>
                  <a:lnTo>
                    <a:pt x="75110" y="0"/>
                  </a:lnTo>
                  <a:close/>
                </a:path>
              </a:pathLst>
            </a:custGeom>
            <a:ln w="16753">
              <a:solidFill>
                <a:srgbClr val="2BA0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18324214" y="3909206"/>
              <a:ext cx="150495" cy="142875"/>
            </a:xfrm>
            <a:custGeom>
              <a:avLst/>
              <a:gdLst/>
              <a:ahLst/>
              <a:cxnLst/>
              <a:rect l="l" t="t" r="r" b="b"/>
              <a:pathLst>
                <a:path w="150494" h="142875">
                  <a:moveTo>
                    <a:pt x="75110" y="0"/>
                  </a:moveTo>
                  <a:lnTo>
                    <a:pt x="0" y="54571"/>
                  </a:lnTo>
                  <a:lnTo>
                    <a:pt x="28689" y="142869"/>
                  </a:lnTo>
                  <a:lnTo>
                    <a:pt x="121532" y="142869"/>
                  </a:lnTo>
                  <a:lnTo>
                    <a:pt x="150221" y="54571"/>
                  </a:lnTo>
                  <a:lnTo>
                    <a:pt x="75110" y="0"/>
                  </a:lnTo>
                  <a:close/>
                </a:path>
              </a:pathLst>
            </a:custGeom>
            <a:ln w="16753">
              <a:solidFill>
                <a:srgbClr val="2BA0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18326068" y="3907032"/>
              <a:ext cx="150495" cy="142875"/>
            </a:xfrm>
            <a:custGeom>
              <a:avLst/>
              <a:gdLst/>
              <a:ahLst/>
              <a:cxnLst/>
              <a:rect l="l" t="t" r="r" b="b"/>
              <a:pathLst>
                <a:path w="150494" h="142875">
                  <a:moveTo>
                    <a:pt x="75110" y="0"/>
                  </a:moveTo>
                  <a:lnTo>
                    <a:pt x="0" y="54571"/>
                  </a:lnTo>
                  <a:lnTo>
                    <a:pt x="28689" y="142869"/>
                  </a:lnTo>
                  <a:lnTo>
                    <a:pt x="121532" y="142869"/>
                  </a:lnTo>
                  <a:lnTo>
                    <a:pt x="150221" y="54571"/>
                  </a:lnTo>
                  <a:lnTo>
                    <a:pt x="75110" y="0"/>
                  </a:lnTo>
                  <a:close/>
                </a:path>
              </a:pathLst>
            </a:custGeom>
            <a:ln w="16753">
              <a:solidFill>
                <a:srgbClr val="2BA0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18339049" y="3891814"/>
              <a:ext cx="150495" cy="142875"/>
            </a:xfrm>
            <a:custGeom>
              <a:avLst/>
              <a:gdLst/>
              <a:ahLst/>
              <a:cxnLst/>
              <a:rect l="l" t="t" r="r" b="b"/>
              <a:pathLst>
                <a:path w="150494" h="142875">
                  <a:moveTo>
                    <a:pt x="75110" y="0"/>
                  </a:moveTo>
                  <a:lnTo>
                    <a:pt x="0" y="54571"/>
                  </a:lnTo>
                  <a:lnTo>
                    <a:pt x="28689" y="142869"/>
                  </a:lnTo>
                  <a:lnTo>
                    <a:pt x="121532" y="142869"/>
                  </a:lnTo>
                  <a:lnTo>
                    <a:pt x="150221" y="54571"/>
                  </a:lnTo>
                  <a:lnTo>
                    <a:pt x="75110" y="0"/>
                  </a:lnTo>
                  <a:close/>
                </a:path>
              </a:pathLst>
            </a:custGeom>
            <a:ln w="16753">
              <a:solidFill>
                <a:srgbClr val="2BA0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18340904" y="3889640"/>
              <a:ext cx="150495" cy="142875"/>
            </a:xfrm>
            <a:custGeom>
              <a:avLst/>
              <a:gdLst/>
              <a:ahLst/>
              <a:cxnLst/>
              <a:rect l="l" t="t" r="r" b="b"/>
              <a:pathLst>
                <a:path w="150494" h="142875">
                  <a:moveTo>
                    <a:pt x="75110" y="0"/>
                  </a:moveTo>
                  <a:lnTo>
                    <a:pt x="0" y="54571"/>
                  </a:lnTo>
                  <a:lnTo>
                    <a:pt x="28689" y="142869"/>
                  </a:lnTo>
                  <a:lnTo>
                    <a:pt x="121532" y="142869"/>
                  </a:lnTo>
                  <a:lnTo>
                    <a:pt x="150221" y="54571"/>
                  </a:lnTo>
                  <a:lnTo>
                    <a:pt x="75110" y="0"/>
                  </a:lnTo>
                  <a:close/>
                </a:path>
              </a:pathLst>
            </a:custGeom>
            <a:ln w="16753">
              <a:solidFill>
                <a:srgbClr val="2BA0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18374284" y="3850508"/>
              <a:ext cx="150495" cy="142875"/>
            </a:xfrm>
            <a:custGeom>
              <a:avLst/>
              <a:gdLst/>
              <a:ahLst/>
              <a:cxnLst/>
              <a:rect l="l" t="t" r="r" b="b"/>
              <a:pathLst>
                <a:path w="150494" h="142875">
                  <a:moveTo>
                    <a:pt x="75110" y="0"/>
                  </a:moveTo>
                  <a:lnTo>
                    <a:pt x="0" y="54571"/>
                  </a:lnTo>
                  <a:lnTo>
                    <a:pt x="28689" y="142869"/>
                  </a:lnTo>
                  <a:lnTo>
                    <a:pt x="121532" y="142869"/>
                  </a:lnTo>
                  <a:lnTo>
                    <a:pt x="150221" y="54571"/>
                  </a:lnTo>
                  <a:lnTo>
                    <a:pt x="75110" y="0"/>
                  </a:lnTo>
                  <a:close/>
                </a:path>
              </a:pathLst>
            </a:custGeom>
            <a:ln w="16753">
              <a:solidFill>
                <a:srgbClr val="2BA0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18492968" y="3711372"/>
              <a:ext cx="150495" cy="142875"/>
            </a:xfrm>
            <a:custGeom>
              <a:avLst/>
              <a:gdLst/>
              <a:ahLst/>
              <a:cxnLst/>
              <a:rect l="l" t="t" r="r" b="b"/>
              <a:pathLst>
                <a:path w="150494" h="142875">
                  <a:moveTo>
                    <a:pt x="75110" y="0"/>
                  </a:moveTo>
                  <a:lnTo>
                    <a:pt x="0" y="54571"/>
                  </a:lnTo>
                  <a:lnTo>
                    <a:pt x="28689" y="142869"/>
                  </a:lnTo>
                  <a:lnTo>
                    <a:pt x="121532" y="142869"/>
                  </a:lnTo>
                  <a:lnTo>
                    <a:pt x="150221" y="54571"/>
                  </a:lnTo>
                  <a:lnTo>
                    <a:pt x="75110" y="0"/>
                  </a:lnTo>
                  <a:close/>
                </a:path>
              </a:pathLst>
            </a:custGeom>
            <a:ln w="16753">
              <a:solidFill>
                <a:srgbClr val="2BA0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18607944" y="3576584"/>
              <a:ext cx="150495" cy="142875"/>
            </a:xfrm>
            <a:custGeom>
              <a:avLst/>
              <a:gdLst/>
              <a:ahLst/>
              <a:cxnLst/>
              <a:rect l="l" t="t" r="r" b="b"/>
              <a:pathLst>
                <a:path w="150494" h="142875">
                  <a:moveTo>
                    <a:pt x="75110" y="0"/>
                  </a:moveTo>
                  <a:lnTo>
                    <a:pt x="0" y="54571"/>
                  </a:lnTo>
                  <a:lnTo>
                    <a:pt x="28689" y="142869"/>
                  </a:lnTo>
                  <a:lnTo>
                    <a:pt x="121532" y="142869"/>
                  </a:lnTo>
                  <a:lnTo>
                    <a:pt x="150221" y="54571"/>
                  </a:lnTo>
                  <a:lnTo>
                    <a:pt x="75110" y="0"/>
                  </a:lnTo>
                  <a:close/>
                </a:path>
              </a:pathLst>
            </a:custGeom>
            <a:ln w="16753">
              <a:solidFill>
                <a:srgbClr val="2BA0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18656159" y="3520060"/>
              <a:ext cx="150495" cy="142875"/>
            </a:xfrm>
            <a:custGeom>
              <a:avLst/>
              <a:gdLst/>
              <a:ahLst/>
              <a:cxnLst/>
              <a:rect l="l" t="t" r="r" b="b"/>
              <a:pathLst>
                <a:path w="150494" h="142875">
                  <a:moveTo>
                    <a:pt x="75110" y="0"/>
                  </a:moveTo>
                  <a:lnTo>
                    <a:pt x="0" y="54571"/>
                  </a:lnTo>
                  <a:lnTo>
                    <a:pt x="28689" y="142869"/>
                  </a:lnTo>
                  <a:lnTo>
                    <a:pt x="121532" y="142869"/>
                  </a:lnTo>
                  <a:lnTo>
                    <a:pt x="150221" y="54571"/>
                  </a:lnTo>
                  <a:lnTo>
                    <a:pt x="75110" y="0"/>
                  </a:lnTo>
                  <a:close/>
                </a:path>
              </a:pathLst>
            </a:custGeom>
            <a:ln w="16753">
              <a:solidFill>
                <a:srgbClr val="2BA0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18837895" y="3307008"/>
              <a:ext cx="150495" cy="142875"/>
            </a:xfrm>
            <a:custGeom>
              <a:avLst/>
              <a:gdLst/>
              <a:ahLst/>
              <a:cxnLst/>
              <a:rect l="l" t="t" r="r" b="b"/>
              <a:pathLst>
                <a:path w="150494" h="142875">
                  <a:moveTo>
                    <a:pt x="75110" y="0"/>
                  </a:moveTo>
                  <a:lnTo>
                    <a:pt x="0" y="54571"/>
                  </a:lnTo>
                  <a:lnTo>
                    <a:pt x="28689" y="142869"/>
                  </a:lnTo>
                  <a:lnTo>
                    <a:pt x="121532" y="142869"/>
                  </a:lnTo>
                  <a:lnTo>
                    <a:pt x="150221" y="54571"/>
                  </a:lnTo>
                  <a:lnTo>
                    <a:pt x="75110" y="0"/>
                  </a:lnTo>
                  <a:close/>
                </a:path>
              </a:pathLst>
            </a:custGeom>
            <a:ln w="16753">
              <a:solidFill>
                <a:srgbClr val="2BA0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18941744" y="3185264"/>
              <a:ext cx="150495" cy="142875"/>
            </a:xfrm>
            <a:custGeom>
              <a:avLst/>
              <a:gdLst/>
              <a:ahLst/>
              <a:cxnLst/>
              <a:rect l="l" t="t" r="r" b="b"/>
              <a:pathLst>
                <a:path w="150494" h="142875">
                  <a:moveTo>
                    <a:pt x="75110" y="0"/>
                  </a:moveTo>
                  <a:lnTo>
                    <a:pt x="0" y="54571"/>
                  </a:lnTo>
                  <a:lnTo>
                    <a:pt x="28689" y="142869"/>
                  </a:lnTo>
                  <a:lnTo>
                    <a:pt x="121532" y="142869"/>
                  </a:lnTo>
                  <a:lnTo>
                    <a:pt x="150221" y="54571"/>
                  </a:lnTo>
                  <a:lnTo>
                    <a:pt x="75110" y="0"/>
                  </a:lnTo>
                  <a:close/>
                </a:path>
              </a:pathLst>
            </a:custGeom>
            <a:ln w="16753">
              <a:solidFill>
                <a:srgbClr val="2BA0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19088245" y="3013518"/>
              <a:ext cx="150495" cy="142875"/>
            </a:xfrm>
            <a:custGeom>
              <a:avLst/>
              <a:gdLst/>
              <a:ahLst/>
              <a:cxnLst/>
              <a:rect l="l" t="t" r="r" b="b"/>
              <a:pathLst>
                <a:path w="150494" h="142875">
                  <a:moveTo>
                    <a:pt x="75110" y="0"/>
                  </a:moveTo>
                  <a:lnTo>
                    <a:pt x="0" y="54571"/>
                  </a:lnTo>
                  <a:lnTo>
                    <a:pt x="28689" y="142869"/>
                  </a:lnTo>
                  <a:lnTo>
                    <a:pt x="121532" y="142869"/>
                  </a:lnTo>
                  <a:lnTo>
                    <a:pt x="150221" y="54571"/>
                  </a:lnTo>
                  <a:lnTo>
                    <a:pt x="75110" y="0"/>
                  </a:lnTo>
                  <a:close/>
                </a:path>
              </a:pathLst>
            </a:custGeom>
            <a:ln w="16753">
              <a:solidFill>
                <a:srgbClr val="2BA0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19158714" y="2930906"/>
              <a:ext cx="150495" cy="142875"/>
            </a:xfrm>
            <a:custGeom>
              <a:avLst/>
              <a:gdLst/>
              <a:ahLst/>
              <a:cxnLst/>
              <a:rect l="l" t="t" r="r" b="b"/>
              <a:pathLst>
                <a:path w="150494" h="142875">
                  <a:moveTo>
                    <a:pt x="75110" y="0"/>
                  </a:moveTo>
                  <a:lnTo>
                    <a:pt x="0" y="54571"/>
                  </a:lnTo>
                  <a:lnTo>
                    <a:pt x="28689" y="142869"/>
                  </a:lnTo>
                  <a:lnTo>
                    <a:pt x="121532" y="142869"/>
                  </a:lnTo>
                  <a:lnTo>
                    <a:pt x="150221" y="54571"/>
                  </a:lnTo>
                  <a:lnTo>
                    <a:pt x="75110" y="0"/>
                  </a:lnTo>
                  <a:close/>
                </a:path>
              </a:pathLst>
            </a:custGeom>
            <a:ln w="16753">
              <a:solidFill>
                <a:srgbClr val="2BA0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19286671" y="2780900"/>
              <a:ext cx="150495" cy="142875"/>
            </a:xfrm>
            <a:custGeom>
              <a:avLst/>
              <a:gdLst/>
              <a:ahLst/>
              <a:cxnLst/>
              <a:rect l="l" t="t" r="r" b="b"/>
              <a:pathLst>
                <a:path w="150494" h="142875">
                  <a:moveTo>
                    <a:pt x="75110" y="0"/>
                  </a:moveTo>
                  <a:lnTo>
                    <a:pt x="0" y="54571"/>
                  </a:lnTo>
                  <a:lnTo>
                    <a:pt x="28689" y="142869"/>
                  </a:lnTo>
                  <a:lnTo>
                    <a:pt x="121532" y="142869"/>
                  </a:lnTo>
                  <a:lnTo>
                    <a:pt x="150221" y="54571"/>
                  </a:lnTo>
                  <a:lnTo>
                    <a:pt x="75110" y="0"/>
                  </a:lnTo>
                  <a:close/>
                </a:path>
              </a:pathLst>
            </a:custGeom>
            <a:ln w="16753">
              <a:solidFill>
                <a:srgbClr val="2BA0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19383102" y="2667852"/>
              <a:ext cx="150495" cy="142875"/>
            </a:xfrm>
            <a:custGeom>
              <a:avLst/>
              <a:gdLst/>
              <a:ahLst/>
              <a:cxnLst/>
              <a:rect l="l" t="t" r="r" b="b"/>
              <a:pathLst>
                <a:path w="150494" h="142875">
                  <a:moveTo>
                    <a:pt x="75110" y="0"/>
                  </a:moveTo>
                  <a:lnTo>
                    <a:pt x="0" y="54571"/>
                  </a:lnTo>
                  <a:lnTo>
                    <a:pt x="28689" y="142869"/>
                  </a:lnTo>
                  <a:lnTo>
                    <a:pt x="121532" y="142869"/>
                  </a:lnTo>
                  <a:lnTo>
                    <a:pt x="150221" y="54571"/>
                  </a:lnTo>
                  <a:lnTo>
                    <a:pt x="75110" y="0"/>
                  </a:lnTo>
                  <a:close/>
                </a:path>
              </a:pathLst>
            </a:custGeom>
            <a:ln w="16753">
              <a:solidFill>
                <a:srgbClr val="2BA0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19390520" y="2659156"/>
              <a:ext cx="150495" cy="142875"/>
            </a:xfrm>
            <a:custGeom>
              <a:avLst/>
              <a:gdLst/>
              <a:ahLst/>
              <a:cxnLst/>
              <a:rect l="l" t="t" r="r" b="b"/>
              <a:pathLst>
                <a:path w="150494" h="142875">
                  <a:moveTo>
                    <a:pt x="75110" y="0"/>
                  </a:moveTo>
                  <a:lnTo>
                    <a:pt x="0" y="54571"/>
                  </a:lnTo>
                  <a:lnTo>
                    <a:pt x="28689" y="142869"/>
                  </a:lnTo>
                  <a:lnTo>
                    <a:pt x="121532" y="142869"/>
                  </a:lnTo>
                  <a:lnTo>
                    <a:pt x="150221" y="54571"/>
                  </a:lnTo>
                  <a:lnTo>
                    <a:pt x="75110" y="0"/>
                  </a:lnTo>
                  <a:close/>
                </a:path>
              </a:pathLst>
            </a:custGeom>
            <a:ln w="16753">
              <a:solidFill>
                <a:srgbClr val="2BA0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19392374" y="2656982"/>
              <a:ext cx="150495" cy="142875"/>
            </a:xfrm>
            <a:custGeom>
              <a:avLst/>
              <a:gdLst/>
              <a:ahLst/>
              <a:cxnLst/>
              <a:rect l="l" t="t" r="r" b="b"/>
              <a:pathLst>
                <a:path w="150494" h="142875">
                  <a:moveTo>
                    <a:pt x="75110" y="0"/>
                  </a:moveTo>
                  <a:lnTo>
                    <a:pt x="0" y="54571"/>
                  </a:lnTo>
                  <a:lnTo>
                    <a:pt x="28689" y="142869"/>
                  </a:lnTo>
                  <a:lnTo>
                    <a:pt x="121532" y="142869"/>
                  </a:lnTo>
                  <a:lnTo>
                    <a:pt x="150221" y="54571"/>
                  </a:lnTo>
                  <a:lnTo>
                    <a:pt x="75110" y="0"/>
                  </a:lnTo>
                  <a:close/>
                </a:path>
              </a:pathLst>
            </a:custGeom>
            <a:ln w="16753">
              <a:solidFill>
                <a:srgbClr val="2BA0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17649771" y="5471072"/>
              <a:ext cx="158115" cy="158115"/>
            </a:xfrm>
            <a:custGeom>
              <a:avLst/>
              <a:gdLst/>
              <a:ahLst/>
              <a:cxnLst/>
              <a:rect l="l" t="t" r="r" b="b"/>
              <a:pathLst>
                <a:path w="158115" h="158114">
                  <a:moveTo>
                    <a:pt x="78976" y="0"/>
                  </a:moveTo>
                  <a:lnTo>
                    <a:pt x="0" y="157952"/>
                  </a:lnTo>
                  <a:lnTo>
                    <a:pt x="157952" y="157952"/>
                  </a:lnTo>
                  <a:lnTo>
                    <a:pt x="78976" y="0"/>
                  </a:lnTo>
                  <a:close/>
                </a:path>
              </a:pathLst>
            </a:custGeom>
            <a:ln w="16753">
              <a:solidFill>
                <a:srgbClr val="D627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17068597" y="5376655"/>
              <a:ext cx="158115" cy="158115"/>
            </a:xfrm>
            <a:custGeom>
              <a:avLst/>
              <a:gdLst/>
              <a:ahLst/>
              <a:cxnLst/>
              <a:rect l="l" t="t" r="r" b="b"/>
              <a:pathLst>
                <a:path w="158115" h="158114">
                  <a:moveTo>
                    <a:pt x="78976" y="0"/>
                  </a:moveTo>
                  <a:lnTo>
                    <a:pt x="0" y="157952"/>
                  </a:lnTo>
                  <a:lnTo>
                    <a:pt x="157952" y="157952"/>
                  </a:lnTo>
                  <a:lnTo>
                    <a:pt x="78976" y="0"/>
                  </a:lnTo>
                  <a:close/>
                </a:path>
              </a:pathLst>
            </a:custGeom>
            <a:ln w="16753">
              <a:solidFill>
                <a:srgbClr val="D627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17246624" y="5167951"/>
              <a:ext cx="158115" cy="158115"/>
            </a:xfrm>
            <a:custGeom>
              <a:avLst/>
              <a:gdLst/>
              <a:ahLst/>
              <a:cxnLst/>
              <a:rect l="l" t="t" r="r" b="b"/>
              <a:pathLst>
                <a:path w="158115" h="158114">
                  <a:moveTo>
                    <a:pt x="78976" y="0"/>
                  </a:moveTo>
                  <a:lnTo>
                    <a:pt x="0" y="157952"/>
                  </a:lnTo>
                  <a:lnTo>
                    <a:pt x="157952" y="157952"/>
                  </a:lnTo>
                  <a:lnTo>
                    <a:pt x="78976" y="0"/>
                  </a:lnTo>
                  <a:close/>
                </a:path>
              </a:pathLst>
            </a:custGeom>
            <a:ln w="16753">
              <a:solidFill>
                <a:srgbClr val="D627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17437632" y="4944029"/>
              <a:ext cx="158115" cy="158115"/>
            </a:xfrm>
            <a:custGeom>
              <a:avLst/>
              <a:gdLst/>
              <a:ahLst/>
              <a:cxnLst/>
              <a:rect l="l" t="t" r="r" b="b"/>
              <a:pathLst>
                <a:path w="158115" h="158114">
                  <a:moveTo>
                    <a:pt x="78976" y="0"/>
                  </a:moveTo>
                  <a:lnTo>
                    <a:pt x="0" y="157952"/>
                  </a:lnTo>
                  <a:lnTo>
                    <a:pt x="157952" y="157952"/>
                  </a:lnTo>
                  <a:lnTo>
                    <a:pt x="78976" y="0"/>
                  </a:lnTo>
                  <a:close/>
                </a:path>
              </a:pathLst>
            </a:custGeom>
            <a:ln w="16753">
              <a:solidFill>
                <a:srgbClr val="D627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1" name="object 19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738948" y="4503027"/>
              <a:ext cx="234048" cy="244274"/>
            </a:xfrm>
            <a:prstGeom prst="rect">
              <a:avLst/>
            </a:prstGeom>
          </p:spPr>
        </p:pic>
        <p:sp>
          <p:nvSpPr>
            <p:cNvPr id="192" name="object 192"/>
            <p:cNvSpPr/>
            <p:nvPr/>
          </p:nvSpPr>
          <p:spPr>
            <a:xfrm>
              <a:off x="16764577" y="4217476"/>
              <a:ext cx="158115" cy="158115"/>
            </a:xfrm>
            <a:custGeom>
              <a:avLst/>
              <a:gdLst/>
              <a:ahLst/>
              <a:cxnLst/>
              <a:rect l="l" t="t" r="r" b="b"/>
              <a:pathLst>
                <a:path w="158115" h="158114">
                  <a:moveTo>
                    <a:pt x="78976" y="0"/>
                  </a:moveTo>
                  <a:lnTo>
                    <a:pt x="0" y="157952"/>
                  </a:lnTo>
                  <a:lnTo>
                    <a:pt x="157952" y="157952"/>
                  </a:lnTo>
                  <a:lnTo>
                    <a:pt x="78976" y="0"/>
                  </a:lnTo>
                  <a:close/>
                </a:path>
              </a:pathLst>
            </a:custGeom>
            <a:ln w="16753">
              <a:solidFill>
                <a:srgbClr val="D627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16914443" y="3507062"/>
              <a:ext cx="223520" cy="223520"/>
            </a:xfrm>
            <a:custGeom>
              <a:avLst/>
              <a:gdLst/>
              <a:ahLst/>
              <a:cxnLst/>
              <a:rect l="l" t="t" r="r" b="b"/>
              <a:pathLst>
                <a:path w="223519" h="223520">
                  <a:moveTo>
                    <a:pt x="111689" y="223378"/>
                  </a:moveTo>
                  <a:lnTo>
                    <a:pt x="223378" y="111689"/>
                  </a:lnTo>
                  <a:lnTo>
                    <a:pt x="111689" y="0"/>
                  </a:lnTo>
                  <a:lnTo>
                    <a:pt x="0" y="111689"/>
                  </a:lnTo>
                  <a:lnTo>
                    <a:pt x="111689" y="223378"/>
                  </a:lnTo>
                  <a:close/>
                </a:path>
              </a:pathLst>
            </a:custGeom>
            <a:ln w="16753">
              <a:solidFill>
                <a:srgbClr val="9466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4" name="object 19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689487" y="5463867"/>
              <a:ext cx="180423" cy="196233"/>
            </a:xfrm>
            <a:prstGeom prst="rect">
              <a:avLst/>
            </a:prstGeom>
          </p:spPr>
        </p:pic>
        <p:pic>
          <p:nvPicPr>
            <p:cNvPr id="195" name="object 19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021891" y="4233747"/>
              <a:ext cx="174706" cy="174706"/>
            </a:xfrm>
            <a:prstGeom prst="rect">
              <a:avLst/>
            </a:prstGeom>
          </p:spPr>
        </p:pic>
        <p:pic>
          <p:nvPicPr>
            <p:cNvPr id="196" name="object 19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11174" y="3916324"/>
              <a:ext cx="174706" cy="174706"/>
            </a:xfrm>
            <a:prstGeom prst="rect">
              <a:avLst/>
            </a:prstGeom>
          </p:spPr>
        </p:pic>
        <p:sp>
          <p:nvSpPr>
            <p:cNvPr id="197" name="object 197"/>
            <p:cNvSpPr/>
            <p:nvPr/>
          </p:nvSpPr>
          <p:spPr>
            <a:xfrm>
              <a:off x="17414068" y="3834037"/>
              <a:ext cx="158115" cy="158115"/>
            </a:xfrm>
            <a:custGeom>
              <a:avLst/>
              <a:gdLst/>
              <a:ahLst/>
              <a:cxnLst/>
              <a:rect l="l" t="t" r="r" b="b"/>
              <a:pathLst>
                <a:path w="158115" h="158114">
                  <a:moveTo>
                    <a:pt x="78976" y="78976"/>
                  </a:moveTo>
                  <a:lnTo>
                    <a:pt x="0" y="157952"/>
                  </a:lnTo>
                  <a:lnTo>
                    <a:pt x="157952" y="157952"/>
                  </a:lnTo>
                  <a:lnTo>
                    <a:pt x="78976" y="78976"/>
                  </a:lnTo>
                  <a:close/>
                </a:path>
                <a:path w="158115" h="158114">
                  <a:moveTo>
                    <a:pt x="157952" y="0"/>
                  </a:moveTo>
                  <a:lnTo>
                    <a:pt x="0" y="0"/>
                  </a:lnTo>
                  <a:lnTo>
                    <a:pt x="78976" y="78976"/>
                  </a:lnTo>
                  <a:lnTo>
                    <a:pt x="157952" y="0"/>
                  </a:lnTo>
                  <a:close/>
                </a:path>
              </a:pathLst>
            </a:custGeom>
            <a:solidFill>
              <a:srgbClr val="8B564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17414068" y="3834037"/>
              <a:ext cx="158115" cy="158115"/>
            </a:xfrm>
            <a:custGeom>
              <a:avLst/>
              <a:gdLst/>
              <a:ahLst/>
              <a:cxnLst/>
              <a:rect l="l" t="t" r="r" b="b"/>
              <a:pathLst>
                <a:path w="158115" h="158114">
                  <a:moveTo>
                    <a:pt x="0" y="157952"/>
                  </a:moveTo>
                  <a:lnTo>
                    <a:pt x="157952" y="0"/>
                  </a:lnTo>
                </a:path>
                <a:path w="158115" h="158114">
                  <a:moveTo>
                    <a:pt x="0" y="0"/>
                  </a:moveTo>
                  <a:lnTo>
                    <a:pt x="157952" y="157952"/>
                  </a:lnTo>
                </a:path>
              </a:pathLst>
            </a:custGeom>
            <a:ln w="16753">
              <a:solidFill>
                <a:srgbClr val="8B56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9" name="object 19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821034" y="3707660"/>
              <a:ext cx="174706" cy="174706"/>
            </a:xfrm>
            <a:prstGeom prst="rect">
              <a:avLst/>
            </a:prstGeom>
          </p:spPr>
        </p:pic>
        <p:sp>
          <p:nvSpPr>
            <p:cNvPr id="200" name="object 200"/>
            <p:cNvSpPr/>
            <p:nvPr/>
          </p:nvSpPr>
          <p:spPr>
            <a:xfrm>
              <a:off x="17617259" y="3534073"/>
              <a:ext cx="158115" cy="158115"/>
            </a:xfrm>
            <a:custGeom>
              <a:avLst/>
              <a:gdLst/>
              <a:ahLst/>
              <a:cxnLst/>
              <a:rect l="l" t="t" r="r" b="b"/>
              <a:pathLst>
                <a:path w="158115" h="158114">
                  <a:moveTo>
                    <a:pt x="78976" y="78976"/>
                  </a:moveTo>
                  <a:lnTo>
                    <a:pt x="0" y="157952"/>
                  </a:lnTo>
                  <a:lnTo>
                    <a:pt x="157952" y="157952"/>
                  </a:lnTo>
                  <a:lnTo>
                    <a:pt x="78976" y="78976"/>
                  </a:lnTo>
                  <a:close/>
                </a:path>
                <a:path w="158115" h="158114">
                  <a:moveTo>
                    <a:pt x="157952" y="0"/>
                  </a:moveTo>
                  <a:lnTo>
                    <a:pt x="0" y="0"/>
                  </a:lnTo>
                  <a:lnTo>
                    <a:pt x="78976" y="78976"/>
                  </a:lnTo>
                  <a:lnTo>
                    <a:pt x="157952" y="0"/>
                  </a:lnTo>
                  <a:close/>
                </a:path>
              </a:pathLst>
            </a:custGeom>
            <a:solidFill>
              <a:srgbClr val="8B564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17617259" y="3534073"/>
              <a:ext cx="158115" cy="158115"/>
            </a:xfrm>
            <a:custGeom>
              <a:avLst/>
              <a:gdLst/>
              <a:ahLst/>
              <a:cxnLst/>
              <a:rect l="l" t="t" r="r" b="b"/>
              <a:pathLst>
                <a:path w="158115" h="158114">
                  <a:moveTo>
                    <a:pt x="0" y="157952"/>
                  </a:moveTo>
                  <a:lnTo>
                    <a:pt x="157952" y="0"/>
                  </a:lnTo>
                </a:path>
                <a:path w="158115" h="158114">
                  <a:moveTo>
                    <a:pt x="0" y="0"/>
                  </a:moveTo>
                  <a:lnTo>
                    <a:pt x="157952" y="157952"/>
                  </a:lnTo>
                </a:path>
              </a:pathLst>
            </a:custGeom>
            <a:ln w="16753">
              <a:solidFill>
                <a:srgbClr val="8B56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2" name="object 20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55471" y="3354212"/>
              <a:ext cx="174706" cy="174706"/>
            </a:xfrm>
            <a:prstGeom prst="rect">
              <a:avLst/>
            </a:prstGeom>
          </p:spPr>
        </p:pic>
        <p:pic>
          <p:nvPicPr>
            <p:cNvPr id="203" name="object 20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369811" y="2923670"/>
              <a:ext cx="174706" cy="174706"/>
            </a:xfrm>
            <a:prstGeom prst="rect">
              <a:avLst/>
            </a:prstGeom>
          </p:spPr>
        </p:pic>
        <p:sp>
          <p:nvSpPr>
            <p:cNvPr id="204" name="object 204"/>
            <p:cNvSpPr/>
            <p:nvPr/>
          </p:nvSpPr>
          <p:spPr>
            <a:xfrm>
              <a:off x="18126091" y="2782903"/>
              <a:ext cx="158115" cy="158115"/>
            </a:xfrm>
            <a:custGeom>
              <a:avLst/>
              <a:gdLst/>
              <a:ahLst/>
              <a:cxnLst/>
              <a:rect l="l" t="t" r="r" b="b"/>
              <a:pathLst>
                <a:path w="158115" h="158114">
                  <a:moveTo>
                    <a:pt x="78976" y="78976"/>
                  </a:moveTo>
                  <a:lnTo>
                    <a:pt x="0" y="157952"/>
                  </a:lnTo>
                  <a:lnTo>
                    <a:pt x="157952" y="157952"/>
                  </a:lnTo>
                  <a:lnTo>
                    <a:pt x="78976" y="78976"/>
                  </a:lnTo>
                  <a:close/>
                </a:path>
                <a:path w="158115" h="158114">
                  <a:moveTo>
                    <a:pt x="157952" y="0"/>
                  </a:moveTo>
                  <a:lnTo>
                    <a:pt x="0" y="0"/>
                  </a:lnTo>
                  <a:lnTo>
                    <a:pt x="78976" y="78976"/>
                  </a:lnTo>
                  <a:lnTo>
                    <a:pt x="157952" y="0"/>
                  </a:lnTo>
                  <a:close/>
                </a:path>
              </a:pathLst>
            </a:custGeom>
            <a:solidFill>
              <a:srgbClr val="8B564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18126091" y="2782903"/>
              <a:ext cx="158115" cy="158115"/>
            </a:xfrm>
            <a:custGeom>
              <a:avLst/>
              <a:gdLst/>
              <a:ahLst/>
              <a:cxnLst/>
              <a:rect l="l" t="t" r="r" b="b"/>
              <a:pathLst>
                <a:path w="158115" h="158114">
                  <a:moveTo>
                    <a:pt x="0" y="157952"/>
                  </a:moveTo>
                  <a:lnTo>
                    <a:pt x="157952" y="0"/>
                  </a:lnTo>
                </a:path>
                <a:path w="158115" h="158114">
                  <a:moveTo>
                    <a:pt x="0" y="0"/>
                  </a:moveTo>
                  <a:lnTo>
                    <a:pt x="157952" y="157952"/>
                  </a:lnTo>
                </a:path>
              </a:pathLst>
            </a:custGeom>
            <a:ln w="16753">
              <a:solidFill>
                <a:srgbClr val="8B56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16359082" y="2330995"/>
              <a:ext cx="158115" cy="158115"/>
            </a:xfrm>
            <a:custGeom>
              <a:avLst/>
              <a:gdLst/>
              <a:ahLst/>
              <a:cxnLst/>
              <a:rect l="l" t="t" r="r" b="b"/>
              <a:pathLst>
                <a:path w="158115" h="158114">
                  <a:moveTo>
                    <a:pt x="78976" y="78976"/>
                  </a:moveTo>
                  <a:lnTo>
                    <a:pt x="0" y="157952"/>
                  </a:lnTo>
                  <a:lnTo>
                    <a:pt x="157952" y="157952"/>
                  </a:lnTo>
                  <a:lnTo>
                    <a:pt x="78976" y="78976"/>
                  </a:lnTo>
                  <a:close/>
                </a:path>
                <a:path w="158115" h="158114">
                  <a:moveTo>
                    <a:pt x="157952" y="0"/>
                  </a:moveTo>
                  <a:lnTo>
                    <a:pt x="0" y="0"/>
                  </a:lnTo>
                  <a:lnTo>
                    <a:pt x="78976" y="78976"/>
                  </a:lnTo>
                  <a:lnTo>
                    <a:pt x="157952" y="0"/>
                  </a:lnTo>
                  <a:close/>
                </a:path>
              </a:pathLst>
            </a:custGeom>
            <a:solidFill>
              <a:srgbClr val="8B564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16359082" y="2330995"/>
              <a:ext cx="158115" cy="158115"/>
            </a:xfrm>
            <a:custGeom>
              <a:avLst/>
              <a:gdLst/>
              <a:ahLst/>
              <a:cxnLst/>
              <a:rect l="l" t="t" r="r" b="b"/>
              <a:pathLst>
                <a:path w="158115" h="158114">
                  <a:moveTo>
                    <a:pt x="0" y="157952"/>
                  </a:moveTo>
                  <a:lnTo>
                    <a:pt x="157952" y="0"/>
                  </a:lnTo>
                </a:path>
                <a:path w="158115" h="158114">
                  <a:moveTo>
                    <a:pt x="0" y="0"/>
                  </a:moveTo>
                  <a:lnTo>
                    <a:pt x="157952" y="157952"/>
                  </a:lnTo>
                </a:path>
              </a:pathLst>
            </a:custGeom>
            <a:ln w="16753">
              <a:solidFill>
                <a:srgbClr val="8B56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15674345" y="2328314"/>
              <a:ext cx="158115" cy="158115"/>
            </a:xfrm>
            <a:custGeom>
              <a:avLst/>
              <a:gdLst/>
              <a:ahLst/>
              <a:cxnLst/>
              <a:rect l="l" t="t" r="r" b="b"/>
              <a:pathLst>
                <a:path w="158115" h="158114">
                  <a:moveTo>
                    <a:pt x="78976" y="78976"/>
                  </a:moveTo>
                  <a:lnTo>
                    <a:pt x="0" y="157952"/>
                  </a:lnTo>
                  <a:lnTo>
                    <a:pt x="157952" y="157952"/>
                  </a:lnTo>
                  <a:lnTo>
                    <a:pt x="78976" y="78976"/>
                  </a:lnTo>
                  <a:close/>
                </a:path>
                <a:path w="158115" h="158114">
                  <a:moveTo>
                    <a:pt x="157952" y="0"/>
                  </a:moveTo>
                  <a:lnTo>
                    <a:pt x="0" y="0"/>
                  </a:lnTo>
                  <a:lnTo>
                    <a:pt x="78976" y="78976"/>
                  </a:lnTo>
                  <a:lnTo>
                    <a:pt x="157952" y="0"/>
                  </a:lnTo>
                  <a:close/>
                </a:path>
              </a:pathLst>
            </a:custGeom>
            <a:solidFill>
              <a:srgbClr val="8B564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15674345" y="2328314"/>
              <a:ext cx="158115" cy="158115"/>
            </a:xfrm>
            <a:custGeom>
              <a:avLst/>
              <a:gdLst/>
              <a:ahLst/>
              <a:cxnLst/>
              <a:rect l="l" t="t" r="r" b="b"/>
              <a:pathLst>
                <a:path w="158115" h="158114">
                  <a:moveTo>
                    <a:pt x="0" y="157952"/>
                  </a:moveTo>
                  <a:lnTo>
                    <a:pt x="157952" y="0"/>
                  </a:lnTo>
                </a:path>
                <a:path w="158115" h="158114">
                  <a:moveTo>
                    <a:pt x="0" y="0"/>
                  </a:moveTo>
                  <a:lnTo>
                    <a:pt x="157952" y="157952"/>
                  </a:lnTo>
                </a:path>
              </a:pathLst>
            </a:custGeom>
            <a:ln w="16753">
              <a:solidFill>
                <a:srgbClr val="8B56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16411406" y="2194171"/>
              <a:ext cx="158115" cy="158115"/>
            </a:xfrm>
            <a:custGeom>
              <a:avLst/>
              <a:gdLst/>
              <a:ahLst/>
              <a:cxnLst/>
              <a:rect l="l" t="t" r="r" b="b"/>
              <a:pathLst>
                <a:path w="158115" h="158114">
                  <a:moveTo>
                    <a:pt x="78976" y="78976"/>
                  </a:moveTo>
                  <a:lnTo>
                    <a:pt x="0" y="157952"/>
                  </a:lnTo>
                  <a:lnTo>
                    <a:pt x="157952" y="157952"/>
                  </a:lnTo>
                  <a:lnTo>
                    <a:pt x="78976" y="78976"/>
                  </a:lnTo>
                  <a:close/>
                </a:path>
                <a:path w="158115" h="158114">
                  <a:moveTo>
                    <a:pt x="157952" y="0"/>
                  </a:moveTo>
                  <a:lnTo>
                    <a:pt x="0" y="0"/>
                  </a:lnTo>
                  <a:lnTo>
                    <a:pt x="78976" y="78976"/>
                  </a:lnTo>
                  <a:lnTo>
                    <a:pt x="157952" y="0"/>
                  </a:lnTo>
                  <a:close/>
                </a:path>
              </a:pathLst>
            </a:custGeom>
            <a:solidFill>
              <a:srgbClr val="8B564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16411406" y="2194171"/>
              <a:ext cx="158115" cy="158115"/>
            </a:xfrm>
            <a:custGeom>
              <a:avLst/>
              <a:gdLst/>
              <a:ahLst/>
              <a:cxnLst/>
              <a:rect l="l" t="t" r="r" b="b"/>
              <a:pathLst>
                <a:path w="158115" h="158114">
                  <a:moveTo>
                    <a:pt x="0" y="157952"/>
                  </a:moveTo>
                  <a:lnTo>
                    <a:pt x="157952" y="0"/>
                  </a:lnTo>
                </a:path>
                <a:path w="158115" h="158114">
                  <a:moveTo>
                    <a:pt x="0" y="0"/>
                  </a:moveTo>
                  <a:lnTo>
                    <a:pt x="157952" y="157952"/>
                  </a:lnTo>
                </a:path>
              </a:pathLst>
            </a:custGeom>
            <a:ln w="16753">
              <a:solidFill>
                <a:srgbClr val="8B56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15583183" y="2160147"/>
              <a:ext cx="158115" cy="158115"/>
            </a:xfrm>
            <a:custGeom>
              <a:avLst/>
              <a:gdLst/>
              <a:ahLst/>
              <a:cxnLst/>
              <a:rect l="l" t="t" r="r" b="b"/>
              <a:pathLst>
                <a:path w="158115" h="158114">
                  <a:moveTo>
                    <a:pt x="78976" y="78976"/>
                  </a:moveTo>
                  <a:lnTo>
                    <a:pt x="0" y="157952"/>
                  </a:lnTo>
                  <a:lnTo>
                    <a:pt x="157952" y="157952"/>
                  </a:lnTo>
                  <a:lnTo>
                    <a:pt x="78976" y="78976"/>
                  </a:lnTo>
                  <a:close/>
                </a:path>
                <a:path w="158115" h="158114">
                  <a:moveTo>
                    <a:pt x="157952" y="0"/>
                  </a:moveTo>
                  <a:lnTo>
                    <a:pt x="0" y="0"/>
                  </a:lnTo>
                  <a:lnTo>
                    <a:pt x="78976" y="78976"/>
                  </a:lnTo>
                  <a:lnTo>
                    <a:pt x="157952" y="0"/>
                  </a:lnTo>
                  <a:close/>
                </a:path>
              </a:pathLst>
            </a:custGeom>
            <a:solidFill>
              <a:srgbClr val="8B564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15583183" y="2160147"/>
              <a:ext cx="158115" cy="158115"/>
            </a:xfrm>
            <a:custGeom>
              <a:avLst/>
              <a:gdLst/>
              <a:ahLst/>
              <a:cxnLst/>
              <a:rect l="l" t="t" r="r" b="b"/>
              <a:pathLst>
                <a:path w="158115" h="158114">
                  <a:moveTo>
                    <a:pt x="0" y="157952"/>
                  </a:moveTo>
                  <a:lnTo>
                    <a:pt x="157952" y="0"/>
                  </a:lnTo>
                </a:path>
                <a:path w="158115" h="158114">
                  <a:moveTo>
                    <a:pt x="0" y="0"/>
                  </a:moveTo>
                  <a:lnTo>
                    <a:pt x="157952" y="157952"/>
                  </a:lnTo>
                </a:path>
              </a:pathLst>
            </a:custGeom>
            <a:ln w="16753">
              <a:solidFill>
                <a:srgbClr val="8B56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5" name="object 2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030702" y="4017114"/>
              <a:ext cx="298803" cy="364265"/>
            </a:xfrm>
            <a:prstGeom prst="rect">
              <a:avLst/>
            </a:prstGeom>
          </p:spPr>
        </p:pic>
        <p:pic>
          <p:nvPicPr>
            <p:cNvPr id="216" name="object 2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465507" y="4563269"/>
              <a:ext cx="506451" cy="823484"/>
            </a:xfrm>
            <a:prstGeom prst="rect">
              <a:avLst/>
            </a:prstGeom>
          </p:spPr>
        </p:pic>
        <p:sp>
          <p:nvSpPr>
            <p:cNvPr id="217" name="object 217"/>
            <p:cNvSpPr/>
            <p:nvPr/>
          </p:nvSpPr>
          <p:spPr>
            <a:xfrm>
              <a:off x="17397855" y="3667017"/>
              <a:ext cx="158115" cy="158115"/>
            </a:xfrm>
            <a:custGeom>
              <a:avLst/>
              <a:gdLst/>
              <a:ahLst/>
              <a:cxnLst/>
              <a:rect l="l" t="t" r="r" b="b"/>
              <a:pathLst>
                <a:path w="158115" h="158114">
                  <a:moveTo>
                    <a:pt x="78976" y="157952"/>
                  </a:moveTo>
                  <a:lnTo>
                    <a:pt x="157952" y="0"/>
                  </a:lnTo>
                  <a:lnTo>
                    <a:pt x="0" y="0"/>
                  </a:lnTo>
                  <a:lnTo>
                    <a:pt x="78976" y="157952"/>
                  </a:lnTo>
                  <a:close/>
                </a:path>
              </a:pathLst>
            </a:custGeom>
            <a:ln w="16753">
              <a:solidFill>
                <a:srgbClr val="E277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17426115" y="3623850"/>
              <a:ext cx="158115" cy="158115"/>
            </a:xfrm>
            <a:custGeom>
              <a:avLst/>
              <a:gdLst/>
              <a:ahLst/>
              <a:cxnLst/>
              <a:rect l="l" t="t" r="r" b="b"/>
              <a:pathLst>
                <a:path w="158115" h="158114">
                  <a:moveTo>
                    <a:pt x="78976" y="157952"/>
                  </a:moveTo>
                  <a:lnTo>
                    <a:pt x="157952" y="0"/>
                  </a:lnTo>
                  <a:lnTo>
                    <a:pt x="0" y="0"/>
                  </a:lnTo>
                  <a:lnTo>
                    <a:pt x="78976" y="157952"/>
                  </a:lnTo>
                  <a:close/>
                </a:path>
              </a:pathLst>
            </a:custGeom>
            <a:ln w="16753">
              <a:solidFill>
                <a:srgbClr val="E277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17443316" y="3597575"/>
              <a:ext cx="158115" cy="158115"/>
            </a:xfrm>
            <a:custGeom>
              <a:avLst/>
              <a:gdLst/>
              <a:ahLst/>
              <a:cxnLst/>
              <a:rect l="l" t="t" r="r" b="b"/>
              <a:pathLst>
                <a:path w="158115" h="158114">
                  <a:moveTo>
                    <a:pt x="78976" y="157952"/>
                  </a:moveTo>
                  <a:lnTo>
                    <a:pt x="157952" y="0"/>
                  </a:lnTo>
                  <a:lnTo>
                    <a:pt x="0" y="0"/>
                  </a:lnTo>
                  <a:lnTo>
                    <a:pt x="78976" y="157952"/>
                  </a:lnTo>
                  <a:close/>
                </a:path>
              </a:pathLst>
            </a:custGeom>
            <a:ln w="16753">
              <a:solidFill>
                <a:srgbClr val="E277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17512122" y="3492473"/>
              <a:ext cx="158115" cy="158115"/>
            </a:xfrm>
            <a:custGeom>
              <a:avLst/>
              <a:gdLst/>
              <a:ahLst/>
              <a:cxnLst/>
              <a:rect l="l" t="t" r="r" b="b"/>
              <a:pathLst>
                <a:path w="158115" h="158114">
                  <a:moveTo>
                    <a:pt x="78976" y="157952"/>
                  </a:moveTo>
                  <a:lnTo>
                    <a:pt x="157952" y="0"/>
                  </a:lnTo>
                  <a:lnTo>
                    <a:pt x="0" y="0"/>
                  </a:lnTo>
                  <a:lnTo>
                    <a:pt x="78976" y="157952"/>
                  </a:lnTo>
                  <a:close/>
                </a:path>
              </a:pathLst>
            </a:custGeom>
            <a:ln w="16753">
              <a:solidFill>
                <a:srgbClr val="E277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17534239" y="3458690"/>
              <a:ext cx="158115" cy="158115"/>
            </a:xfrm>
            <a:custGeom>
              <a:avLst/>
              <a:gdLst/>
              <a:ahLst/>
              <a:cxnLst/>
              <a:rect l="l" t="t" r="r" b="b"/>
              <a:pathLst>
                <a:path w="158115" h="158114">
                  <a:moveTo>
                    <a:pt x="78976" y="157952"/>
                  </a:moveTo>
                  <a:lnTo>
                    <a:pt x="157952" y="0"/>
                  </a:lnTo>
                  <a:lnTo>
                    <a:pt x="0" y="0"/>
                  </a:lnTo>
                  <a:lnTo>
                    <a:pt x="78976" y="157952"/>
                  </a:lnTo>
                  <a:close/>
                </a:path>
              </a:pathLst>
            </a:custGeom>
            <a:ln w="16753">
              <a:solidFill>
                <a:srgbClr val="E277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17659565" y="3267254"/>
              <a:ext cx="158115" cy="158115"/>
            </a:xfrm>
            <a:custGeom>
              <a:avLst/>
              <a:gdLst/>
              <a:ahLst/>
              <a:cxnLst/>
              <a:rect l="l" t="t" r="r" b="b"/>
              <a:pathLst>
                <a:path w="158115" h="158114">
                  <a:moveTo>
                    <a:pt x="78976" y="157952"/>
                  </a:moveTo>
                  <a:lnTo>
                    <a:pt x="157952" y="0"/>
                  </a:lnTo>
                  <a:lnTo>
                    <a:pt x="0" y="0"/>
                  </a:lnTo>
                  <a:lnTo>
                    <a:pt x="78976" y="157952"/>
                  </a:lnTo>
                  <a:close/>
                </a:path>
              </a:pathLst>
            </a:custGeom>
            <a:ln w="16753">
              <a:solidFill>
                <a:srgbClr val="E277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17691510" y="3218457"/>
              <a:ext cx="158115" cy="158115"/>
            </a:xfrm>
            <a:custGeom>
              <a:avLst/>
              <a:gdLst/>
              <a:ahLst/>
              <a:cxnLst/>
              <a:rect l="l" t="t" r="r" b="b"/>
              <a:pathLst>
                <a:path w="158115" h="158114">
                  <a:moveTo>
                    <a:pt x="78976" y="157952"/>
                  </a:moveTo>
                  <a:lnTo>
                    <a:pt x="157952" y="0"/>
                  </a:lnTo>
                  <a:lnTo>
                    <a:pt x="0" y="0"/>
                  </a:lnTo>
                  <a:lnTo>
                    <a:pt x="78976" y="157952"/>
                  </a:lnTo>
                  <a:close/>
                </a:path>
              </a:pathLst>
            </a:custGeom>
            <a:ln w="16753">
              <a:solidFill>
                <a:srgbClr val="E277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17815608" y="3028897"/>
              <a:ext cx="158115" cy="158115"/>
            </a:xfrm>
            <a:custGeom>
              <a:avLst/>
              <a:gdLst/>
              <a:ahLst/>
              <a:cxnLst/>
              <a:rect l="l" t="t" r="r" b="b"/>
              <a:pathLst>
                <a:path w="158115" h="158114">
                  <a:moveTo>
                    <a:pt x="78976" y="157952"/>
                  </a:moveTo>
                  <a:lnTo>
                    <a:pt x="157952" y="0"/>
                  </a:lnTo>
                  <a:lnTo>
                    <a:pt x="0" y="0"/>
                  </a:lnTo>
                  <a:lnTo>
                    <a:pt x="78976" y="157952"/>
                  </a:lnTo>
                  <a:close/>
                </a:path>
              </a:pathLst>
            </a:custGeom>
            <a:ln w="16753">
              <a:solidFill>
                <a:srgbClr val="E277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17845096" y="2983854"/>
              <a:ext cx="158115" cy="158115"/>
            </a:xfrm>
            <a:custGeom>
              <a:avLst/>
              <a:gdLst/>
              <a:ahLst/>
              <a:cxnLst/>
              <a:rect l="l" t="t" r="r" b="b"/>
              <a:pathLst>
                <a:path w="158115" h="158114">
                  <a:moveTo>
                    <a:pt x="78976" y="157952"/>
                  </a:moveTo>
                  <a:lnTo>
                    <a:pt x="157952" y="0"/>
                  </a:lnTo>
                  <a:lnTo>
                    <a:pt x="0" y="0"/>
                  </a:lnTo>
                  <a:lnTo>
                    <a:pt x="78976" y="157952"/>
                  </a:lnTo>
                  <a:close/>
                </a:path>
              </a:pathLst>
            </a:custGeom>
            <a:ln w="16753">
              <a:solidFill>
                <a:srgbClr val="E277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16512728" y="2885906"/>
              <a:ext cx="158115" cy="158115"/>
            </a:xfrm>
            <a:custGeom>
              <a:avLst/>
              <a:gdLst/>
              <a:ahLst/>
              <a:cxnLst/>
              <a:rect l="l" t="t" r="r" b="b"/>
              <a:pathLst>
                <a:path w="158115" h="158114">
                  <a:moveTo>
                    <a:pt x="78976" y="157952"/>
                  </a:moveTo>
                  <a:lnTo>
                    <a:pt x="157952" y="0"/>
                  </a:lnTo>
                  <a:lnTo>
                    <a:pt x="0" y="0"/>
                  </a:lnTo>
                  <a:lnTo>
                    <a:pt x="78976" y="157952"/>
                  </a:lnTo>
                  <a:close/>
                </a:path>
              </a:pathLst>
            </a:custGeom>
            <a:ln w="16753">
              <a:solidFill>
                <a:srgbClr val="E277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16526203" y="2855206"/>
              <a:ext cx="158115" cy="158115"/>
            </a:xfrm>
            <a:custGeom>
              <a:avLst/>
              <a:gdLst/>
              <a:ahLst/>
              <a:cxnLst/>
              <a:rect l="l" t="t" r="r" b="b"/>
              <a:pathLst>
                <a:path w="158115" h="158114">
                  <a:moveTo>
                    <a:pt x="78976" y="157952"/>
                  </a:moveTo>
                  <a:lnTo>
                    <a:pt x="157952" y="0"/>
                  </a:lnTo>
                  <a:lnTo>
                    <a:pt x="0" y="0"/>
                  </a:lnTo>
                  <a:lnTo>
                    <a:pt x="78976" y="157952"/>
                  </a:lnTo>
                  <a:close/>
                </a:path>
              </a:pathLst>
            </a:custGeom>
            <a:ln w="16753">
              <a:solidFill>
                <a:srgbClr val="E277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17949534" y="2824324"/>
              <a:ext cx="158115" cy="158115"/>
            </a:xfrm>
            <a:custGeom>
              <a:avLst/>
              <a:gdLst/>
              <a:ahLst/>
              <a:cxnLst/>
              <a:rect l="l" t="t" r="r" b="b"/>
              <a:pathLst>
                <a:path w="158115" h="158114">
                  <a:moveTo>
                    <a:pt x="78976" y="157952"/>
                  </a:moveTo>
                  <a:lnTo>
                    <a:pt x="157952" y="0"/>
                  </a:lnTo>
                  <a:lnTo>
                    <a:pt x="0" y="0"/>
                  </a:lnTo>
                  <a:lnTo>
                    <a:pt x="78976" y="157952"/>
                  </a:lnTo>
                  <a:close/>
                </a:path>
              </a:pathLst>
            </a:custGeom>
            <a:ln w="16753">
              <a:solidFill>
                <a:srgbClr val="E277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18093290" y="2604736"/>
              <a:ext cx="158115" cy="158115"/>
            </a:xfrm>
            <a:custGeom>
              <a:avLst/>
              <a:gdLst/>
              <a:ahLst/>
              <a:cxnLst/>
              <a:rect l="l" t="t" r="r" b="b"/>
              <a:pathLst>
                <a:path w="158115" h="158114">
                  <a:moveTo>
                    <a:pt x="78976" y="157952"/>
                  </a:moveTo>
                  <a:lnTo>
                    <a:pt x="157952" y="0"/>
                  </a:lnTo>
                  <a:lnTo>
                    <a:pt x="0" y="0"/>
                  </a:lnTo>
                  <a:lnTo>
                    <a:pt x="78976" y="157952"/>
                  </a:lnTo>
                  <a:close/>
                </a:path>
              </a:pathLst>
            </a:custGeom>
            <a:ln w="16753">
              <a:solidFill>
                <a:srgbClr val="E277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18144895" y="2525909"/>
              <a:ext cx="158115" cy="158115"/>
            </a:xfrm>
            <a:custGeom>
              <a:avLst/>
              <a:gdLst/>
              <a:ahLst/>
              <a:cxnLst/>
              <a:rect l="l" t="t" r="r" b="b"/>
              <a:pathLst>
                <a:path w="158115" h="158114">
                  <a:moveTo>
                    <a:pt x="78976" y="157952"/>
                  </a:moveTo>
                  <a:lnTo>
                    <a:pt x="157952" y="0"/>
                  </a:lnTo>
                  <a:lnTo>
                    <a:pt x="0" y="0"/>
                  </a:lnTo>
                  <a:lnTo>
                    <a:pt x="78976" y="157952"/>
                  </a:lnTo>
                  <a:close/>
                </a:path>
              </a:pathLst>
            </a:custGeom>
            <a:ln w="16753">
              <a:solidFill>
                <a:srgbClr val="E277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16704975" y="2447925"/>
              <a:ext cx="158115" cy="158115"/>
            </a:xfrm>
            <a:custGeom>
              <a:avLst/>
              <a:gdLst/>
              <a:ahLst/>
              <a:cxnLst/>
              <a:rect l="l" t="t" r="r" b="b"/>
              <a:pathLst>
                <a:path w="158115" h="158114">
                  <a:moveTo>
                    <a:pt x="78976" y="157952"/>
                  </a:moveTo>
                  <a:lnTo>
                    <a:pt x="157952" y="0"/>
                  </a:lnTo>
                  <a:lnTo>
                    <a:pt x="0" y="0"/>
                  </a:lnTo>
                  <a:lnTo>
                    <a:pt x="78976" y="157952"/>
                  </a:lnTo>
                  <a:close/>
                </a:path>
              </a:pathLst>
            </a:custGeom>
            <a:ln w="16753">
              <a:solidFill>
                <a:srgbClr val="E277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17752833" y="2304541"/>
              <a:ext cx="158115" cy="158115"/>
            </a:xfrm>
            <a:custGeom>
              <a:avLst/>
              <a:gdLst/>
              <a:ahLst/>
              <a:cxnLst/>
              <a:rect l="l" t="t" r="r" b="b"/>
              <a:pathLst>
                <a:path w="158115" h="158114">
                  <a:moveTo>
                    <a:pt x="78976" y="157952"/>
                  </a:moveTo>
                  <a:lnTo>
                    <a:pt x="157952" y="0"/>
                  </a:lnTo>
                  <a:lnTo>
                    <a:pt x="0" y="0"/>
                  </a:lnTo>
                  <a:lnTo>
                    <a:pt x="78976" y="157952"/>
                  </a:lnTo>
                  <a:close/>
                </a:path>
              </a:pathLst>
            </a:custGeom>
            <a:ln w="16753">
              <a:solidFill>
                <a:srgbClr val="E277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16507117" y="1431932"/>
              <a:ext cx="45719" cy="5403844"/>
            </a:xfrm>
            <a:custGeom>
              <a:avLst/>
              <a:gdLst/>
              <a:ahLst/>
              <a:cxnLst/>
              <a:rect l="l" t="t" r="r" b="b"/>
              <a:pathLst>
                <a:path h="4825365">
                  <a:moveTo>
                    <a:pt x="0" y="4824983"/>
                  </a:moveTo>
                  <a:lnTo>
                    <a:pt x="0" y="0"/>
                  </a:lnTo>
                </a:path>
              </a:pathLst>
            </a:custGeom>
            <a:ln w="22337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4" name="object 234"/>
          <p:cNvSpPr txBox="1"/>
          <p:nvPr/>
        </p:nvSpPr>
        <p:spPr>
          <a:xfrm>
            <a:off x="13785850" y="1127125"/>
            <a:ext cx="2743200" cy="642163"/>
          </a:xfrm>
          <a:prstGeom prst="rect">
            <a:avLst/>
          </a:prstGeom>
        </p:spPr>
        <p:txBody>
          <a:bodyPr vert="horz" wrap="square" lIns="0" tIns="67945" rIns="0" bIns="0" numCol="1" rtlCol="0">
            <a:spAutoFit/>
          </a:bodyPr>
          <a:lstStyle/>
          <a:p>
            <a:pPr marR="5080" lvl="1" indent="-507365" algn="ctr">
              <a:lnSpc>
                <a:spcPts val="2170"/>
              </a:lnSpc>
            </a:pPr>
            <a:r>
              <a:rPr lang="en-US" sz="2800" spc="-25" dirty="0">
                <a:latin typeface="Lucida Sans"/>
                <a:cs typeface="Lucida Sans"/>
              </a:rPr>
              <a:t>(</a:t>
            </a:r>
            <a:r>
              <a:rPr lang="en-US" sz="2800" spc="-25" dirty="0" err="1">
                <a:latin typeface="Lucida Sans"/>
                <a:cs typeface="Lucida Sans"/>
              </a:rPr>
              <a:t>i</a:t>
            </a:r>
            <a:r>
              <a:rPr lang="en-US" sz="2800" spc="-25" dirty="0">
                <a:latin typeface="Lucida Sans"/>
                <a:cs typeface="Lucida Sans"/>
              </a:rPr>
              <a:t>) </a:t>
            </a:r>
            <a:r>
              <a:rPr sz="2800" spc="-95" dirty="0">
                <a:latin typeface="Lucida Sans"/>
                <a:cs typeface="Lucida Sans"/>
              </a:rPr>
              <a:t>Insufficient</a:t>
            </a:r>
            <a:r>
              <a:rPr sz="2800" spc="25" dirty="0">
                <a:latin typeface="Lucida Sans"/>
                <a:cs typeface="Lucida Sans"/>
              </a:rPr>
              <a:t> </a:t>
            </a:r>
            <a:r>
              <a:rPr lang="en-US" sz="2800" spc="-25" dirty="0">
                <a:latin typeface="Lucida Sans"/>
                <a:cs typeface="Lucida Sans"/>
              </a:rPr>
              <a:t>A</a:t>
            </a:r>
            <a:r>
              <a:rPr sz="2800" spc="-25" dirty="0">
                <a:latin typeface="Lucida Sans"/>
                <a:cs typeface="Lucida Sans"/>
              </a:rPr>
              <a:t>rea</a:t>
            </a:r>
            <a:r>
              <a:rPr lang="en-US" sz="2800" spc="-25" dirty="0">
                <a:latin typeface="Lucida Sans"/>
                <a:cs typeface="Lucida Sans"/>
              </a:rPr>
              <a:t> </a:t>
            </a:r>
            <a:r>
              <a:rPr lang="en-US" sz="2800" spc="-40" dirty="0">
                <a:latin typeface="Lucida Sans"/>
                <a:cs typeface="Lucida Sans"/>
              </a:rPr>
              <a:t>C</a:t>
            </a:r>
            <a:r>
              <a:rPr sz="2800" spc="-40" dirty="0">
                <a:latin typeface="Lucida Sans"/>
                <a:cs typeface="Lucida Sans"/>
              </a:rPr>
              <a:t>overage</a:t>
            </a:r>
            <a:endParaRPr sz="2800" dirty="0">
              <a:latin typeface="Lucida Sans"/>
              <a:cs typeface="Lucida Sans"/>
            </a:endParaRPr>
          </a:p>
        </p:txBody>
      </p:sp>
      <p:sp>
        <p:nvSpPr>
          <p:cNvPr id="235" name="object 235"/>
          <p:cNvSpPr txBox="1"/>
          <p:nvPr/>
        </p:nvSpPr>
        <p:spPr>
          <a:xfrm>
            <a:off x="16605251" y="1127125"/>
            <a:ext cx="3124200" cy="642163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 algn="ctr">
              <a:lnSpc>
                <a:spcPts val="2170"/>
              </a:lnSpc>
              <a:spcBef>
                <a:spcPts val="535"/>
              </a:spcBef>
            </a:pPr>
            <a:r>
              <a:rPr lang="en-US" sz="2800" spc="-20" dirty="0">
                <a:latin typeface="Lucida Sans"/>
                <a:cs typeface="Lucida Sans"/>
              </a:rPr>
              <a:t>(ii) </a:t>
            </a:r>
            <a:r>
              <a:rPr sz="2800" spc="-65" dirty="0">
                <a:latin typeface="Lucida Sans"/>
                <a:cs typeface="Lucida Sans"/>
              </a:rPr>
              <a:t>Sufficient</a:t>
            </a:r>
            <a:r>
              <a:rPr sz="2800" spc="-100" dirty="0">
                <a:latin typeface="Lucida Sans"/>
                <a:cs typeface="Lucida Sans"/>
              </a:rPr>
              <a:t> </a:t>
            </a:r>
            <a:r>
              <a:rPr lang="en-US" sz="2800" spc="-100" dirty="0">
                <a:latin typeface="Lucida Sans"/>
                <a:cs typeface="Lucida Sans"/>
              </a:rPr>
              <a:t>  </a:t>
            </a:r>
            <a:r>
              <a:rPr lang="en-US" sz="2800" spc="-35" dirty="0">
                <a:latin typeface="Lucida Sans"/>
                <a:cs typeface="Lucida Sans"/>
              </a:rPr>
              <a:t>A</a:t>
            </a:r>
            <a:r>
              <a:rPr sz="2800" spc="-35" dirty="0">
                <a:latin typeface="Lucida Sans"/>
                <a:cs typeface="Lucida Sans"/>
              </a:rPr>
              <a:t>rea</a:t>
            </a:r>
            <a:r>
              <a:rPr lang="en-US" sz="2800" spc="-35" dirty="0">
                <a:latin typeface="Lucida Sans"/>
                <a:cs typeface="Lucida Sans"/>
              </a:rPr>
              <a:t> </a:t>
            </a:r>
            <a:r>
              <a:rPr lang="en-US" sz="2800" spc="-40" dirty="0">
                <a:latin typeface="Lucida Sans"/>
                <a:cs typeface="Lucida Sans"/>
              </a:rPr>
              <a:t>C</a:t>
            </a:r>
            <a:r>
              <a:rPr sz="2800" spc="-40" dirty="0">
                <a:latin typeface="Lucida Sans"/>
                <a:cs typeface="Lucida Sans"/>
              </a:rPr>
              <a:t>overage</a:t>
            </a:r>
            <a:endParaRPr sz="2800" dirty="0">
              <a:latin typeface="Lucida Sans"/>
              <a:cs typeface="Lucida Sans"/>
            </a:endParaRPr>
          </a:p>
        </p:txBody>
      </p:sp>
      <p:sp>
        <p:nvSpPr>
          <p:cNvPr id="236" name="object 236"/>
          <p:cNvSpPr txBox="1">
            <a:spLocks noGrp="1"/>
          </p:cNvSpPr>
          <p:nvPr>
            <p:ph type="title"/>
          </p:nvPr>
        </p:nvSpPr>
        <p:spPr>
          <a:xfrm>
            <a:off x="13938250" y="7451725"/>
            <a:ext cx="5791200" cy="44691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lang="en-US" sz="2800" spc="-150" dirty="0"/>
              <a:t>(b) </a:t>
            </a:r>
            <a:r>
              <a:rPr sz="2800" spc="-120" dirty="0"/>
              <a:t>Cost</a:t>
            </a:r>
            <a:r>
              <a:rPr sz="2800" spc="-40" dirty="0"/>
              <a:t> </a:t>
            </a:r>
            <a:r>
              <a:rPr sz="2800" spc="-135" dirty="0"/>
              <a:t>vs</a:t>
            </a:r>
            <a:r>
              <a:rPr lang="en-US" sz="2800" spc="-135" dirty="0"/>
              <a:t>.</a:t>
            </a:r>
            <a:r>
              <a:rPr sz="2800" spc="-40" dirty="0"/>
              <a:t> </a:t>
            </a:r>
            <a:r>
              <a:rPr sz="2800" spc="-145" dirty="0"/>
              <a:t>Area</a:t>
            </a:r>
            <a:r>
              <a:rPr sz="2800" spc="-40" dirty="0"/>
              <a:t> </a:t>
            </a:r>
            <a:r>
              <a:rPr sz="2800" spc="-150" dirty="0"/>
              <a:t>Coverag</a:t>
            </a:r>
            <a:r>
              <a:rPr lang="en-US" sz="2800" spc="-150" dirty="0"/>
              <a:t>e</a:t>
            </a:r>
            <a:endParaRPr sz="2800" spc="-150" dirty="0"/>
          </a:p>
        </p:txBody>
      </p:sp>
      <p:sp>
        <p:nvSpPr>
          <p:cNvPr id="237" name="object 237"/>
          <p:cNvSpPr/>
          <p:nvPr/>
        </p:nvSpPr>
        <p:spPr>
          <a:xfrm>
            <a:off x="280020" y="3241965"/>
            <a:ext cx="199362" cy="158115"/>
          </a:xfrm>
          <a:custGeom>
            <a:avLst/>
            <a:gdLst/>
            <a:ahLst/>
            <a:cxnLst/>
            <a:rect l="l" t="t" r="r" b="b"/>
            <a:pathLst>
              <a:path w="158115" h="158114">
                <a:moveTo>
                  <a:pt x="0" y="157952"/>
                </a:moveTo>
                <a:lnTo>
                  <a:pt x="157952" y="157952"/>
                </a:lnTo>
                <a:lnTo>
                  <a:pt x="157952" y="0"/>
                </a:lnTo>
                <a:lnTo>
                  <a:pt x="0" y="0"/>
                </a:lnTo>
                <a:lnTo>
                  <a:pt x="0" y="157952"/>
                </a:lnTo>
                <a:close/>
              </a:path>
            </a:pathLst>
          </a:custGeom>
          <a:ln w="16753">
            <a:solidFill>
              <a:srgbClr val="1F77B3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38" name="object 238"/>
          <p:cNvSpPr txBox="1"/>
          <p:nvPr/>
        </p:nvSpPr>
        <p:spPr>
          <a:xfrm>
            <a:off x="769083" y="2632231"/>
            <a:ext cx="5785387" cy="4725268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355"/>
              </a:spcBef>
            </a:pPr>
            <a:endParaRPr lang="en-US" sz="2400" b="1" spc="-1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2400" b="1" spc="-150" dirty="0">
                <a:latin typeface="Verdana"/>
                <a:cs typeface="Verdana"/>
              </a:rPr>
              <a:t>Proposed</a:t>
            </a:r>
            <a:r>
              <a:rPr sz="2400" b="1" spc="5" dirty="0">
                <a:latin typeface="Verdana"/>
                <a:cs typeface="Verdana"/>
              </a:rPr>
              <a:t> </a:t>
            </a:r>
            <a:r>
              <a:rPr sz="2400" b="1" spc="-10" dirty="0">
                <a:latin typeface="Verdana"/>
                <a:cs typeface="Verdana"/>
              </a:rPr>
              <a:t>Approach</a:t>
            </a:r>
            <a:endParaRPr sz="2400" dirty="0">
              <a:latin typeface="Verdana"/>
              <a:cs typeface="Verdana"/>
            </a:endParaRPr>
          </a:p>
          <a:p>
            <a:pPr marL="12700" marR="5080">
              <a:lnSpc>
                <a:spcPts val="2860"/>
              </a:lnSpc>
              <a:spcBef>
                <a:spcPts val="120"/>
              </a:spcBef>
            </a:pPr>
            <a:r>
              <a:rPr sz="2400" b="1" spc="-135" dirty="0">
                <a:latin typeface="Verdana"/>
                <a:cs typeface="Verdana"/>
              </a:rPr>
              <a:t>Simulated</a:t>
            </a:r>
            <a:r>
              <a:rPr sz="2400" b="1" spc="-50" dirty="0">
                <a:latin typeface="Verdana"/>
                <a:cs typeface="Verdana"/>
              </a:rPr>
              <a:t> </a:t>
            </a:r>
            <a:r>
              <a:rPr sz="2400" b="1" spc="-140" dirty="0">
                <a:latin typeface="Verdana"/>
                <a:cs typeface="Verdana"/>
              </a:rPr>
              <a:t>Annealing</a:t>
            </a:r>
            <a:r>
              <a:rPr sz="2400" b="1" spc="-40" dirty="0">
                <a:latin typeface="Verdana"/>
                <a:cs typeface="Verdana"/>
              </a:rPr>
              <a:t> </a:t>
            </a:r>
            <a:r>
              <a:rPr sz="2400" b="1" spc="-120" dirty="0">
                <a:latin typeface="Verdana"/>
                <a:cs typeface="Verdana"/>
              </a:rPr>
              <a:t>(DESTION'23) </a:t>
            </a:r>
            <a:r>
              <a:rPr sz="2400" b="1" spc="-150" dirty="0">
                <a:latin typeface="Verdana"/>
                <a:cs typeface="Verdana"/>
              </a:rPr>
              <a:t>Bayesian</a:t>
            </a:r>
            <a:r>
              <a:rPr sz="2400" b="1" spc="-5" dirty="0">
                <a:latin typeface="Verdana"/>
                <a:cs typeface="Verdana"/>
              </a:rPr>
              <a:t> </a:t>
            </a:r>
            <a:r>
              <a:rPr sz="2400" b="1" spc="-135" dirty="0">
                <a:latin typeface="Verdana"/>
                <a:cs typeface="Verdana"/>
              </a:rPr>
              <a:t>Optimization</a:t>
            </a:r>
            <a:r>
              <a:rPr sz="2400" b="1" spc="-5" dirty="0">
                <a:latin typeface="Verdana"/>
                <a:cs typeface="Verdana"/>
              </a:rPr>
              <a:t> </a:t>
            </a:r>
            <a:r>
              <a:rPr sz="2400" b="1" spc="-204" dirty="0">
                <a:latin typeface="Verdana"/>
                <a:cs typeface="Verdana"/>
              </a:rPr>
              <a:t>(DESTION'23)</a:t>
            </a:r>
            <a:endParaRPr sz="2400" dirty="0">
              <a:latin typeface="Verdana"/>
              <a:cs typeface="Verdana"/>
            </a:endParaRPr>
          </a:p>
          <a:p>
            <a:pPr marL="12700" marR="599440">
              <a:lnSpc>
                <a:spcPts val="2840"/>
              </a:lnSpc>
              <a:spcBef>
                <a:spcPts val="10"/>
              </a:spcBef>
            </a:pPr>
            <a:r>
              <a:rPr sz="2400" b="1" spc="-190" dirty="0">
                <a:latin typeface="Verdana"/>
                <a:cs typeface="Verdana"/>
              </a:rPr>
              <a:t>Random</a:t>
            </a:r>
            <a:r>
              <a:rPr sz="2400" b="1" spc="-30" dirty="0">
                <a:latin typeface="Verdana"/>
                <a:cs typeface="Verdana"/>
              </a:rPr>
              <a:t> </a:t>
            </a:r>
            <a:r>
              <a:rPr sz="2400" b="1" spc="-145" dirty="0">
                <a:latin typeface="Verdana"/>
                <a:cs typeface="Verdana"/>
              </a:rPr>
              <a:t>Search</a:t>
            </a:r>
            <a:r>
              <a:rPr sz="2400" b="1" spc="-15" dirty="0">
                <a:latin typeface="Verdana"/>
                <a:cs typeface="Verdana"/>
              </a:rPr>
              <a:t> </a:t>
            </a:r>
            <a:r>
              <a:rPr sz="2400" b="1" spc="-125" dirty="0">
                <a:latin typeface="Verdana"/>
                <a:cs typeface="Verdana"/>
              </a:rPr>
              <a:t>(DESTION'22) </a:t>
            </a:r>
            <a:r>
              <a:rPr sz="2400" b="1" spc="-120" dirty="0">
                <a:latin typeface="Verdana"/>
                <a:cs typeface="Verdana"/>
              </a:rPr>
              <a:t>Genetic</a:t>
            </a:r>
            <a:r>
              <a:rPr sz="2400" b="1" spc="-35" dirty="0">
                <a:latin typeface="Verdana"/>
                <a:cs typeface="Verdana"/>
              </a:rPr>
              <a:t> </a:t>
            </a:r>
            <a:r>
              <a:rPr sz="2400" b="1" spc="-140" dirty="0">
                <a:latin typeface="Verdana"/>
                <a:cs typeface="Verdana"/>
              </a:rPr>
              <a:t>Algorithm</a:t>
            </a:r>
            <a:r>
              <a:rPr sz="2400" b="1" spc="-20" dirty="0">
                <a:latin typeface="Verdana"/>
                <a:cs typeface="Verdana"/>
              </a:rPr>
              <a:t> </a:t>
            </a:r>
            <a:r>
              <a:rPr sz="2400" b="1" spc="-210" dirty="0">
                <a:latin typeface="Verdana"/>
                <a:cs typeface="Verdana"/>
              </a:rPr>
              <a:t>(DESTION'22)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00" b="1" spc="-165" dirty="0">
                <a:latin typeface="Verdana"/>
                <a:cs typeface="Verdana"/>
              </a:rPr>
              <a:t>PG-</a:t>
            </a:r>
            <a:r>
              <a:rPr sz="2400" b="1" spc="-185" dirty="0">
                <a:latin typeface="Verdana"/>
                <a:cs typeface="Verdana"/>
              </a:rPr>
              <a:t>DSE</a:t>
            </a:r>
            <a:r>
              <a:rPr sz="2400" b="1" spc="20" dirty="0">
                <a:latin typeface="Verdana"/>
                <a:cs typeface="Verdana"/>
              </a:rPr>
              <a:t> </a:t>
            </a:r>
            <a:r>
              <a:rPr sz="2400" b="1" spc="-200" dirty="0">
                <a:latin typeface="Verdana"/>
                <a:cs typeface="Verdana"/>
              </a:rPr>
              <a:t>(ASP-</a:t>
            </a:r>
            <a:r>
              <a:rPr sz="2400" b="1" spc="-60" dirty="0">
                <a:latin typeface="Verdana"/>
                <a:cs typeface="Verdana"/>
              </a:rPr>
              <a:t>DAC'23)</a:t>
            </a:r>
            <a:endParaRPr sz="2400" dirty="0">
              <a:latin typeface="Verdana"/>
              <a:cs typeface="Verdana"/>
            </a:endParaRPr>
          </a:p>
          <a:p>
            <a:pPr marL="12700" marR="926465">
              <a:lnSpc>
                <a:spcPct val="110100"/>
              </a:lnSpc>
            </a:pPr>
            <a:r>
              <a:rPr sz="2400" b="1" spc="-114" dirty="0">
                <a:latin typeface="Verdana"/>
                <a:cs typeface="Verdana"/>
              </a:rPr>
              <a:t>Discrete</a:t>
            </a:r>
            <a:r>
              <a:rPr sz="2400" b="1" spc="-40" dirty="0">
                <a:latin typeface="Verdana"/>
                <a:cs typeface="Verdana"/>
              </a:rPr>
              <a:t> </a:t>
            </a:r>
            <a:r>
              <a:rPr sz="2400" b="1" spc="-145" dirty="0">
                <a:latin typeface="Verdana"/>
                <a:cs typeface="Verdana"/>
              </a:rPr>
              <a:t>Search</a:t>
            </a:r>
            <a:r>
              <a:rPr sz="2400" b="1" spc="-30" dirty="0">
                <a:latin typeface="Verdana"/>
                <a:cs typeface="Verdana"/>
              </a:rPr>
              <a:t> </a:t>
            </a:r>
            <a:r>
              <a:rPr sz="2400" b="1" spc="-210" dirty="0">
                <a:latin typeface="Verdana"/>
                <a:cs typeface="Verdana"/>
              </a:rPr>
              <a:t>(DESTION'22) </a:t>
            </a:r>
            <a:r>
              <a:rPr sz="2400" b="1" spc="-135" dirty="0">
                <a:latin typeface="Verdana"/>
                <a:cs typeface="Verdana"/>
              </a:rPr>
              <a:t>Lengler</a:t>
            </a:r>
            <a:r>
              <a:rPr sz="2400" b="1" spc="-35" dirty="0">
                <a:latin typeface="Verdana"/>
                <a:cs typeface="Verdana"/>
              </a:rPr>
              <a:t> </a:t>
            </a:r>
            <a:r>
              <a:rPr sz="2400" b="1" spc="-130" dirty="0">
                <a:latin typeface="Verdana"/>
                <a:cs typeface="Verdana"/>
              </a:rPr>
              <a:t>(DESTION'22)</a:t>
            </a:r>
            <a:endParaRPr sz="2400" dirty="0">
              <a:latin typeface="Verdana"/>
              <a:cs typeface="Verdana"/>
            </a:endParaRPr>
          </a:p>
          <a:p>
            <a:pPr marL="12700" marR="1914525">
              <a:lnSpc>
                <a:spcPct val="110100"/>
              </a:lnSpc>
              <a:spcBef>
                <a:spcPts val="15"/>
              </a:spcBef>
            </a:pPr>
            <a:r>
              <a:rPr sz="2400" b="1" spc="-120" dirty="0">
                <a:latin typeface="Verdana"/>
                <a:cs typeface="Verdana"/>
              </a:rPr>
              <a:t>Portfolio</a:t>
            </a:r>
            <a:r>
              <a:rPr sz="2400" b="1" spc="-35" dirty="0">
                <a:latin typeface="Verdana"/>
                <a:cs typeface="Verdana"/>
              </a:rPr>
              <a:t> </a:t>
            </a:r>
            <a:r>
              <a:rPr sz="2400" b="1" spc="-210" dirty="0">
                <a:latin typeface="Verdana"/>
                <a:cs typeface="Verdana"/>
              </a:rPr>
              <a:t>(DESTION'22) </a:t>
            </a:r>
            <a:r>
              <a:rPr sz="2400" b="1" spc="-10" dirty="0">
                <a:latin typeface="Verdana"/>
                <a:cs typeface="Verdana"/>
              </a:rPr>
              <a:t>Budget</a:t>
            </a:r>
            <a:r>
              <a:rPr lang="en-US" sz="2400" b="1" spc="-10" dirty="0">
                <a:latin typeface="Verdana"/>
                <a:cs typeface="Verdana"/>
              </a:rPr>
              <a:t> Constraint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2400" b="1" spc="-195" dirty="0">
                <a:latin typeface="Verdana"/>
                <a:cs typeface="Verdana"/>
              </a:rPr>
              <a:t>Farm</a:t>
            </a:r>
            <a:r>
              <a:rPr sz="2400" b="1" spc="-30" dirty="0">
                <a:latin typeface="Verdana"/>
                <a:cs typeface="Verdana"/>
              </a:rPr>
              <a:t> </a:t>
            </a:r>
            <a:r>
              <a:rPr sz="2400" b="1" spc="-20" dirty="0">
                <a:latin typeface="Verdana"/>
                <a:cs typeface="Verdana"/>
              </a:rPr>
              <a:t>Size</a:t>
            </a:r>
            <a:r>
              <a:rPr lang="en-US" sz="2400" b="1" spc="-20" dirty="0">
                <a:latin typeface="Verdana"/>
                <a:cs typeface="Verdana"/>
              </a:rPr>
              <a:t> Constraint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239" name="object 239"/>
          <p:cNvSpPr/>
          <p:nvPr/>
        </p:nvSpPr>
        <p:spPr>
          <a:xfrm>
            <a:off x="265760" y="3602325"/>
            <a:ext cx="199362" cy="158115"/>
          </a:xfrm>
          <a:custGeom>
            <a:avLst/>
            <a:gdLst/>
            <a:ahLst/>
            <a:cxnLst/>
            <a:rect l="l" t="t" r="r" b="b"/>
            <a:pathLst>
              <a:path w="158115" h="158114">
                <a:moveTo>
                  <a:pt x="0" y="78976"/>
                </a:moveTo>
                <a:lnTo>
                  <a:pt x="157952" y="78976"/>
                </a:lnTo>
              </a:path>
              <a:path w="158115" h="158114">
                <a:moveTo>
                  <a:pt x="78976" y="157952"/>
                </a:moveTo>
                <a:lnTo>
                  <a:pt x="78976" y="0"/>
                </a:lnTo>
              </a:path>
            </a:pathLst>
          </a:custGeom>
          <a:ln w="16753">
            <a:solidFill>
              <a:srgbClr val="FF7F0E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40" name="object 240"/>
          <p:cNvSpPr/>
          <p:nvPr/>
        </p:nvSpPr>
        <p:spPr>
          <a:xfrm>
            <a:off x="265056" y="3969732"/>
            <a:ext cx="189754" cy="142875"/>
          </a:xfrm>
          <a:custGeom>
            <a:avLst/>
            <a:gdLst/>
            <a:ahLst/>
            <a:cxnLst/>
            <a:rect l="l" t="t" r="r" b="b"/>
            <a:pathLst>
              <a:path w="150495" h="142875">
                <a:moveTo>
                  <a:pt x="75110" y="0"/>
                </a:moveTo>
                <a:lnTo>
                  <a:pt x="0" y="54571"/>
                </a:lnTo>
                <a:lnTo>
                  <a:pt x="28689" y="142869"/>
                </a:lnTo>
                <a:lnTo>
                  <a:pt x="121532" y="142869"/>
                </a:lnTo>
                <a:lnTo>
                  <a:pt x="150221" y="54571"/>
                </a:lnTo>
                <a:lnTo>
                  <a:pt x="75110" y="0"/>
                </a:lnTo>
                <a:close/>
              </a:path>
            </a:pathLst>
          </a:custGeom>
          <a:ln w="16753">
            <a:solidFill>
              <a:srgbClr val="2BA02B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41" name="object 241"/>
          <p:cNvSpPr/>
          <p:nvPr/>
        </p:nvSpPr>
        <p:spPr>
          <a:xfrm>
            <a:off x="246643" y="4316582"/>
            <a:ext cx="199362" cy="158115"/>
          </a:xfrm>
          <a:custGeom>
            <a:avLst/>
            <a:gdLst/>
            <a:ahLst/>
            <a:cxnLst/>
            <a:rect l="l" t="t" r="r" b="b"/>
            <a:pathLst>
              <a:path w="158115" h="158114">
                <a:moveTo>
                  <a:pt x="78976" y="0"/>
                </a:moveTo>
                <a:lnTo>
                  <a:pt x="0" y="157952"/>
                </a:lnTo>
                <a:lnTo>
                  <a:pt x="157952" y="157952"/>
                </a:lnTo>
                <a:lnTo>
                  <a:pt x="78976" y="0"/>
                </a:lnTo>
                <a:close/>
              </a:path>
            </a:pathLst>
          </a:custGeom>
          <a:ln w="16753">
            <a:solidFill>
              <a:srgbClr val="D62728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42" name="object 242"/>
          <p:cNvSpPr/>
          <p:nvPr/>
        </p:nvSpPr>
        <p:spPr>
          <a:xfrm>
            <a:off x="204799" y="4651529"/>
            <a:ext cx="281828" cy="223520"/>
          </a:xfrm>
          <a:custGeom>
            <a:avLst/>
            <a:gdLst/>
            <a:ahLst/>
            <a:cxnLst/>
            <a:rect l="l" t="t" r="r" b="b"/>
            <a:pathLst>
              <a:path w="223520" h="223520">
                <a:moveTo>
                  <a:pt x="111689" y="223378"/>
                </a:moveTo>
                <a:lnTo>
                  <a:pt x="223378" y="111689"/>
                </a:lnTo>
                <a:lnTo>
                  <a:pt x="111689" y="0"/>
                </a:lnTo>
                <a:lnTo>
                  <a:pt x="0" y="111689"/>
                </a:lnTo>
                <a:lnTo>
                  <a:pt x="111689" y="223378"/>
                </a:lnTo>
                <a:close/>
              </a:path>
            </a:pathLst>
          </a:custGeom>
          <a:ln w="16753">
            <a:solidFill>
              <a:srgbClr val="9466BD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pic>
        <p:nvPicPr>
          <p:cNvPr id="243" name="object 24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2187" y="5074159"/>
            <a:ext cx="220281" cy="174706"/>
          </a:xfrm>
          <a:prstGeom prst="rect">
            <a:avLst/>
          </a:prstGeom>
        </p:spPr>
      </p:pic>
      <p:sp>
        <p:nvSpPr>
          <p:cNvPr id="244" name="object 244"/>
          <p:cNvSpPr/>
          <p:nvPr/>
        </p:nvSpPr>
        <p:spPr>
          <a:xfrm>
            <a:off x="232708" y="5468106"/>
            <a:ext cx="199362" cy="158115"/>
          </a:xfrm>
          <a:custGeom>
            <a:avLst/>
            <a:gdLst/>
            <a:ahLst/>
            <a:cxnLst/>
            <a:rect l="l" t="t" r="r" b="b"/>
            <a:pathLst>
              <a:path w="158115" h="158114">
                <a:moveTo>
                  <a:pt x="78976" y="157952"/>
                </a:moveTo>
                <a:lnTo>
                  <a:pt x="157952" y="0"/>
                </a:lnTo>
                <a:lnTo>
                  <a:pt x="0" y="0"/>
                </a:lnTo>
                <a:lnTo>
                  <a:pt x="78976" y="157952"/>
                </a:lnTo>
                <a:close/>
              </a:path>
            </a:pathLst>
          </a:custGeom>
          <a:ln w="16753">
            <a:solidFill>
              <a:srgbClr val="E277C1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pic>
        <p:nvPicPr>
          <p:cNvPr id="245" name="object 24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22250" y="5829219"/>
            <a:ext cx="220281" cy="174706"/>
          </a:xfrm>
          <a:prstGeom prst="rect">
            <a:avLst/>
          </a:prstGeom>
        </p:spPr>
      </p:pic>
      <p:pic>
        <p:nvPicPr>
          <p:cNvPr id="246" name="object 24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27123" y="6227537"/>
            <a:ext cx="210533" cy="159622"/>
          </a:xfrm>
          <a:prstGeom prst="rect">
            <a:avLst/>
          </a:prstGeom>
        </p:spPr>
      </p:pic>
      <p:sp>
        <p:nvSpPr>
          <p:cNvPr id="247" name="object 247"/>
          <p:cNvSpPr/>
          <p:nvPr/>
        </p:nvSpPr>
        <p:spPr>
          <a:xfrm>
            <a:off x="69850" y="6689725"/>
            <a:ext cx="619702" cy="0"/>
          </a:xfrm>
          <a:custGeom>
            <a:avLst/>
            <a:gdLst/>
            <a:ahLst/>
            <a:cxnLst/>
            <a:rect l="l" t="t" r="r" b="b"/>
            <a:pathLst>
              <a:path w="491490">
                <a:moveTo>
                  <a:pt x="0" y="0"/>
                </a:moveTo>
                <a:lnTo>
                  <a:pt x="245716" y="0"/>
                </a:lnTo>
                <a:lnTo>
                  <a:pt x="491433" y="0"/>
                </a:lnTo>
              </a:path>
            </a:pathLst>
          </a:custGeom>
          <a:ln w="16753">
            <a:solidFill>
              <a:srgbClr val="0000FF"/>
            </a:solidFill>
            <a:prstDash val="sysDash"/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48" name="object 248"/>
          <p:cNvSpPr/>
          <p:nvPr/>
        </p:nvSpPr>
        <p:spPr>
          <a:xfrm>
            <a:off x="69850" y="7146925"/>
            <a:ext cx="619702" cy="0"/>
          </a:xfrm>
          <a:custGeom>
            <a:avLst/>
            <a:gdLst/>
            <a:ahLst/>
            <a:cxnLst/>
            <a:rect l="l" t="t" r="r" b="b"/>
            <a:pathLst>
              <a:path w="491490">
                <a:moveTo>
                  <a:pt x="0" y="0"/>
                </a:moveTo>
                <a:lnTo>
                  <a:pt x="245716" y="0"/>
                </a:lnTo>
                <a:lnTo>
                  <a:pt x="491433" y="0"/>
                </a:lnTo>
              </a:path>
            </a:pathLst>
          </a:custGeom>
          <a:ln w="22337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51" name="object 244">
            <a:extLst>
              <a:ext uri="{FF2B5EF4-FFF2-40B4-BE49-F238E27FC236}">
                <a16:creationId xmlns:a16="http://schemas.microsoft.com/office/drawing/2014/main" id="{A7A1150C-4B51-2D46-7AD2-204B15DF15C7}"/>
              </a:ext>
            </a:extLst>
          </p:cNvPr>
          <p:cNvSpPr txBox="1"/>
          <p:nvPr/>
        </p:nvSpPr>
        <p:spPr>
          <a:xfrm>
            <a:off x="11682879" y="5231183"/>
            <a:ext cx="1721971" cy="473847"/>
          </a:xfrm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lang="en-US" sz="2800" b="1" spc="-10" dirty="0">
                <a:latin typeface="Verdana"/>
                <a:cs typeface="Verdana"/>
              </a:rPr>
              <a:t>Cluster</a:t>
            </a:r>
            <a:endParaRPr lang="en-US" sz="2800" dirty="0">
              <a:latin typeface="Verdana"/>
              <a:cs typeface="Verdana"/>
            </a:endParaRPr>
          </a:p>
        </p:txBody>
      </p:sp>
      <p:cxnSp>
        <p:nvCxnSpPr>
          <p:cNvPr id="256" name="Connector: Elbow 255">
            <a:extLst>
              <a:ext uri="{FF2B5EF4-FFF2-40B4-BE49-F238E27FC236}">
                <a16:creationId xmlns:a16="http://schemas.microsoft.com/office/drawing/2014/main" id="{4E4B9433-6CCE-FE51-3173-3C1A6720F056}"/>
              </a:ext>
            </a:extLst>
          </p:cNvPr>
          <p:cNvCxnSpPr>
            <a:cxnSpLocks/>
          </p:cNvCxnSpPr>
          <p:nvPr/>
        </p:nvCxnSpPr>
        <p:spPr>
          <a:xfrm>
            <a:off x="13938250" y="1889125"/>
            <a:ext cx="2560320" cy="0"/>
          </a:xfrm>
          <a:prstGeom prst="straightConnector1">
            <a:avLst/>
          </a:prstGeom>
          <a:ln w="44450">
            <a:solidFill>
              <a:schemeClr val="tx1"/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Connector: Elbow 255">
            <a:extLst>
              <a:ext uri="{FF2B5EF4-FFF2-40B4-BE49-F238E27FC236}">
                <a16:creationId xmlns:a16="http://schemas.microsoft.com/office/drawing/2014/main" id="{336786D4-5108-F663-D5A4-5F387F1DAAAD}"/>
              </a:ext>
            </a:extLst>
          </p:cNvPr>
          <p:cNvCxnSpPr>
            <a:cxnSpLocks/>
          </p:cNvCxnSpPr>
          <p:nvPr/>
        </p:nvCxnSpPr>
        <p:spPr>
          <a:xfrm>
            <a:off x="16498570" y="1889125"/>
            <a:ext cx="3230880" cy="0"/>
          </a:xfrm>
          <a:prstGeom prst="straightConnector1">
            <a:avLst/>
          </a:prstGeom>
          <a:ln w="44450">
            <a:solidFill>
              <a:schemeClr val="tx1"/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89181F6-A243-6B4C-A374-F7E3C465AE04}"/>
              </a:ext>
            </a:extLst>
          </p:cNvPr>
          <p:cNvSpPr/>
          <p:nvPr/>
        </p:nvSpPr>
        <p:spPr>
          <a:xfrm>
            <a:off x="69852" y="3079147"/>
            <a:ext cx="6484618" cy="42931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138</Words>
  <Application>Microsoft Office PowerPoint</Application>
  <PresentationFormat>Custom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Lucida Sans</vt:lpstr>
      <vt:lpstr>Verdana</vt:lpstr>
      <vt:lpstr>Office Theme</vt:lpstr>
      <vt:lpstr>(b) Cost vs. Area Coverage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Pawan Kumar</cp:lastModifiedBy>
  <cp:revision>9</cp:revision>
  <dcterms:created xsi:type="dcterms:W3CDTF">2025-07-05T18:44:30Z</dcterms:created>
  <dcterms:modified xsi:type="dcterms:W3CDTF">2025-07-08T08:10:44Z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2025-07-05T00:00:00Z</vt:filetime>
  </property>
  <property fmtid="{D5CDD505-2E9C-101B-9397-08002B2CF9AE}" pid="3" name="Creator">
    <vt:lpwstr>Matplotlib v3.10.3, https://matplotlib.org</vt:lpwstr>
  </property>
  <property fmtid="{D5CDD505-2E9C-101B-9397-08002B2CF9AE}" pid="4" name="Producer">
    <vt:lpwstr>Matplotlib pdf backend v3.10.3</vt:lpwstr>
  </property>
  <property fmtid="{D5CDD505-2E9C-101B-9397-08002B2CF9AE}" pid="5" name="LastSaved">
    <vt:filetime>2025-07-05T00:00:00Z</vt:filetime>
  </property>
</Properties>
</file>