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323" r:id="rId2"/>
    <p:sldId id="279" r:id="rId3"/>
    <p:sldId id="336" r:id="rId4"/>
    <p:sldId id="260" r:id="rId5"/>
    <p:sldId id="332" r:id="rId6"/>
    <p:sldId id="325" r:id="rId7"/>
    <p:sldId id="345" r:id="rId8"/>
    <p:sldId id="331" r:id="rId9"/>
    <p:sldId id="326" r:id="rId10"/>
    <p:sldId id="324" r:id="rId11"/>
    <p:sldId id="327" r:id="rId12"/>
    <p:sldId id="348" r:id="rId13"/>
    <p:sldId id="349" r:id="rId14"/>
    <p:sldId id="350" r:id="rId15"/>
    <p:sldId id="351" r:id="rId16"/>
    <p:sldId id="356" r:id="rId17"/>
    <p:sldId id="352" r:id="rId18"/>
    <p:sldId id="328" r:id="rId19"/>
    <p:sldId id="357" r:id="rId20"/>
    <p:sldId id="358" r:id="rId21"/>
    <p:sldId id="359" r:id="rId22"/>
    <p:sldId id="362" r:id="rId23"/>
    <p:sldId id="361" r:id="rId24"/>
    <p:sldId id="329" r:id="rId25"/>
    <p:sldId id="360" r:id="rId26"/>
    <p:sldId id="363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23"/>
            <p14:sldId id="279"/>
            <p14:sldId id="336"/>
            <p14:sldId id="260"/>
            <p14:sldId id="332"/>
            <p14:sldId id="325"/>
            <p14:sldId id="345"/>
            <p14:sldId id="331"/>
            <p14:sldId id="326"/>
            <p14:sldId id="324"/>
            <p14:sldId id="327"/>
            <p14:sldId id="348"/>
            <p14:sldId id="349"/>
            <p14:sldId id="350"/>
            <p14:sldId id="351"/>
            <p14:sldId id="356"/>
            <p14:sldId id="352"/>
            <p14:sldId id="328"/>
            <p14:sldId id="357"/>
            <p14:sldId id="358"/>
            <p14:sldId id="359"/>
            <p14:sldId id="362"/>
            <p14:sldId id="361"/>
            <p14:sldId id="329"/>
            <p14:sldId id="360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AD"/>
    <a:srgbClr val="52A449"/>
    <a:srgbClr val="A888DC"/>
    <a:srgbClr val="F8E5AB"/>
    <a:srgbClr val="FFFC72"/>
    <a:srgbClr val="41A52C"/>
    <a:srgbClr val="0175D6"/>
    <a:srgbClr val="FB8D8B"/>
    <a:srgbClr val="FB6550"/>
    <a:srgbClr val="FA8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6"/>
    <p:restoredTop sz="68706"/>
  </p:normalViewPr>
  <p:slideViewPr>
    <p:cSldViewPr snapToGrid="0" snapToObjects="1">
      <p:cViewPr varScale="1">
        <p:scale>
          <a:sx n="206" d="100"/>
          <a:sy n="206" d="100"/>
        </p:scale>
        <p:origin x="3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53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51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68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113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5866" y="2007528"/>
            <a:ext cx="6899978" cy="806745"/>
          </a:xfrm>
        </p:spPr>
        <p:txBody>
          <a:bodyPr>
            <a:noAutofit/>
          </a:bodyPr>
          <a:lstStyle/>
          <a:p>
            <a:pPr algn="ctr"/>
            <a:r>
              <a:rPr kumimoji="1" lang="zh-Hans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学习前端如何打造核心竞争力</a:t>
            </a:r>
            <a:r>
              <a:rPr kumimoji="1" lang="en-US" altLang="zh-Han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kumimoji="1"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5B07A670-6FE0-D244-854D-56220044549D}"/>
              </a:ext>
            </a:extLst>
          </p:cNvPr>
          <p:cNvSpPr/>
          <p:nvPr/>
        </p:nvSpPr>
        <p:spPr>
          <a:xfrm>
            <a:off x="3498094" y="3165245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Hans" altLang="en-U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腾讯</a:t>
            </a:r>
            <a:r>
              <a:rPr lang="en-US" altLang="zh-Han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IVWEB</a:t>
            </a:r>
            <a:r>
              <a:rPr lang="zh-Hans" altLang="en-US" sz="1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程柳锋</a:t>
            </a:r>
            <a:endParaRPr lang="zh-CN" altLang="en-US" sz="20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8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什么样的前端是合格的？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53" name="组合 4">
            <a:extLst>
              <a:ext uri="{FF2B5EF4-FFF2-40B4-BE49-F238E27FC236}">
                <a16:creationId xmlns:a16="http://schemas.microsoft.com/office/drawing/2014/main" id="{519F82B5-2752-EF41-9AA1-F5072F3BC38D}"/>
              </a:ext>
            </a:extLst>
          </p:cNvPr>
          <p:cNvGrpSpPr/>
          <p:nvPr/>
        </p:nvGrpSpPr>
        <p:grpSpPr>
          <a:xfrm>
            <a:off x="800490" y="1306507"/>
            <a:ext cx="7543020" cy="2510521"/>
            <a:chOff x="1012934" y="1851736"/>
            <a:chExt cx="10057360" cy="3347360"/>
          </a:xfrm>
        </p:grpSpPr>
        <p:grpSp>
          <p:nvGrpSpPr>
            <p:cNvPr id="55" name="组合 6">
              <a:extLst>
                <a:ext uri="{FF2B5EF4-FFF2-40B4-BE49-F238E27FC236}">
                  <a16:creationId xmlns:a16="http://schemas.microsoft.com/office/drawing/2014/main" id="{7FAC8E73-9541-A84A-9328-C51D624080D1}"/>
                </a:ext>
              </a:extLst>
            </p:cNvPr>
            <p:cNvGrpSpPr/>
            <p:nvPr/>
          </p:nvGrpSpPr>
          <p:grpSpPr>
            <a:xfrm>
              <a:off x="4952858" y="2813246"/>
              <a:ext cx="2206463" cy="1897815"/>
              <a:chOff x="4806758" y="2967827"/>
              <a:chExt cx="2612766" cy="2247284"/>
            </a:xfrm>
          </p:grpSpPr>
          <p:sp>
            <p:nvSpPr>
              <p:cNvPr id="67" name="koppt-图标">
                <a:extLst>
                  <a:ext uri="{FF2B5EF4-FFF2-40B4-BE49-F238E27FC236}">
                    <a16:creationId xmlns:a16="http://schemas.microsoft.com/office/drawing/2014/main" id="{E504A9C4-5CA9-8946-BEB2-C4D1B1C61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018" y="4956129"/>
                <a:ext cx="323726" cy="258982"/>
              </a:xfrm>
              <a:custGeom>
                <a:avLst/>
                <a:gdLst>
                  <a:gd name="T0" fmla="*/ 470 w 497"/>
                  <a:gd name="T1" fmla="*/ 124 h 400"/>
                  <a:gd name="T2" fmla="*/ 470 w 497"/>
                  <a:gd name="T3" fmla="*/ 124 h 400"/>
                  <a:gd name="T4" fmla="*/ 26 w 497"/>
                  <a:gd name="T5" fmla="*/ 124 h 400"/>
                  <a:gd name="T6" fmla="*/ 0 w 497"/>
                  <a:gd name="T7" fmla="*/ 151 h 400"/>
                  <a:gd name="T8" fmla="*/ 18 w 497"/>
                  <a:gd name="T9" fmla="*/ 372 h 400"/>
                  <a:gd name="T10" fmla="*/ 44 w 497"/>
                  <a:gd name="T11" fmla="*/ 399 h 400"/>
                  <a:gd name="T12" fmla="*/ 452 w 497"/>
                  <a:gd name="T13" fmla="*/ 399 h 400"/>
                  <a:gd name="T14" fmla="*/ 479 w 497"/>
                  <a:gd name="T15" fmla="*/ 372 h 400"/>
                  <a:gd name="T16" fmla="*/ 496 w 497"/>
                  <a:gd name="T17" fmla="*/ 151 h 400"/>
                  <a:gd name="T18" fmla="*/ 470 w 497"/>
                  <a:gd name="T19" fmla="*/ 124 h 400"/>
                  <a:gd name="T20" fmla="*/ 461 w 497"/>
                  <a:gd name="T21" fmla="*/ 71 h 400"/>
                  <a:gd name="T22" fmla="*/ 461 w 497"/>
                  <a:gd name="T23" fmla="*/ 71 h 400"/>
                  <a:gd name="T24" fmla="*/ 426 w 497"/>
                  <a:gd name="T25" fmla="*/ 53 h 400"/>
                  <a:gd name="T26" fmla="*/ 257 w 497"/>
                  <a:gd name="T27" fmla="*/ 53 h 400"/>
                  <a:gd name="T28" fmla="*/ 213 w 497"/>
                  <a:gd name="T29" fmla="*/ 36 h 400"/>
                  <a:gd name="T30" fmla="*/ 204 w 497"/>
                  <a:gd name="T31" fmla="*/ 18 h 400"/>
                  <a:gd name="T32" fmla="*/ 160 w 497"/>
                  <a:gd name="T33" fmla="*/ 0 h 400"/>
                  <a:gd name="T34" fmla="*/ 79 w 497"/>
                  <a:gd name="T35" fmla="*/ 0 h 400"/>
                  <a:gd name="T36" fmla="*/ 44 w 497"/>
                  <a:gd name="T37" fmla="*/ 27 h 400"/>
                  <a:gd name="T38" fmla="*/ 44 w 497"/>
                  <a:gd name="T39" fmla="*/ 89 h 400"/>
                  <a:gd name="T40" fmla="*/ 461 w 497"/>
                  <a:gd name="T41" fmla="*/ 89 h 400"/>
                  <a:gd name="T42" fmla="*/ 461 w 497"/>
                  <a:gd name="T43" fmla="*/ 71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7" h="400">
                    <a:moveTo>
                      <a:pt x="470" y="124"/>
                    </a:moveTo>
                    <a:lnTo>
                      <a:pt x="470" y="124"/>
                    </a:lnTo>
                    <a:cubicBezTo>
                      <a:pt x="26" y="124"/>
                      <a:pt x="26" y="124"/>
                      <a:pt x="26" y="124"/>
                    </a:cubicBezTo>
                    <a:cubicBezTo>
                      <a:pt x="0" y="124"/>
                      <a:pt x="0" y="133"/>
                      <a:pt x="0" y="151"/>
                    </a:cubicBezTo>
                    <a:cubicBezTo>
                      <a:pt x="18" y="372"/>
                      <a:pt x="18" y="372"/>
                      <a:pt x="18" y="372"/>
                    </a:cubicBezTo>
                    <a:cubicBezTo>
                      <a:pt x="18" y="381"/>
                      <a:pt x="26" y="399"/>
                      <a:pt x="44" y="399"/>
                    </a:cubicBezTo>
                    <a:cubicBezTo>
                      <a:pt x="452" y="399"/>
                      <a:pt x="452" y="399"/>
                      <a:pt x="452" y="399"/>
                    </a:cubicBezTo>
                    <a:cubicBezTo>
                      <a:pt x="470" y="399"/>
                      <a:pt x="470" y="381"/>
                      <a:pt x="479" y="372"/>
                    </a:cubicBezTo>
                    <a:cubicBezTo>
                      <a:pt x="496" y="151"/>
                      <a:pt x="496" y="151"/>
                      <a:pt x="496" y="151"/>
                    </a:cubicBezTo>
                    <a:cubicBezTo>
                      <a:pt x="496" y="133"/>
                      <a:pt x="496" y="124"/>
                      <a:pt x="470" y="124"/>
                    </a:cubicBezTo>
                    <a:close/>
                    <a:moveTo>
                      <a:pt x="461" y="71"/>
                    </a:moveTo>
                    <a:lnTo>
                      <a:pt x="461" y="71"/>
                    </a:lnTo>
                    <a:cubicBezTo>
                      <a:pt x="452" y="62"/>
                      <a:pt x="443" y="53"/>
                      <a:pt x="426" y="53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39" y="53"/>
                      <a:pt x="222" y="44"/>
                      <a:pt x="213" y="36"/>
                    </a:cubicBezTo>
                    <a:cubicBezTo>
                      <a:pt x="204" y="18"/>
                      <a:pt x="204" y="18"/>
                      <a:pt x="204" y="18"/>
                    </a:cubicBezTo>
                    <a:cubicBezTo>
                      <a:pt x="186" y="8"/>
                      <a:pt x="169" y="0"/>
                      <a:pt x="16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2" y="0"/>
                      <a:pt x="53" y="8"/>
                      <a:pt x="44" y="27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61" y="89"/>
                      <a:pt x="461" y="89"/>
                      <a:pt x="461" y="89"/>
                    </a:cubicBezTo>
                    <a:lnTo>
                      <a:pt x="461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859" tIns="6430" rIns="12859" bIns="6430" anchor="ctr"/>
              <a:lstStyle/>
              <a:p>
                <a:pPr>
                  <a:defRPr/>
                </a:pPr>
                <a:endParaRPr lang="en-US" sz="1050" dirty="0">
                  <a:latin typeface="Lato Light"/>
                  <a:cs typeface="Lato Light"/>
                </a:endParaRPr>
              </a:p>
            </p:txBody>
          </p:sp>
          <p:sp>
            <p:nvSpPr>
              <p:cNvPr id="68" name="koppt-图标">
                <a:extLst>
                  <a:ext uri="{FF2B5EF4-FFF2-40B4-BE49-F238E27FC236}">
                    <a16:creationId xmlns:a16="http://schemas.microsoft.com/office/drawing/2014/main" id="{2EB6F450-F575-734A-A082-44B158372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2247" y="2967827"/>
                <a:ext cx="424212" cy="314552"/>
              </a:xfrm>
              <a:custGeom>
                <a:avLst/>
                <a:gdLst>
                  <a:gd name="T0" fmla="*/ 647747708 w 68"/>
                  <a:gd name="T1" fmla="*/ 598836067 h 50"/>
                  <a:gd name="T2" fmla="*/ 188436383 w 68"/>
                  <a:gd name="T3" fmla="*/ 598836067 h 50"/>
                  <a:gd name="T4" fmla="*/ 0 w 68"/>
                  <a:gd name="T5" fmla="*/ 407207972 h 50"/>
                  <a:gd name="T6" fmla="*/ 105994393 w 68"/>
                  <a:gd name="T7" fmla="*/ 239535119 h 50"/>
                  <a:gd name="T8" fmla="*/ 105994393 w 68"/>
                  <a:gd name="T9" fmla="*/ 215579877 h 50"/>
                  <a:gd name="T10" fmla="*/ 317983179 w 68"/>
                  <a:gd name="T11" fmla="*/ 0 h 50"/>
                  <a:gd name="T12" fmla="*/ 518197480 w 68"/>
                  <a:gd name="T13" fmla="*/ 131743450 h 50"/>
                  <a:gd name="T14" fmla="*/ 588861553 w 68"/>
                  <a:gd name="T15" fmla="*/ 107791669 h 50"/>
                  <a:gd name="T16" fmla="*/ 694855946 w 68"/>
                  <a:gd name="T17" fmla="*/ 215579877 h 50"/>
                  <a:gd name="T18" fmla="*/ 683078028 w 68"/>
                  <a:gd name="T19" fmla="*/ 275464522 h 50"/>
                  <a:gd name="T20" fmla="*/ 800850339 w 68"/>
                  <a:gd name="T21" fmla="*/ 431163214 h 50"/>
                  <a:gd name="T22" fmla="*/ 647747708 w 68"/>
                  <a:gd name="T23" fmla="*/ 598836067 h 50"/>
                  <a:gd name="T24" fmla="*/ 529975397 w 68"/>
                  <a:gd name="T25" fmla="*/ 299419764 h 50"/>
                  <a:gd name="T26" fmla="*/ 388647252 w 68"/>
                  <a:gd name="T27" fmla="*/ 155698693 h 50"/>
                  <a:gd name="T28" fmla="*/ 376869335 w 68"/>
                  <a:gd name="T29" fmla="*/ 143721071 h 50"/>
                  <a:gd name="T30" fmla="*/ 365094849 w 68"/>
                  <a:gd name="T31" fmla="*/ 155698693 h 50"/>
                  <a:gd name="T32" fmla="*/ 211988786 w 68"/>
                  <a:gd name="T33" fmla="*/ 299419764 h 50"/>
                  <a:gd name="T34" fmla="*/ 211988786 w 68"/>
                  <a:gd name="T35" fmla="*/ 311393924 h 50"/>
                  <a:gd name="T36" fmla="*/ 223766704 w 68"/>
                  <a:gd name="T37" fmla="*/ 323371546 h 50"/>
                  <a:gd name="T38" fmla="*/ 317983179 w 68"/>
                  <a:gd name="T39" fmla="*/ 323371546 h 50"/>
                  <a:gd name="T40" fmla="*/ 317983179 w 68"/>
                  <a:gd name="T41" fmla="*/ 479070238 h 50"/>
                  <a:gd name="T42" fmla="*/ 329761097 w 68"/>
                  <a:gd name="T43" fmla="*/ 491044399 h 50"/>
                  <a:gd name="T44" fmla="*/ 412203087 w 68"/>
                  <a:gd name="T45" fmla="*/ 491044399 h 50"/>
                  <a:gd name="T46" fmla="*/ 423981004 w 68"/>
                  <a:gd name="T47" fmla="*/ 479070238 h 50"/>
                  <a:gd name="T48" fmla="*/ 423981004 w 68"/>
                  <a:gd name="T49" fmla="*/ 323371546 h 50"/>
                  <a:gd name="T50" fmla="*/ 518197480 w 68"/>
                  <a:gd name="T51" fmla="*/ 323371546 h 50"/>
                  <a:gd name="T52" fmla="*/ 529975397 w 68"/>
                  <a:gd name="T53" fmla="*/ 311393924 h 50"/>
                  <a:gd name="T54" fmla="*/ 529975397 w 68"/>
                  <a:gd name="T55" fmla="*/ 299419764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8" h="50">
                    <a:moveTo>
                      <a:pt x="55" y="50"/>
                    </a:moveTo>
                    <a:cubicBezTo>
                      <a:pt x="16" y="50"/>
                      <a:pt x="16" y="50"/>
                      <a:pt x="16" y="50"/>
                    </a:cubicBezTo>
                    <a:cubicBezTo>
                      <a:pt x="7" y="50"/>
                      <a:pt x="0" y="43"/>
                      <a:pt x="0" y="34"/>
                    </a:cubicBezTo>
                    <a:cubicBezTo>
                      <a:pt x="0" y="28"/>
                      <a:pt x="3" y="22"/>
                      <a:pt x="9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9" y="8"/>
                      <a:pt x="17" y="0"/>
                      <a:pt x="27" y="0"/>
                    </a:cubicBezTo>
                    <a:cubicBezTo>
                      <a:pt x="35" y="0"/>
                      <a:pt x="41" y="4"/>
                      <a:pt x="44" y="11"/>
                    </a:cubicBezTo>
                    <a:cubicBezTo>
                      <a:pt x="46" y="10"/>
                      <a:pt x="48" y="9"/>
                      <a:pt x="50" y="9"/>
                    </a:cubicBezTo>
                    <a:cubicBezTo>
                      <a:pt x="55" y="9"/>
                      <a:pt x="59" y="13"/>
                      <a:pt x="59" y="18"/>
                    </a:cubicBezTo>
                    <a:cubicBezTo>
                      <a:pt x="59" y="20"/>
                      <a:pt x="59" y="22"/>
                      <a:pt x="58" y="23"/>
                    </a:cubicBezTo>
                    <a:cubicBezTo>
                      <a:pt x="64" y="25"/>
                      <a:pt x="68" y="30"/>
                      <a:pt x="68" y="36"/>
                    </a:cubicBezTo>
                    <a:cubicBezTo>
                      <a:pt x="68" y="44"/>
                      <a:pt x="62" y="50"/>
                      <a:pt x="55" y="50"/>
                    </a:cubicBezTo>
                    <a:close/>
                    <a:moveTo>
                      <a:pt x="45" y="25"/>
                    </a:move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1" y="12"/>
                      <a:pt x="31" y="13"/>
                      <a:pt x="31" y="1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6" y="41"/>
                      <a:pt x="36" y="4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5" y="26"/>
                      <a:pt x="4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>
                  <a:latin typeface="Lato Light"/>
                  <a:cs typeface="Lato Light"/>
                </a:endParaRPr>
              </a:p>
            </p:txBody>
          </p:sp>
          <p:sp>
            <p:nvSpPr>
              <p:cNvPr id="69" name="koppt-图标">
                <a:extLst>
                  <a:ext uri="{FF2B5EF4-FFF2-40B4-BE49-F238E27FC236}">
                    <a16:creationId xmlns:a16="http://schemas.microsoft.com/office/drawing/2014/main" id="{17B982EA-F9CD-CE45-ADD6-EA002FBCA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758" y="3063707"/>
                <a:ext cx="421680" cy="362476"/>
              </a:xfrm>
              <a:custGeom>
                <a:avLst/>
                <a:gdLst>
                  <a:gd name="T0" fmla="*/ 10782 w 21564"/>
                  <a:gd name="T1" fmla="*/ 10800 h 21600"/>
                  <a:gd name="T2" fmla="*/ 10782 w 21564"/>
                  <a:gd name="T3" fmla="*/ 10800 h 21600"/>
                  <a:gd name="T4" fmla="*/ 10782 w 21564"/>
                  <a:gd name="T5" fmla="*/ 10800 h 21600"/>
                  <a:gd name="T6" fmla="*/ 10782 w 215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64" h="21600">
                    <a:moveTo>
                      <a:pt x="20680" y="3130"/>
                    </a:moveTo>
                    <a:cubicBezTo>
                      <a:pt x="20952" y="3130"/>
                      <a:pt x="21179" y="3257"/>
                      <a:pt x="21357" y="3515"/>
                    </a:cubicBezTo>
                    <a:cubicBezTo>
                      <a:pt x="21536" y="3767"/>
                      <a:pt x="21600" y="4044"/>
                      <a:pt x="21543" y="4340"/>
                    </a:cubicBezTo>
                    <a:lnTo>
                      <a:pt x="20279" y="12471"/>
                    </a:lnTo>
                    <a:cubicBezTo>
                      <a:pt x="20230" y="12706"/>
                      <a:pt x="20128" y="12899"/>
                      <a:pt x="19969" y="13061"/>
                    </a:cubicBezTo>
                    <a:cubicBezTo>
                      <a:pt x="19810" y="13222"/>
                      <a:pt x="19614" y="13296"/>
                      <a:pt x="19389" y="13296"/>
                    </a:cubicBezTo>
                    <a:lnTo>
                      <a:pt x="6706" y="13296"/>
                    </a:lnTo>
                    <a:lnTo>
                      <a:pt x="7114" y="15660"/>
                    </a:lnTo>
                    <a:cubicBezTo>
                      <a:pt x="7146" y="15810"/>
                      <a:pt x="7214" y="15936"/>
                      <a:pt x="7319" y="16033"/>
                    </a:cubicBezTo>
                    <a:cubicBezTo>
                      <a:pt x="7424" y="16130"/>
                      <a:pt x="7539" y="16183"/>
                      <a:pt x="7666" y="16183"/>
                    </a:cubicBezTo>
                    <a:lnTo>
                      <a:pt x="17685" y="16183"/>
                    </a:lnTo>
                    <a:cubicBezTo>
                      <a:pt x="17810" y="16183"/>
                      <a:pt x="17918" y="16236"/>
                      <a:pt x="18008" y="16345"/>
                    </a:cubicBezTo>
                    <a:cubicBezTo>
                      <a:pt x="18096" y="16453"/>
                      <a:pt x="18143" y="16580"/>
                      <a:pt x="18143" y="16735"/>
                    </a:cubicBezTo>
                    <a:lnTo>
                      <a:pt x="18143" y="17831"/>
                    </a:lnTo>
                    <a:cubicBezTo>
                      <a:pt x="18143" y="17981"/>
                      <a:pt x="18099" y="18107"/>
                      <a:pt x="18013" y="18204"/>
                    </a:cubicBezTo>
                    <a:cubicBezTo>
                      <a:pt x="17927" y="18301"/>
                      <a:pt x="17817" y="18348"/>
                      <a:pt x="17685" y="18348"/>
                    </a:cubicBezTo>
                    <a:lnTo>
                      <a:pt x="15776" y="18348"/>
                    </a:lnTo>
                    <a:lnTo>
                      <a:pt x="8146" y="18348"/>
                    </a:lnTo>
                    <a:lnTo>
                      <a:pt x="6928" y="18348"/>
                    </a:lnTo>
                    <a:cubicBezTo>
                      <a:pt x="6801" y="18348"/>
                      <a:pt x="6662" y="18336"/>
                      <a:pt x="6500" y="18301"/>
                    </a:cubicBezTo>
                    <a:cubicBezTo>
                      <a:pt x="6339" y="18266"/>
                      <a:pt x="6202" y="18222"/>
                      <a:pt x="6085" y="18169"/>
                    </a:cubicBezTo>
                    <a:cubicBezTo>
                      <a:pt x="6036" y="18145"/>
                      <a:pt x="5982" y="18090"/>
                      <a:pt x="5921" y="17987"/>
                    </a:cubicBezTo>
                    <a:cubicBezTo>
                      <a:pt x="5860" y="17884"/>
                      <a:pt x="5799" y="17769"/>
                      <a:pt x="5740" y="17643"/>
                    </a:cubicBezTo>
                    <a:cubicBezTo>
                      <a:pt x="5684" y="17517"/>
                      <a:pt x="5632" y="17391"/>
                      <a:pt x="5593" y="17258"/>
                    </a:cubicBezTo>
                    <a:cubicBezTo>
                      <a:pt x="5552" y="17132"/>
                      <a:pt x="5527" y="17035"/>
                      <a:pt x="5513" y="16959"/>
                    </a:cubicBezTo>
                    <a:lnTo>
                      <a:pt x="2997" y="2669"/>
                    </a:lnTo>
                    <a:cubicBezTo>
                      <a:pt x="2965" y="2519"/>
                      <a:pt x="2897" y="2399"/>
                      <a:pt x="2791" y="2308"/>
                    </a:cubicBezTo>
                    <a:cubicBezTo>
                      <a:pt x="2686" y="2211"/>
                      <a:pt x="2569" y="2164"/>
                      <a:pt x="2444" y="2164"/>
                    </a:cubicBezTo>
                    <a:lnTo>
                      <a:pt x="457" y="2164"/>
                    </a:lnTo>
                    <a:cubicBezTo>
                      <a:pt x="151" y="2164"/>
                      <a:pt x="0" y="1982"/>
                      <a:pt x="0" y="1618"/>
                    </a:cubicBezTo>
                    <a:lnTo>
                      <a:pt x="0" y="546"/>
                    </a:lnTo>
                    <a:cubicBezTo>
                      <a:pt x="0" y="185"/>
                      <a:pt x="151" y="0"/>
                      <a:pt x="457" y="0"/>
                    </a:cubicBezTo>
                    <a:lnTo>
                      <a:pt x="3158" y="0"/>
                    </a:lnTo>
                    <a:cubicBezTo>
                      <a:pt x="3285" y="0"/>
                      <a:pt x="3432" y="17"/>
                      <a:pt x="3606" y="58"/>
                    </a:cubicBezTo>
                    <a:cubicBezTo>
                      <a:pt x="3774" y="94"/>
                      <a:pt x="3916" y="132"/>
                      <a:pt x="4026" y="167"/>
                    </a:cubicBezTo>
                    <a:cubicBezTo>
                      <a:pt x="4075" y="208"/>
                      <a:pt x="4129" y="276"/>
                      <a:pt x="4192" y="373"/>
                    </a:cubicBezTo>
                    <a:cubicBezTo>
                      <a:pt x="4261" y="470"/>
                      <a:pt x="4322" y="584"/>
                      <a:pt x="4376" y="704"/>
                    </a:cubicBezTo>
                    <a:cubicBezTo>
                      <a:pt x="4429" y="825"/>
                      <a:pt x="4478" y="951"/>
                      <a:pt x="4518" y="1072"/>
                    </a:cubicBezTo>
                    <a:cubicBezTo>
                      <a:pt x="4557" y="1198"/>
                      <a:pt x="4584" y="1301"/>
                      <a:pt x="4598" y="1377"/>
                    </a:cubicBezTo>
                    <a:lnTo>
                      <a:pt x="4916" y="3134"/>
                    </a:lnTo>
                    <a:lnTo>
                      <a:pt x="20680" y="3134"/>
                    </a:lnTo>
                    <a:close/>
                    <a:moveTo>
                      <a:pt x="6811" y="19981"/>
                    </a:moveTo>
                    <a:cubicBezTo>
                      <a:pt x="6811" y="19540"/>
                      <a:pt x="6940" y="19156"/>
                      <a:pt x="7202" y="18833"/>
                    </a:cubicBezTo>
                    <a:cubicBezTo>
                      <a:pt x="7461" y="18512"/>
                      <a:pt x="7776" y="18345"/>
                      <a:pt x="8146" y="18345"/>
                    </a:cubicBezTo>
                    <a:cubicBezTo>
                      <a:pt x="8527" y="18345"/>
                      <a:pt x="8850" y="18512"/>
                      <a:pt x="9114" y="18833"/>
                    </a:cubicBezTo>
                    <a:cubicBezTo>
                      <a:pt x="9380" y="19153"/>
                      <a:pt x="9512" y="19538"/>
                      <a:pt x="9512" y="19981"/>
                    </a:cubicBezTo>
                    <a:cubicBezTo>
                      <a:pt x="9512" y="20425"/>
                      <a:pt x="9380" y="20800"/>
                      <a:pt x="9114" y="21118"/>
                    </a:cubicBezTo>
                    <a:cubicBezTo>
                      <a:pt x="8850" y="21438"/>
                      <a:pt x="8527" y="21599"/>
                      <a:pt x="8146" y="21599"/>
                    </a:cubicBezTo>
                    <a:cubicBezTo>
                      <a:pt x="7779" y="21599"/>
                      <a:pt x="7464" y="21438"/>
                      <a:pt x="7202" y="21118"/>
                    </a:cubicBezTo>
                    <a:cubicBezTo>
                      <a:pt x="6940" y="20800"/>
                      <a:pt x="6811" y="20421"/>
                      <a:pt x="6811" y="19981"/>
                    </a:cubicBezTo>
                    <a:moveTo>
                      <a:pt x="14431" y="19981"/>
                    </a:moveTo>
                    <a:cubicBezTo>
                      <a:pt x="14431" y="19540"/>
                      <a:pt x="14563" y="19156"/>
                      <a:pt x="14822" y="18833"/>
                    </a:cubicBezTo>
                    <a:cubicBezTo>
                      <a:pt x="15084" y="18512"/>
                      <a:pt x="15399" y="18345"/>
                      <a:pt x="15778" y="18345"/>
                    </a:cubicBezTo>
                    <a:cubicBezTo>
                      <a:pt x="16143" y="18345"/>
                      <a:pt x="16458" y="18512"/>
                      <a:pt x="16720" y="18833"/>
                    </a:cubicBezTo>
                    <a:cubicBezTo>
                      <a:pt x="16981" y="19153"/>
                      <a:pt x="17113" y="19538"/>
                      <a:pt x="17113" y="19981"/>
                    </a:cubicBezTo>
                    <a:cubicBezTo>
                      <a:pt x="17113" y="20425"/>
                      <a:pt x="16981" y="20800"/>
                      <a:pt x="16720" y="21118"/>
                    </a:cubicBezTo>
                    <a:cubicBezTo>
                      <a:pt x="16460" y="21438"/>
                      <a:pt x="16145" y="21599"/>
                      <a:pt x="15778" y="21599"/>
                    </a:cubicBezTo>
                    <a:cubicBezTo>
                      <a:pt x="15412" y="21599"/>
                      <a:pt x="15094" y="21438"/>
                      <a:pt x="14830" y="21118"/>
                    </a:cubicBezTo>
                    <a:cubicBezTo>
                      <a:pt x="14563" y="20800"/>
                      <a:pt x="14431" y="20421"/>
                      <a:pt x="14431" y="1998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4288" tIns="14288" rIns="14288" bIns="14288" anchor="ctr"/>
              <a:lstStyle/>
              <a:p>
                <a:pPr defTabSz="128588">
                  <a:defRPr/>
                </a:pPr>
                <a:endParaRPr lang="es-ES" sz="825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70" name="koppt-图标">
                <a:extLst>
                  <a:ext uri="{FF2B5EF4-FFF2-40B4-BE49-F238E27FC236}">
                    <a16:creationId xmlns:a16="http://schemas.microsoft.com/office/drawing/2014/main" id="{6C0A01AA-6A1C-4944-B398-0A77C2A0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7632" y="4771448"/>
                <a:ext cx="471892" cy="396722"/>
              </a:xfrm>
              <a:custGeom>
                <a:avLst/>
                <a:gdLst>
                  <a:gd name="T0" fmla="*/ 124 w 498"/>
                  <a:gd name="T1" fmla="*/ 81 h 418"/>
                  <a:gd name="T2" fmla="*/ 124 w 498"/>
                  <a:gd name="T3" fmla="*/ 81 h 418"/>
                  <a:gd name="T4" fmla="*/ 36 w 498"/>
                  <a:gd name="T5" fmla="*/ 258 h 418"/>
                  <a:gd name="T6" fmla="*/ 346 w 498"/>
                  <a:gd name="T7" fmla="*/ 116 h 418"/>
                  <a:gd name="T8" fmla="*/ 9 w 498"/>
                  <a:gd name="T9" fmla="*/ 382 h 418"/>
                  <a:gd name="T10" fmla="*/ 44 w 498"/>
                  <a:gd name="T11" fmla="*/ 400 h 418"/>
                  <a:gd name="T12" fmla="*/ 97 w 498"/>
                  <a:gd name="T13" fmla="*/ 311 h 418"/>
                  <a:gd name="T14" fmla="*/ 293 w 498"/>
                  <a:gd name="T15" fmla="*/ 311 h 418"/>
                  <a:gd name="T16" fmla="*/ 469 w 498"/>
                  <a:gd name="T17" fmla="*/ 72 h 418"/>
                  <a:gd name="T18" fmla="*/ 124 w 498"/>
                  <a:gd name="T19" fmla="*/ 8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8" h="418">
                    <a:moveTo>
                      <a:pt x="124" y="81"/>
                    </a:moveTo>
                    <a:lnTo>
                      <a:pt x="124" y="81"/>
                    </a:lnTo>
                    <a:cubicBezTo>
                      <a:pt x="27" y="134"/>
                      <a:pt x="36" y="222"/>
                      <a:pt x="36" y="258"/>
                    </a:cubicBezTo>
                    <a:cubicBezTo>
                      <a:pt x="159" y="107"/>
                      <a:pt x="346" y="116"/>
                      <a:pt x="346" y="116"/>
                    </a:cubicBezTo>
                    <a:cubicBezTo>
                      <a:pt x="346" y="116"/>
                      <a:pt x="80" y="204"/>
                      <a:pt x="9" y="382"/>
                    </a:cubicBezTo>
                    <a:cubicBezTo>
                      <a:pt x="0" y="400"/>
                      <a:pt x="36" y="417"/>
                      <a:pt x="44" y="400"/>
                    </a:cubicBezTo>
                    <a:cubicBezTo>
                      <a:pt x="62" y="355"/>
                      <a:pt x="97" y="311"/>
                      <a:pt x="97" y="311"/>
                    </a:cubicBezTo>
                    <a:cubicBezTo>
                      <a:pt x="151" y="329"/>
                      <a:pt x="230" y="355"/>
                      <a:pt x="293" y="311"/>
                    </a:cubicBezTo>
                    <a:cubicBezTo>
                      <a:pt x="363" y="258"/>
                      <a:pt x="363" y="134"/>
                      <a:pt x="469" y="72"/>
                    </a:cubicBezTo>
                    <a:cubicBezTo>
                      <a:pt x="497" y="63"/>
                      <a:pt x="249" y="0"/>
                      <a:pt x="124" y="8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75"/>
              </a:p>
            </p:txBody>
          </p:sp>
        </p:grpSp>
        <p:grpSp>
          <p:nvGrpSpPr>
            <p:cNvPr id="56" name="组合 7">
              <a:extLst>
                <a:ext uri="{FF2B5EF4-FFF2-40B4-BE49-F238E27FC236}">
                  <a16:creationId xmlns:a16="http://schemas.microsoft.com/office/drawing/2014/main" id="{831EB278-2FB3-7E48-86ED-01B9F9C05AAA}"/>
                </a:ext>
              </a:extLst>
            </p:cNvPr>
            <p:cNvGrpSpPr/>
            <p:nvPr/>
          </p:nvGrpSpPr>
          <p:grpSpPr>
            <a:xfrm>
              <a:off x="1012934" y="1851736"/>
              <a:ext cx="10057360" cy="3347360"/>
              <a:chOff x="1012934" y="1712663"/>
              <a:chExt cx="10057360" cy="3347360"/>
            </a:xfrm>
          </p:grpSpPr>
          <p:sp>
            <p:nvSpPr>
              <p:cNvPr id="57" name="koppt-文本框">
                <a:extLst>
                  <a:ext uri="{FF2B5EF4-FFF2-40B4-BE49-F238E27FC236}">
                    <a16:creationId xmlns:a16="http://schemas.microsoft.com/office/drawing/2014/main" id="{C25EF78B-1E0E-7C43-8FF2-8E2377544B6E}"/>
                  </a:ext>
                </a:extLst>
              </p:cNvPr>
              <p:cNvSpPr/>
              <p:nvPr/>
            </p:nvSpPr>
            <p:spPr>
              <a:xfrm>
                <a:off x="1012934" y="1712663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专业的知识体系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计算机学科基础知识、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W3C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标准、</a:t>
                </a:r>
                <a:r>
                  <a:rPr lang="en-US" altLang="zh-Hans" sz="900" dirty="0" err="1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HTML+CSS+JavaScript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基础、框架和工具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koppt-文本框">
                <a:extLst>
                  <a:ext uri="{FF2B5EF4-FFF2-40B4-BE49-F238E27FC236}">
                    <a16:creationId xmlns:a16="http://schemas.microsoft.com/office/drawing/2014/main" id="{B0D0B5D2-5BBF-4340-B78D-2D28E7ADDEEE}"/>
                  </a:ext>
                </a:extLst>
              </p:cNvPr>
              <p:cNvSpPr/>
              <p:nvPr/>
            </p:nvSpPr>
            <p:spPr>
              <a:xfrm>
                <a:off x="1012934" y="4103778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业务能力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Owner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精神、快速定位和解决问题能力、高质量实现需求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" name="koppt-文本框">
                <a:extLst>
                  <a:ext uri="{FF2B5EF4-FFF2-40B4-BE49-F238E27FC236}">
                    <a16:creationId xmlns:a16="http://schemas.microsoft.com/office/drawing/2014/main" id="{BEE55675-79D4-DE43-95B3-003D29BA7830}"/>
                  </a:ext>
                </a:extLst>
              </p:cNvPr>
              <p:cNvSpPr/>
              <p:nvPr/>
            </p:nvSpPr>
            <p:spPr>
              <a:xfrm>
                <a:off x="7593723" y="1712663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技术能力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性能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质量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效率方面的实践、新技术预研和落地能力、工程架构能力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koppt-文本框">
                <a:extLst>
                  <a:ext uri="{FF2B5EF4-FFF2-40B4-BE49-F238E27FC236}">
                    <a16:creationId xmlns:a16="http://schemas.microsoft.com/office/drawing/2014/main" id="{93B04D63-7916-3A42-BD6E-0552E38D85D4}"/>
                  </a:ext>
                </a:extLst>
              </p:cNvPr>
              <p:cNvSpPr/>
              <p:nvPr/>
            </p:nvSpPr>
            <p:spPr>
              <a:xfrm>
                <a:off x="7593723" y="4103778"/>
                <a:ext cx="3476571" cy="95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Hans" altLang="en-US" sz="1013" b="1" dirty="0">
                    <a:solidFill>
                      <a:srgbClr val="41A52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个人影响力</a:t>
                </a:r>
                <a:endParaRPr lang="en-US" altLang="zh-CN" sz="900" dirty="0">
                  <a:solidFill>
                    <a:srgbClr val="41A52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公司内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行业的技术分享、博客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专栏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公众号文章、电子</a:t>
                </a:r>
                <a:r>
                  <a:rPr lang="en-US" altLang="zh-Han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zh-Hans" altLang="en-US" sz="900" dirty="0">
                    <a:solidFill>
                      <a:schemeClr val="tx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纸质书籍等</a:t>
                </a:r>
                <a:endParaRPr lang="en-US" altLang="zh-CN" sz="9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4C6B405-A5F2-C442-9595-AFD84EF8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08" y="1306507"/>
            <a:ext cx="2652384" cy="26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50270" cy="3437597"/>
            <a:chOff x="2364407" y="1152658"/>
            <a:chExt cx="3267026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9025" cy="4583462"/>
              <a:chOff x="5110408" y="1152658"/>
              <a:chExt cx="1029025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9433" y="2500646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0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如何构建专业知识体系？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3906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187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前端学习成长路线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F60D94A2-6AB4-BB4D-B923-273098AE7431}"/>
              </a:ext>
            </a:extLst>
          </p:cNvPr>
          <p:cNvGrpSpPr/>
          <p:nvPr/>
        </p:nvGrpSpPr>
        <p:grpSpPr>
          <a:xfrm>
            <a:off x="450896" y="1180403"/>
            <a:ext cx="8242209" cy="3080228"/>
            <a:chOff x="601194" y="1573870"/>
            <a:chExt cx="10989612" cy="4106971"/>
          </a:xfrm>
        </p:grpSpPr>
        <p:cxnSp>
          <p:nvCxnSpPr>
            <p:cNvPr id="5" name="koppt-连接线">
              <a:extLst>
                <a:ext uri="{FF2B5EF4-FFF2-40B4-BE49-F238E27FC236}">
                  <a16:creationId xmlns:a16="http://schemas.microsoft.com/office/drawing/2014/main" id="{29DA6E7B-792E-4B43-A72F-29C34C2DD085}"/>
                </a:ext>
              </a:extLst>
            </p:cNvPr>
            <p:cNvCxnSpPr/>
            <p:nvPr/>
          </p:nvCxnSpPr>
          <p:spPr>
            <a:xfrm>
              <a:off x="601194" y="5680841"/>
              <a:ext cx="10989612" cy="0"/>
            </a:xfrm>
            <a:prstGeom prst="line">
              <a:avLst/>
            </a:prstGeom>
            <a:ln w="28575"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koppt-箭头">
              <a:extLst>
                <a:ext uri="{FF2B5EF4-FFF2-40B4-BE49-F238E27FC236}">
                  <a16:creationId xmlns:a16="http://schemas.microsoft.com/office/drawing/2014/main" id="{7636A747-01FE-E14A-9F3A-7F5983721ECA}"/>
                </a:ext>
              </a:extLst>
            </p:cNvPr>
            <p:cNvSpPr/>
            <p:nvPr/>
          </p:nvSpPr>
          <p:spPr>
            <a:xfrm>
              <a:off x="1238217" y="3633925"/>
              <a:ext cx="2428892" cy="1550916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7" name="koppt-箭头">
              <a:extLst>
                <a:ext uri="{FF2B5EF4-FFF2-40B4-BE49-F238E27FC236}">
                  <a16:creationId xmlns:a16="http://schemas.microsoft.com/office/drawing/2014/main" id="{7914DCD1-858C-294D-8AC4-2A461F0EDAAA}"/>
                </a:ext>
              </a:extLst>
            </p:cNvPr>
            <p:cNvSpPr/>
            <p:nvPr/>
          </p:nvSpPr>
          <p:spPr>
            <a:xfrm>
              <a:off x="3667109" y="3116952"/>
              <a:ext cx="2428892" cy="1550916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8" name="koppt-箭头">
              <a:extLst>
                <a:ext uri="{FF2B5EF4-FFF2-40B4-BE49-F238E27FC236}">
                  <a16:creationId xmlns:a16="http://schemas.microsoft.com/office/drawing/2014/main" id="{A978DBEC-AB13-2141-BF8C-7B64DA51DC5A}"/>
                </a:ext>
              </a:extLst>
            </p:cNvPr>
            <p:cNvSpPr/>
            <p:nvPr/>
          </p:nvSpPr>
          <p:spPr>
            <a:xfrm>
              <a:off x="6096001" y="2686141"/>
              <a:ext cx="2428892" cy="1550916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koppt-箭头">
              <a:extLst>
                <a:ext uri="{FF2B5EF4-FFF2-40B4-BE49-F238E27FC236}">
                  <a16:creationId xmlns:a16="http://schemas.microsoft.com/office/drawing/2014/main" id="{36F7DC7A-DAB4-304A-8465-235C6B2D6DDE}"/>
                </a:ext>
              </a:extLst>
            </p:cNvPr>
            <p:cNvSpPr/>
            <p:nvPr/>
          </p:nvSpPr>
          <p:spPr>
            <a:xfrm>
              <a:off x="8524892" y="2083008"/>
              <a:ext cx="2428892" cy="155091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11" name="koppt-图标">
              <a:extLst>
                <a:ext uri="{FF2B5EF4-FFF2-40B4-BE49-F238E27FC236}">
                  <a16:creationId xmlns:a16="http://schemas.microsoft.com/office/drawing/2014/main" id="{186DE17F-4C16-0A42-BFEF-ACC57B1E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1729" y="4493572"/>
              <a:ext cx="341868" cy="327622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2" name="koppt-图标">
              <a:extLst>
                <a:ext uri="{FF2B5EF4-FFF2-40B4-BE49-F238E27FC236}">
                  <a16:creationId xmlns:a16="http://schemas.microsoft.com/office/drawing/2014/main" id="{00B22F3E-CE6F-C143-BFA3-AB76D2310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7752" y="3906096"/>
              <a:ext cx="367606" cy="380284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3" name="koppt-图标">
              <a:extLst>
                <a:ext uri="{FF2B5EF4-FFF2-40B4-BE49-F238E27FC236}">
                  <a16:creationId xmlns:a16="http://schemas.microsoft.com/office/drawing/2014/main" id="{B88C0366-8099-134C-B551-FA835BFFD7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126990" y="3360730"/>
              <a:ext cx="366915" cy="338175"/>
            </a:xfrm>
            <a:custGeom>
              <a:avLst/>
              <a:gdLst/>
              <a:ahLst/>
              <a:cxnLst/>
              <a:rect l="l" t="t" r="r" b="b"/>
              <a:pathLst>
                <a:path w="2922576" h="2692126">
                  <a:moveTo>
                    <a:pt x="553896" y="1279436"/>
                  </a:moveTo>
                  <a:cubicBezTo>
                    <a:pt x="792021" y="1473111"/>
                    <a:pt x="992046" y="1742986"/>
                    <a:pt x="1211121" y="1974761"/>
                  </a:cubicBezTo>
                  <a:lnTo>
                    <a:pt x="1201596" y="2431961"/>
                  </a:lnTo>
                  <a:cubicBezTo>
                    <a:pt x="947596" y="2384336"/>
                    <a:pt x="769796" y="2336711"/>
                    <a:pt x="639621" y="2117636"/>
                  </a:cubicBezTo>
                  <a:cubicBezTo>
                    <a:pt x="509446" y="1898561"/>
                    <a:pt x="582471" y="1558836"/>
                    <a:pt x="553896" y="1279436"/>
                  </a:cubicBezTo>
                  <a:close/>
                  <a:moveTo>
                    <a:pt x="1414250" y="349940"/>
                  </a:moveTo>
                  <a:lnTo>
                    <a:pt x="1576175" y="702365"/>
                  </a:lnTo>
                  <a:lnTo>
                    <a:pt x="1840671" y="351223"/>
                  </a:lnTo>
                  <a:cubicBezTo>
                    <a:pt x="1946050" y="474823"/>
                    <a:pt x="2011221" y="645739"/>
                    <a:pt x="2011221" y="834547"/>
                  </a:cubicBezTo>
                  <a:cubicBezTo>
                    <a:pt x="2019964" y="1198269"/>
                    <a:pt x="1873746" y="1469720"/>
                    <a:pt x="1527496" y="1508764"/>
                  </a:cubicBezTo>
                  <a:lnTo>
                    <a:pt x="1534971" y="2136686"/>
                  </a:lnTo>
                  <a:cubicBezTo>
                    <a:pt x="1804846" y="1854111"/>
                    <a:pt x="2036621" y="1552486"/>
                    <a:pt x="2344596" y="1288961"/>
                  </a:cubicBezTo>
                  <a:cubicBezTo>
                    <a:pt x="2347771" y="1504861"/>
                    <a:pt x="2350946" y="1939836"/>
                    <a:pt x="2192196" y="2193836"/>
                  </a:cubicBezTo>
                  <a:cubicBezTo>
                    <a:pt x="1995346" y="2466886"/>
                    <a:pt x="1623871" y="2444661"/>
                    <a:pt x="1344471" y="2441486"/>
                  </a:cubicBezTo>
                  <a:lnTo>
                    <a:pt x="1353780" y="1510652"/>
                  </a:lnTo>
                  <a:cubicBezTo>
                    <a:pt x="992542" y="1480514"/>
                    <a:pt x="840254" y="1205525"/>
                    <a:pt x="849171" y="834547"/>
                  </a:cubicBezTo>
                  <a:cubicBezTo>
                    <a:pt x="853745" y="644286"/>
                    <a:pt x="913894" y="479273"/>
                    <a:pt x="1011904" y="360081"/>
                  </a:cubicBezTo>
                  <a:lnTo>
                    <a:pt x="1014200" y="359465"/>
                  </a:lnTo>
                  <a:lnTo>
                    <a:pt x="1214225" y="683315"/>
                  </a:lnTo>
                  <a:close/>
                  <a:moveTo>
                    <a:pt x="480281" y="174535"/>
                  </a:moveTo>
                  <a:cubicBezTo>
                    <a:pt x="324175" y="174535"/>
                    <a:pt x="197626" y="319405"/>
                    <a:pt x="197626" y="498111"/>
                  </a:cubicBezTo>
                  <a:lnTo>
                    <a:pt x="197626" y="2194015"/>
                  </a:lnTo>
                  <a:cubicBezTo>
                    <a:pt x="197626" y="2372721"/>
                    <a:pt x="324175" y="2517591"/>
                    <a:pt x="480281" y="2517591"/>
                  </a:cubicBezTo>
                  <a:lnTo>
                    <a:pt x="2458598" y="2517591"/>
                  </a:lnTo>
                  <a:cubicBezTo>
                    <a:pt x="2614704" y="2517591"/>
                    <a:pt x="2741253" y="2372721"/>
                    <a:pt x="2741253" y="2194015"/>
                  </a:cubicBezTo>
                  <a:lnTo>
                    <a:pt x="2741253" y="498111"/>
                  </a:lnTo>
                  <a:cubicBezTo>
                    <a:pt x="2741253" y="319405"/>
                    <a:pt x="2614704" y="174535"/>
                    <a:pt x="2458598" y="174535"/>
                  </a:cubicBezTo>
                  <a:close/>
                  <a:moveTo>
                    <a:pt x="324765" y="0"/>
                  </a:moveTo>
                  <a:lnTo>
                    <a:pt x="2597811" y="0"/>
                  </a:lnTo>
                  <a:cubicBezTo>
                    <a:pt x="2777173" y="0"/>
                    <a:pt x="2922576" y="166453"/>
                    <a:pt x="2922576" y="371783"/>
                  </a:cubicBezTo>
                  <a:lnTo>
                    <a:pt x="2922576" y="2320344"/>
                  </a:lnTo>
                  <a:cubicBezTo>
                    <a:pt x="2922576" y="2525673"/>
                    <a:pt x="2777173" y="2692126"/>
                    <a:pt x="2597811" y="2692126"/>
                  </a:cubicBezTo>
                  <a:lnTo>
                    <a:pt x="324765" y="2692126"/>
                  </a:lnTo>
                  <a:cubicBezTo>
                    <a:pt x="145402" y="2692126"/>
                    <a:pt x="0" y="2525673"/>
                    <a:pt x="0" y="2320344"/>
                  </a:cubicBezTo>
                  <a:lnTo>
                    <a:pt x="0" y="371783"/>
                  </a:lnTo>
                  <a:cubicBezTo>
                    <a:pt x="0" y="166453"/>
                    <a:pt x="145402" y="0"/>
                    <a:pt x="32476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ym typeface="+mn-lt"/>
              </a:endParaRPr>
            </a:p>
          </p:txBody>
        </p:sp>
        <p:sp>
          <p:nvSpPr>
            <p:cNvPr id="14" name="koppt-图标">
              <a:extLst>
                <a:ext uri="{FF2B5EF4-FFF2-40B4-BE49-F238E27FC236}">
                  <a16:creationId xmlns:a16="http://schemas.microsoft.com/office/drawing/2014/main" id="{EB3B1F84-492E-194F-B755-2B3960349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45777" y="2894810"/>
              <a:ext cx="387122" cy="258729"/>
            </a:xfrm>
            <a:custGeom>
              <a:avLst/>
              <a:gdLst/>
              <a:ahLst/>
              <a:cxnLst/>
              <a:rect l="l" t="t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200">
                <a:sym typeface="+mn-lt"/>
              </a:endParaRPr>
            </a:p>
          </p:txBody>
        </p:sp>
        <p:sp>
          <p:nvSpPr>
            <p:cNvPr id="15" name="koppt-文本框">
              <a:extLst>
                <a:ext uri="{FF2B5EF4-FFF2-40B4-BE49-F238E27FC236}">
                  <a16:creationId xmlns:a16="http://schemas.microsoft.com/office/drawing/2014/main" id="{BD81FD6E-04B0-8543-88CD-7818BC67B9F5}"/>
                </a:ext>
              </a:extLst>
            </p:cNvPr>
            <p:cNvSpPr/>
            <p:nvPr/>
          </p:nvSpPr>
          <p:spPr>
            <a:xfrm>
              <a:off x="1709969" y="4940528"/>
              <a:ext cx="1511028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计算机学科基础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6" name="koppt-文本框">
              <a:extLst>
                <a:ext uri="{FF2B5EF4-FFF2-40B4-BE49-F238E27FC236}">
                  <a16:creationId xmlns:a16="http://schemas.microsoft.com/office/drawing/2014/main" id="{E41BD39D-4E4A-4A4D-9E79-64BEE101DF7B}"/>
                </a:ext>
              </a:extLst>
            </p:cNvPr>
            <p:cNvSpPr/>
            <p:nvPr/>
          </p:nvSpPr>
          <p:spPr>
            <a:xfrm>
              <a:off x="4262426" y="4369024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前端基础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7" name="koppt-文本框">
              <a:extLst>
                <a:ext uri="{FF2B5EF4-FFF2-40B4-BE49-F238E27FC236}">
                  <a16:creationId xmlns:a16="http://schemas.microsoft.com/office/drawing/2014/main" id="{0AB7A52C-D400-524F-B126-D646A9BC5D4A}"/>
                </a:ext>
              </a:extLst>
            </p:cNvPr>
            <p:cNvSpPr/>
            <p:nvPr/>
          </p:nvSpPr>
          <p:spPr>
            <a:xfrm>
              <a:off x="6691318" y="3797521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框架工具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18" name="koppt-文本框">
              <a:extLst>
                <a:ext uri="{FF2B5EF4-FFF2-40B4-BE49-F238E27FC236}">
                  <a16:creationId xmlns:a16="http://schemas.microsoft.com/office/drawing/2014/main" id="{812D3C8E-C890-2244-B9DB-470844658B6F}"/>
                </a:ext>
              </a:extLst>
            </p:cNvPr>
            <p:cNvSpPr/>
            <p:nvPr/>
          </p:nvSpPr>
          <p:spPr>
            <a:xfrm>
              <a:off x="9120209" y="3226017"/>
              <a:ext cx="1238259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Hans" altLang="en-US" sz="1013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深度、广度</a:t>
              </a:r>
              <a:endParaRPr 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  <p:sp>
          <p:nvSpPr>
            <p:cNvPr id="20" name="koppt-文本框">
              <a:extLst>
                <a:ext uri="{FF2B5EF4-FFF2-40B4-BE49-F238E27FC236}">
                  <a16:creationId xmlns:a16="http://schemas.microsoft.com/office/drawing/2014/main" id="{19D5D5D7-2110-2548-9C3C-3B99DAE58798}"/>
                </a:ext>
              </a:extLst>
            </p:cNvPr>
            <p:cNvSpPr/>
            <p:nvPr/>
          </p:nvSpPr>
          <p:spPr>
            <a:xfrm>
              <a:off x="1238217" y="3052273"/>
              <a:ext cx="2428891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数据结构和算法、计算机网络、操作系统、计算机组成原理等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koppt-文本框">
              <a:extLst>
                <a:ext uri="{FF2B5EF4-FFF2-40B4-BE49-F238E27FC236}">
                  <a16:creationId xmlns:a16="http://schemas.microsoft.com/office/drawing/2014/main" id="{851F95B8-4EFC-B14C-BE07-D3B49953A726}"/>
                </a:ext>
              </a:extLst>
            </p:cNvPr>
            <p:cNvSpPr/>
            <p:nvPr/>
          </p:nvSpPr>
          <p:spPr>
            <a:xfrm>
              <a:off x="3667109" y="2559473"/>
              <a:ext cx="2428891" cy="36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TML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koppt-文本框">
              <a:extLst>
                <a:ext uri="{FF2B5EF4-FFF2-40B4-BE49-F238E27FC236}">
                  <a16:creationId xmlns:a16="http://schemas.microsoft.com/office/drawing/2014/main" id="{98BB1C4D-F055-8E47-8A06-E0FB25DDFED8}"/>
                </a:ext>
              </a:extLst>
            </p:cNvPr>
            <p:cNvSpPr/>
            <p:nvPr/>
          </p:nvSpPr>
          <p:spPr>
            <a:xfrm>
              <a:off x="6096001" y="2066671"/>
              <a:ext cx="2428891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eact/</a:t>
              </a:r>
              <a:r>
                <a:rPr lang="en-US" altLang="zh-Hans" sz="9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/Angular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、构建工具、自动化测试、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TS/Flow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koppt-文本框">
              <a:extLst>
                <a:ext uri="{FF2B5EF4-FFF2-40B4-BE49-F238E27FC236}">
                  <a16:creationId xmlns:a16="http://schemas.microsoft.com/office/drawing/2014/main" id="{C939751D-62DB-D945-BCAD-443D0D9A3C83}"/>
                </a:ext>
              </a:extLst>
            </p:cNvPr>
            <p:cNvSpPr/>
            <p:nvPr/>
          </p:nvSpPr>
          <p:spPr>
            <a:xfrm>
              <a:off x="8524893" y="1573870"/>
              <a:ext cx="2835085" cy="64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深度：性能优化、质量监控、开发效率</a:t>
              </a:r>
              <a:endParaRPr lang="en-US" altLang="zh-Han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广度：跨端、全栈等</a:t>
              </a:r>
              <a:endPara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63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计算机学科基础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数据结构和算法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818D6-2DE8-2340-B51B-0B7E42F77142}"/>
              </a:ext>
            </a:extLst>
          </p:cNvPr>
          <p:cNvSpPr/>
          <p:nvPr/>
        </p:nvSpPr>
        <p:spPr>
          <a:xfrm>
            <a:off x="4038225" y="1726909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数据结构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C5E7A-F826-D04D-A155-14686349388B}"/>
              </a:ext>
            </a:extLst>
          </p:cNvPr>
          <p:cNvSpPr/>
          <p:nvPr/>
        </p:nvSpPr>
        <p:spPr>
          <a:xfrm>
            <a:off x="4038225" y="3575790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200" b="1" dirty="0">
                <a:solidFill>
                  <a:schemeClr val="tx1"/>
                </a:solidFill>
              </a:rPr>
              <a:t>算法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6FDCFA-41EA-FF4D-A8DE-0A4CFF4A59AC}"/>
              </a:ext>
            </a:extLst>
          </p:cNvPr>
          <p:cNvSpPr/>
          <p:nvPr/>
        </p:nvSpPr>
        <p:spPr>
          <a:xfrm>
            <a:off x="6299093" y="1425399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栈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6656E-8D11-1448-9050-178800676EF6}"/>
              </a:ext>
            </a:extLst>
          </p:cNvPr>
          <p:cNvSpPr/>
          <p:nvPr/>
        </p:nvSpPr>
        <p:spPr>
          <a:xfrm>
            <a:off x="6299093" y="172690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队列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6E30-EDA4-C046-AA5D-A5CAD9203E64}"/>
              </a:ext>
            </a:extLst>
          </p:cNvPr>
          <p:cNvSpPr/>
          <p:nvPr/>
        </p:nvSpPr>
        <p:spPr>
          <a:xfrm>
            <a:off x="6307311" y="2031428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二叉树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EF302-BEB4-0549-AD9C-ECC7FCCFAE7D}"/>
              </a:ext>
            </a:extLst>
          </p:cNvPr>
          <p:cNvSpPr/>
          <p:nvPr/>
        </p:nvSpPr>
        <p:spPr>
          <a:xfrm>
            <a:off x="6307310" y="234929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图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451219-5C8B-214D-97B7-0C0CAB509E3D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 flipV="1">
            <a:off x="5406965" y="1246260"/>
            <a:ext cx="892128" cy="62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AA003-13FF-4143-9A84-DA3CDD8EE305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5406965" y="1853849"/>
            <a:ext cx="892128" cy="135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5C447F-3409-A344-B7DE-ED25141F8374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406965" y="1867409"/>
            <a:ext cx="900346" cy="290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D7FBB7-D289-A645-8A41-89659580E98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5406965" y="1550978"/>
            <a:ext cx="892128" cy="316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B81D1-1CA5-184D-A01B-1DFCF018A240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5406965" y="1867409"/>
            <a:ext cx="900345" cy="6080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9E05CD-8F44-3A46-A4F8-61367C01813B}"/>
              </a:ext>
            </a:extLst>
          </p:cNvPr>
          <p:cNvSpPr/>
          <p:nvPr/>
        </p:nvSpPr>
        <p:spPr>
          <a:xfrm>
            <a:off x="1647350" y="1120184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哈希表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73FE6E-B513-0842-A1B8-3DA228FB1196}"/>
              </a:ext>
            </a:extLst>
          </p:cNvPr>
          <p:cNvSpPr/>
          <p:nvPr/>
        </p:nvSpPr>
        <p:spPr>
          <a:xfrm>
            <a:off x="1647350" y="142539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优先队列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B4987-6890-314C-BE6F-9095353DDDB6}"/>
              </a:ext>
            </a:extLst>
          </p:cNvPr>
          <p:cNvSpPr/>
          <p:nvPr/>
        </p:nvSpPr>
        <p:spPr>
          <a:xfrm>
            <a:off x="1647350" y="1730614"/>
            <a:ext cx="1418226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后缀数组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94CA06-D46A-994C-AEF0-58D6A98FC047}"/>
              </a:ext>
            </a:extLst>
          </p:cNvPr>
          <p:cNvSpPr/>
          <p:nvPr/>
        </p:nvSpPr>
        <p:spPr>
          <a:xfrm>
            <a:off x="1647350" y="203582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红黑树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E85571-8726-4B44-9ABB-09B96A3D2608}"/>
              </a:ext>
            </a:extLst>
          </p:cNvPr>
          <p:cNvSpPr/>
          <p:nvPr/>
        </p:nvSpPr>
        <p:spPr>
          <a:xfrm>
            <a:off x="1647350" y="2346574"/>
            <a:ext cx="1418226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线段树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8F78E7-7601-C648-89B3-DEBB77B5EA0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65576" y="1264841"/>
            <a:ext cx="972649" cy="6025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41E7A1-A1C1-A24C-B0FD-A83F5EDD25E7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>
            <a:off x="3065577" y="1552339"/>
            <a:ext cx="972648" cy="3150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7190FE-5EA6-5D4E-9FDF-CBCDDB184429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3065576" y="1857554"/>
            <a:ext cx="972649" cy="98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651BEC-2AB5-F044-BFF0-DAB299DC1DC0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3065577" y="1867409"/>
            <a:ext cx="972648" cy="2953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88F262-8D56-9B47-80F5-711AB8BB450C}"/>
              </a:ext>
            </a:extLst>
          </p:cNvPr>
          <p:cNvCxnSpPr>
            <a:cxnSpLocks/>
            <a:stCxn id="49" idx="3"/>
            <a:endCxn id="3" idx="1"/>
          </p:cNvCxnSpPr>
          <p:nvPr/>
        </p:nvCxnSpPr>
        <p:spPr>
          <a:xfrm flipV="1">
            <a:off x="3065576" y="1867409"/>
            <a:ext cx="972649" cy="6061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D1EEB8A-E9B8-FA45-8D55-C7D2446A65A9}"/>
              </a:ext>
            </a:extLst>
          </p:cNvPr>
          <p:cNvSpPr/>
          <p:nvPr/>
        </p:nvSpPr>
        <p:spPr>
          <a:xfrm>
            <a:off x="6307310" y="3462628"/>
            <a:ext cx="1417004" cy="253662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排序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1C4B9A-C028-B14B-8F1A-042B39F706D1}"/>
              </a:ext>
            </a:extLst>
          </p:cNvPr>
          <p:cNvSpPr/>
          <p:nvPr/>
        </p:nvSpPr>
        <p:spPr>
          <a:xfrm>
            <a:off x="6299092" y="3770769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二分搜索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CFE0E-BF7D-4F45-BA47-3D3E3DAE7B56}"/>
              </a:ext>
            </a:extLst>
          </p:cNvPr>
          <p:cNvSpPr/>
          <p:nvPr/>
        </p:nvSpPr>
        <p:spPr>
          <a:xfrm>
            <a:off x="6299093" y="1119320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链表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81B654-8D14-484D-8747-F7712BCD8B0F}"/>
              </a:ext>
            </a:extLst>
          </p:cNvPr>
          <p:cNvSpPr/>
          <p:nvPr/>
        </p:nvSpPr>
        <p:spPr>
          <a:xfrm>
            <a:off x="6314305" y="2846346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DFS</a:t>
            </a:r>
            <a:r>
              <a:rPr lang="zh-Hans" altLang="en-US" sz="1050" dirty="0">
                <a:solidFill>
                  <a:schemeClr val="tx1"/>
                </a:solidFill>
              </a:rPr>
              <a:t>、</a:t>
            </a:r>
            <a:r>
              <a:rPr lang="en-US" altLang="zh-Hans" sz="1050" dirty="0">
                <a:solidFill>
                  <a:schemeClr val="tx1"/>
                </a:solidFill>
              </a:rPr>
              <a:t>BFS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722CC1-F044-AC4D-8274-8C6D62F77AAD}"/>
              </a:ext>
            </a:extLst>
          </p:cNvPr>
          <p:cNvSpPr/>
          <p:nvPr/>
        </p:nvSpPr>
        <p:spPr>
          <a:xfrm>
            <a:off x="6314305" y="315448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回朔法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869A28-F289-F345-9A18-13F60DB1BC1F}"/>
              </a:ext>
            </a:extLst>
          </p:cNvPr>
          <p:cNvSpPr/>
          <p:nvPr/>
        </p:nvSpPr>
        <p:spPr>
          <a:xfrm>
            <a:off x="6303201" y="4105083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55038F-6D21-BF44-B9AE-93E7C9F11647}"/>
              </a:ext>
            </a:extLst>
          </p:cNvPr>
          <p:cNvSpPr/>
          <p:nvPr/>
        </p:nvSpPr>
        <p:spPr>
          <a:xfrm>
            <a:off x="6299092" y="4413224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贪心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DBA73A5-686A-D34D-BB6D-393DC9230821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5406964" y="2972551"/>
            <a:ext cx="907341" cy="7529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55FD969-B46F-A645-B42C-DA4B6B94C5F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06965" y="3277944"/>
            <a:ext cx="892127" cy="43834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A6AE65-1034-6B47-91C9-BFF960E4D17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06965" y="3596634"/>
            <a:ext cx="888018" cy="1196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AE66812-E98B-DC46-B7D4-04DB405E93A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426287" y="3725515"/>
            <a:ext cx="872805" cy="17282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5D5A620-F396-D044-B13E-E260430F7AD0}"/>
              </a:ext>
            </a:extLst>
          </p:cNvPr>
          <p:cNvCxnSpPr>
            <a:cxnSpLocks/>
          </p:cNvCxnSpPr>
          <p:nvPr/>
        </p:nvCxnSpPr>
        <p:spPr>
          <a:xfrm>
            <a:off x="5414571" y="3736526"/>
            <a:ext cx="865199" cy="4961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A1613E-5400-E14A-AFAE-405E15B433BE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406964" y="3755315"/>
            <a:ext cx="892128" cy="7854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9F6E88-0DFA-5D46-83A5-0BD6CB63CA68}"/>
              </a:ext>
            </a:extLst>
          </p:cNvPr>
          <p:cNvSpPr/>
          <p:nvPr/>
        </p:nvSpPr>
        <p:spPr>
          <a:xfrm>
            <a:off x="6303201" y="4747538"/>
            <a:ext cx="1425222" cy="255133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KMP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6BA4ED6-6166-BE45-8DC8-578FD78FAF3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426287" y="3763042"/>
            <a:ext cx="876914" cy="11120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7343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计算机学科基础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数据结构和算法的提升要点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A70224F-1C40-3844-9D86-76C2BE8482E0}"/>
              </a:ext>
            </a:extLst>
          </p:cNvPr>
          <p:cNvSpPr txBox="1"/>
          <p:nvPr/>
        </p:nvSpPr>
        <p:spPr>
          <a:xfrm>
            <a:off x="582598" y="2565027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时间复杂度和空间复杂度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A3BA3A15-10FA-FC40-8D92-8E28328924D9}"/>
              </a:ext>
            </a:extLst>
          </p:cNvPr>
          <p:cNvSpPr txBox="1"/>
          <p:nvPr/>
        </p:nvSpPr>
        <p:spPr>
          <a:xfrm>
            <a:off x="582598" y="1969513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刷题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790871B2-0E07-F34D-BA9C-2E4C99F72DFD}"/>
              </a:ext>
            </a:extLst>
          </p:cNvPr>
          <p:cNvSpPr txBox="1"/>
          <p:nvPr/>
        </p:nvSpPr>
        <p:spPr>
          <a:xfrm>
            <a:off x="582598" y="1373999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看书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7A44DC70-1863-8640-B35C-1BBD13CEED43}"/>
              </a:ext>
            </a:extLst>
          </p:cNvPr>
          <p:cNvSpPr txBox="1"/>
          <p:nvPr/>
        </p:nvSpPr>
        <p:spPr>
          <a:xfrm>
            <a:off x="582598" y="316054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寻找最优解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5B56F-1CAA-1748-8C0B-E258F343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2" y="1968379"/>
            <a:ext cx="1523439" cy="411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F17F83-2D48-0C45-9305-65E36BE0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42" y="1940526"/>
            <a:ext cx="1225317" cy="476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5B9A6-2CC5-EC4B-A15C-7CDC81E6E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50" y="2032378"/>
            <a:ext cx="1419996" cy="2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前端基础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–HTML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CSS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JS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BD888-97C4-7E4D-8416-5C3124C9AB1E}"/>
              </a:ext>
            </a:extLst>
          </p:cNvPr>
          <p:cNvSpPr/>
          <p:nvPr/>
        </p:nvSpPr>
        <p:spPr>
          <a:xfrm>
            <a:off x="3815803" y="1726909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HTML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7568C-CA21-BC46-8D81-70BE02E567ED}"/>
              </a:ext>
            </a:extLst>
          </p:cNvPr>
          <p:cNvSpPr/>
          <p:nvPr/>
        </p:nvSpPr>
        <p:spPr>
          <a:xfrm>
            <a:off x="3815803" y="2835787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CSS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E7120-667B-8F44-93C6-AE349DCE7DCD}"/>
              </a:ext>
            </a:extLst>
          </p:cNvPr>
          <p:cNvSpPr/>
          <p:nvPr/>
        </p:nvSpPr>
        <p:spPr>
          <a:xfrm>
            <a:off x="6045779" y="1425399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HTML</a:t>
            </a:r>
            <a:r>
              <a:rPr lang="zh-Hans" altLang="en-US" sz="1050" dirty="0">
                <a:solidFill>
                  <a:schemeClr val="tx1"/>
                </a:solidFill>
              </a:rPr>
              <a:t>语义化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BA3BD-DA5D-4F4F-90F6-3E03FB4C6D02}"/>
              </a:ext>
            </a:extLst>
          </p:cNvPr>
          <p:cNvSpPr/>
          <p:nvPr/>
        </p:nvSpPr>
        <p:spPr>
          <a:xfrm>
            <a:off x="6045779" y="172690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SEO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30E5F-8318-6E41-8FA9-85B9D4207445}"/>
              </a:ext>
            </a:extLst>
          </p:cNvPr>
          <p:cNvSpPr/>
          <p:nvPr/>
        </p:nvSpPr>
        <p:spPr>
          <a:xfrm>
            <a:off x="6053997" y="2031428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可访问性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CD10C-E978-2845-A014-6840FFA2F3E3}"/>
              </a:ext>
            </a:extLst>
          </p:cNvPr>
          <p:cNvSpPr/>
          <p:nvPr/>
        </p:nvSpPr>
        <p:spPr>
          <a:xfrm>
            <a:off x="6045779" y="1119320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HTML</a:t>
            </a:r>
            <a:r>
              <a:rPr lang="zh-Hans" altLang="en-US" sz="1050" dirty="0">
                <a:solidFill>
                  <a:schemeClr val="tx1"/>
                </a:solidFill>
              </a:rPr>
              <a:t>标签语法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23B15-4CD2-4A49-9BE2-06544A35AD1D}"/>
              </a:ext>
            </a:extLst>
          </p:cNvPr>
          <p:cNvSpPr/>
          <p:nvPr/>
        </p:nvSpPr>
        <p:spPr>
          <a:xfrm>
            <a:off x="3815803" y="3804165"/>
            <a:ext cx="1368740" cy="281000"/>
          </a:xfrm>
          <a:prstGeom prst="rect">
            <a:avLst/>
          </a:prstGeom>
          <a:solidFill>
            <a:srgbClr val="FFF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200" b="1" dirty="0">
                <a:solidFill>
                  <a:schemeClr val="tx1"/>
                </a:solidFill>
              </a:rPr>
              <a:t>JS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26027-2AF8-8246-AFE7-43C504B5443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5184543" y="1246260"/>
            <a:ext cx="861236" cy="62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FB028-CA31-294A-8DAC-BDF46FEB667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184543" y="1550978"/>
            <a:ext cx="861236" cy="316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8CBDB-E1BC-7344-9129-A56A8A6431D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184543" y="1853849"/>
            <a:ext cx="861236" cy="135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0B697C-BEAD-0A46-8F7E-A14EF373595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184543" y="1867409"/>
            <a:ext cx="869454" cy="290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0CCCB1-419C-E140-B879-231133F9688A}"/>
              </a:ext>
            </a:extLst>
          </p:cNvPr>
          <p:cNvSpPr/>
          <p:nvPr/>
        </p:nvSpPr>
        <p:spPr>
          <a:xfrm>
            <a:off x="1545860" y="2589916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页面布局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E21DD-3C0A-1343-8047-167CD0A01FB3}"/>
              </a:ext>
            </a:extLst>
          </p:cNvPr>
          <p:cNvSpPr/>
          <p:nvPr/>
        </p:nvSpPr>
        <p:spPr>
          <a:xfrm>
            <a:off x="1534450" y="2901548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855B1-A31B-3E40-A969-D6BE9C4D175E}"/>
              </a:ext>
            </a:extLst>
          </p:cNvPr>
          <p:cNvSpPr/>
          <p:nvPr/>
        </p:nvSpPr>
        <p:spPr>
          <a:xfrm>
            <a:off x="1545860" y="2283837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</a:t>
            </a:r>
            <a:r>
              <a:rPr lang="zh-Hans" altLang="en-US" sz="1050" dirty="0">
                <a:solidFill>
                  <a:schemeClr val="tx1"/>
                </a:solidFill>
              </a:rPr>
              <a:t>基础语法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B2BCF-D438-6C44-B209-E0527E20D4CD}"/>
              </a:ext>
            </a:extLst>
          </p:cNvPr>
          <p:cNvSpPr/>
          <p:nvPr/>
        </p:nvSpPr>
        <p:spPr>
          <a:xfrm>
            <a:off x="6053997" y="3783728"/>
            <a:ext cx="1403013" cy="2511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ES6/</a:t>
            </a:r>
            <a:r>
              <a:rPr lang="zh-Hans" altLang="en-US" sz="1050" dirty="0">
                <a:solidFill>
                  <a:schemeClr val="tx1"/>
                </a:solidFill>
              </a:rPr>
              <a:t>模块化开发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56632-D12A-FB48-A772-B1535DD88C7A}"/>
              </a:ext>
            </a:extLst>
          </p:cNvPr>
          <p:cNvSpPr/>
          <p:nvPr/>
        </p:nvSpPr>
        <p:spPr>
          <a:xfrm>
            <a:off x="6053997" y="4085238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DOM/BOM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D1E87-B0A0-0040-9742-5CEF51E9FD31}"/>
              </a:ext>
            </a:extLst>
          </p:cNvPr>
          <p:cNvSpPr/>
          <p:nvPr/>
        </p:nvSpPr>
        <p:spPr>
          <a:xfrm>
            <a:off x="6062215" y="4389757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Fetch</a:t>
            </a:r>
            <a:r>
              <a:rPr lang="zh-Hans" altLang="en-US" sz="1050" dirty="0">
                <a:solidFill>
                  <a:schemeClr val="tx1"/>
                </a:solidFill>
              </a:rPr>
              <a:t> </a:t>
            </a:r>
            <a:r>
              <a:rPr lang="en-US" altLang="zh-Hans" sz="1050" dirty="0">
                <a:solidFill>
                  <a:schemeClr val="tx1"/>
                </a:solidFill>
              </a:rPr>
              <a:t>API/Ajax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16AD1-AF6F-C042-A9D6-FF0984B536C7}"/>
              </a:ext>
            </a:extLst>
          </p:cNvPr>
          <p:cNvSpPr/>
          <p:nvPr/>
        </p:nvSpPr>
        <p:spPr>
          <a:xfrm>
            <a:off x="6053997" y="3477649"/>
            <a:ext cx="1418227" cy="253880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JS</a:t>
            </a:r>
            <a:r>
              <a:rPr lang="zh-Hans" altLang="en-US" sz="1050" dirty="0">
                <a:solidFill>
                  <a:schemeClr val="tx1"/>
                </a:solidFill>
              </a:rPr>
              <a:t>语法和面向对象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C6F2F-3448-994B-93BF-5C303B3CF945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964087" y="2410777"/>
            <a:ext cx="851716" cy="5655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8992C-1312-6D4F-B8A5-26A75B5113D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41267" y="2725567"/>
            <a:ext cx="874536" cy="2507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B4E18-BE04-AE43-868B-0B8825524E0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41267" y="2976287"/>
            <a:ext cx="874536" cy="453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A2AF87-FFEF-B04D-9325-A833ECEE33CE}"/>
              </a:ext>
            </a:extLst>
          </p:cNvPr>
          <p:cNvSpPr/>
          <p:nvPr/>
        </p:nvSpPr>
        <p:spPr>
          <a:xfrm>
            <a:off x="150623" y="2215865"/>
            <a:ext cx="841053" cy="9992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浮动布局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定位布局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CSS</a:t>
            </a:r>
            <a:r>
              <a:rPr lang="zh-Hans" altLang="en-US" sz="1050" dirty="0">
                <a:solidFill>
                  <a:schemeClr val="tx1"/>
                </a:solidFill>
              </a:rPr>
              <a:t>盒模型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en-US" altLang="zh-Hans" sz="1050" dirty="0">
                <a:solidFill>
                  <a:schemeClr val="tx1"/>
                </a:solidFill>
              </a:rPr>
              <a:t>Flex</a:t>
            </a:r>
            <a:r>
              <a:rPr lang="zh-Hans" altLang="en-US" sz="1050" dirty="0">
                <a:solidFill>
                  <a:schemeClr val="tx1"/>
                </a:solidFill>
              </a:rPr>
              <a:t>布局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146213-8785-A741-BDC4-4998967A47AF}"/>
              </a:ext>
            </a:extLst>
          </p:cNvPr>
          <p:cNvCxnSpPr>
            <a:stCxn id="18" idx="1"/>
            <a:endCxn id="32" idx="3"/>
          </p:cNvCxnSpPr>
          <p:nvPr/>
        </p:nvCxnSpPr>
        <p:spPr>
          <a:xfrm flipH="1" flipV="1">
            <a:off x="991676" y="2715494"/>
            <a:ext cx="55418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4568EE-423B-7C43-A6F0-14E63C6D3A75}"/>
              </a:ext>
            </a:extLst>
          </p:cNvPr>
          <p:cNvSpPr/>
          <p:nvPr/>
        </p:nvSpPr>
        <p:spPr>
          <a:xfrm>
            <a:off x="6062215" y="4692805"/>
            <a:ext cx="1410009" cy="252409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核心概念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CF053D-73E2-5B49-84B5-963CF935E70A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5184543" y="3604589"/>
            <a:ext cx="869454" cy="3400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537074-AE03-FA44-B111-DA30978B92E0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5184543" y="3909307"/>
            <a:ext cx="869454" cy="353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507E4B-E1BE-4B41-9C7C-9E2DA50DF11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184543" y="3944665"/>
            <a:ext cx="869454" cy="2675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CAB5C0-D690-8A41-9F54-B2C7A4E3529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5184543" y="3944665"/>
            <a:ext cx="877672" cy="5712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4533FA-B1C9-E24A-9595-BE67724317FC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5184543" y="3944665"/>
            <a:ext cx="877672" cy="8743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18B873F-ABCA-1A4A-9487-5257E673598A}"/>
              </a:ext>
            </a:extLst>
          </p:cNvPr>
          <p:cNvSpPr/>
          <p:nvPr/>
        </p:nvSpPr>
        <p:spPr>
          <a:xfrm>
            <a:off x="8013639" y="4085165"/>
            <a:ext cx="1050042" cy="999257"/>
          </a:xfrm>
          <a:prstGeom prst="rect">
            <a:avLst/>
          </a:prstGeom>
          <a:solidFill>
            <a:srgbClr val="F8E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变量提升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事件冒泡</a:t>
            </a:r>
            <a:r>
              <a:rPr lang="en-US" altLang="zh-Hans" sz="1050" dirty="0">
                <a:solidFill>
                  <a:schemeClr val="tx1"/>
                </a:solidFill>
              </a:rPr>
              <a:t>/</a:t>
            </a:r>
            <a:r>
              <a:rPr lang="zh-Hans" altLang="en-US" sz="1050" dirty="0">
                <a:solidFill>
                  <a:schemeClr val="tx1"/>
                </a:solidFill>
              </a:rPr>
              <a:t>委托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作用域</a:t>
            </a:r>
            <a:r>
              <a:rPr lang="en-US" altLang="zh-Hans" sz="1050" dirty="0">
                <a:solidFill>
                  <a:schemeClr val="tx1"/>
                </a:solidFill>
              </a:rPr>
              <a:t>/</a:t>
            </a:r>
            <a:r>
              <a:rPr lang="zh-Hans" altLang="en-US" sz="1050" dirty="0">
                <a:solidFill>
                  <a:schemeClr val="tx1"/>
                </a:solidFill>
              </a:rPr>
              <a:t>闭包</a:t>
            </a:r>
            <a:endParaRPr lang="en-US" altLang="zh-Hans" sz="1050" dirty="0">
              <a:solidFill>
                <a:schemeClr val="tx1"/>
              </a:solidFill>
            </a:endParaRPr>
          </a:p>
          <a:p>
            <a:pPr algn="ctr"/>
            <a:r>
              <a:rPr lang="zh-Hans" altLang="en-US" sz="1050" dirty="0">
                <a:solidFill>
                  <a:schemeClr val="tx1"/>
                </a:solidFill>
              </a:rPr>
              <a:t>原型链</a:t>
            </a:r>
            <a:endParaRPr lang="en-US" altLang="zh-Hans" sz="105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20276A-8F31-A949-A93C-DF2AD7BDF615}"/>
              </a:ext>
            </a:extLst>
          </p:cNvPr>
          <p:cNvCxnSpPr>
            <a:cxnSpLocks/>
            <a:stCxn id="47" idx="1"/>
            <a:endCxn id="35" idx="3"/>
          </p:cNvCxnSpPr>
          <p:nvPr/>
        </p:nvCxnSpPr>
        <p:spPr>
          <a:xfrm flipH="1">
            <a:off x="7472224" y="4584794"/>
            <a:ext cx="541415" cy="23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6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开发框架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E2096-BCBC-5448-80AD-B6C2BEFED6FB}"/>
              </a:ext>
            </a:extLst>
          </p:cNvPr>
          <p:cNvSpPr/>
          <p:nvPr/>
        </p:nvSpPr>
        <p:spPr>
          <a:xfrm>
            <a:off x="1378948" y="1740542"/>
            <a:ext cx="1662095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6F04D13-AEAE-ED4B-A396-CF1D9759C6EF}"/>
              </a:ext>
            </a:extLst>
          </p:cNvPr>
          <p:cNvSpPr txBox="1"/>
          <p:nvPr/>
        </p:nvSpPr>
        <p:spPr>
          <a:xfrm>
            <a:off x="1378947" y="1747524"/>
            <a:ext cx="610481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11962-71E4-8F49-8849-5EFC7BC3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36" y="1990250"/>
            <a:ext cx="610480" cy="500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2DEEB-1519-EB4F-8D5B-1F059E38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93" y="2028487"/>
            <a:ext cx="567053" cy="443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D2CBD-A576-F847-93E5-441C3B43B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46" y="2067195"/>
            <a:ext cx="423961" cy="4239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39B6B3-3639-C64F-930A-D0648F49BC77}"/>
              </a:ext>
            </a:extLst>
          </p:cNvPr>
          <p:cNvSpPr/>
          <p:nvPr/>
        </p:nvSpPr>
        <p:spPr>
          <a:xfrm>
            <a:off x="3217165" y="1740542"/>
            <a:ext cx="1317758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87BA54-3DB1-8841-B8EF-1FFE0BEE6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058" y="2062529"/>
            <a:ext cx="404516" cy="4045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EBB04B-F9CB-304B-B03A-F5630800F395}"/>
              </a:ext>
            </a:extLst>
          </p:cNvPr>
          <p:cNvSpPr/>
          <p:nvPr/>
        </p:nvSpPr>
        <p:spPr>
          <a:xfrm>
            <a:off x="4678499" y="1740542"/>
            <a:ext cx="1110633" cy="947058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7286CE-5136-5440-88A4-0F3046CB0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055" y="2043669"/>
            <a:ext cx="438558" cy="438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648CA7-A78F-8B4E-85E6-4269C74D8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835" y="2098699"/>
            <a:ext cx="339371" cy="339371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AC5A7732-C0CB-6A43-B04A-044F5D31F1B9}"/>
              </a:ext>
            </a:extLst>
          </p:cNvPr>
          <p:cNvSpPr txBox="1"/>
          <p:nvPr/>
        </p:nvSpPr>
        <p:spPr>
          <a:xfrm>
            <a:off x="3841369" y="2129916"/>
            <a:ext cx="886974" cy="269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Vuex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2365E81-9043-A347-B428-60B7FE2AFB8C}"/>
              </a:ext>
            </a:extLst>
          </p:cNvPr>
          <p:cNvSpPr txBox="1"/>
          <p:nvPr/>
        </p:nvSpPr>
        <p:spPr>
          <a:xfrm>
            <a:off x="3212398" y="1748328"/>
            <a:ext cx="610481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Vuex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E727E4B0-01E7-E44D-BA53-C1A91BBF1761}"/>
              </a:ext>
            </a:extLst>
          </p:cNvPr>
          <p:cNvSpPr txBox="1"/>
          <p:nvPr/>
        </p:nvSpPr>
        <p:spPr>
          <a:xfrm>
            <a:off x="4678499" y="1750686"/>
            <a:ext cx="781836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Angular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0AE6C-784E-714C-B0E3-2117DADC6841}"/>
              </a:ext>
            </a:extLst>
          </p:cNvPr>
          <p:cNvSpPr/>
          <p:nvPr/>
        </p:nvSpPr>
        <p:spPr>
          <a:xfrm>
            <a:off x="1202826" y="1293302"/>
            <a:ext cx="4709873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9F8DC838-BA08-C148-A0A5-EF52F0C80B5A}"/>
              </a:ext>
            </a:extLst>
          </p:cNvPr>
          <p:cNvSpPr txBox="1"/>
          <p:nvPr/>
        </p:nvSpPr>
        <p:spPr>
          <a:xfrm>
            <a:off x="1319746" y="1404797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基础</a:t>
            </a:r>
            <a:r>
              <a:rPr kumimoji="1" lang="en-US" altLang="zh-Han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BB42D1-CC06-9741-82E8-9F232BCCD744}"/>
              </a:ext>
            </a:extLst>
          </p:cNvPr>
          <p:cNvSpPr/>
          <p:nvPr/>
        </p:nvSpPr>
        <p:spPr>
          <a:xfrm>
            <a:off x="1202826" y="2893432"/>
            <a:ext cx="2620053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B428042-0EF7-6040-8F9B-2848E2DD2478}"/>
              </a:ext>
            </a:extLst>
          </p:cNvPr>
          <p:cNvSpPr txBox="1"/>
          <p:nvPr/>
        </p:nvSpPr>
        <p:spPr>
          <a:xfrm>
            <a:off x="1318105" y="2939881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跨端框架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18BF0-8452-5242-ACD9-66D7F5882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290" y="3283114"/>
            <a:ext cx="1126005" cy="388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CD026-7468-B543-98BD-2534BC436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762" y="3293371"/>
            <a:ext cx="762592" cy="371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5C3A0-F9A9-5340-B0B1-9EA6363CD9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290" y="3778374"/>
            <a:ext cx="1098265" cy="387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2FFE0C-C53E-B648-9E03-F4233779C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2019" y="3820539"/>
            <a:ext cx="943788" cy="3204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21AB7C-90C7-CF40-8FAC-FB2330691BF6}"/>
              </a:ext>
            </a:extLst>
          </p:cNvPr>
          <p:cNvSpPr/>
          <p:nvPr/>
        </p:nvSpPr>
        <p:spPr>
          <a:xfrm>
            <a:off x="3938158" y="2893432"/>
            <a:ext cx="1974541" cy="149314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DA4BB0DB-5ACC-8F41-8F09-BE6154BAFEAE}"/>
              </a:ext>
            </a:extLst>
          </p:cNvPr>
          <p:cNvSpPr txBox="1"/>
          <p:nvPr/>
        </p:nvSpPr>
        <p:spPr>
          <a:xfrm>
            <a:off x="4064730" y="2939881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Hans" sz="1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Node.js</a:t>
            </a:r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96D20E-536F-6944-B2BC-9CE20CE7B2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284" y="3259016"/>
            <a:ext cx="767774" cy="522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704C59-B2F9-5147-9B3A-44DBEBFB3D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6058" y="3318083"/>
            <a:ext cx="992828" cy="382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2FBD54D-E90C-9C4C-8E7E-8AE7FAEDC11B}"/>
              </a:ext>
            </a:extLst>
          </p:cNvPr>
          <p:cNvSpPr/>
          <p:nvPr/>
        </p:nvSpPr>
        <p:spPr>
          <a:xfrm>
            <a:off x="6141779" y="1293302"/>
            <a:ext cx="1649147" cy="3093277"/>
          </a:xfrm>
          <a:prstGeom prst="rect">
            <a:avLst/>
          </a:prstGeom>
          <a:noFill/>
          <a:ln>
            <a:solidFill>
              <a:srgbClr val="A888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73F37C57-6E0B-B544-9DFB-4A60F38743C4}"/>
              </a:ext>
            </a:extLst>
          </p:cNvPr>
          <p:cNvSpPr txBox="1"/>
          <p:nvPr/>
        </p:nvSpPr>
        <p:spPr>
          <a:xfrm>
            <a:off x="6244271" y="1404797"/>
            <a:ext cx="1126883" cy="23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s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编程语言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413A4AC-D4E7-1042-8301-A9DFF7108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9413" y="1906536"/>
            <a:ext cx="1533878" cy="668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D4B15B-8BD8-C743-917C-38AB70803D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3715" y="2786449"/>
            <a:ext cx="491243" cy="4912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A94614-2C1A-6B42-8122-865A9FD1A6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8032" y="3542314"/>
            <a:ext cx="803122" cy="4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3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工具链体系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810D1-3B9D-5A47-BE43-32C321E9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0" y="1023194"/>
            <a:ext cx="7223575" cy="35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50270" cy="3437597"/>
            <a:chOff x="2364407" y="1152658"/>
            <a:chExt cx="3267026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9025" cy="4583462"/>
              <a:chOff x="5110408" y="1152658"/>
              <a:chExt cx="1029025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9433" y="3741208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5" y="1933415"/>
            <a:ext cx="29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802144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35D6C9E9-4C00-CE46-A3D6-2BCD5D77E0D2}"/>
              </a:ext>
            </a:extLst>
          </p:cNvPr>
          <p:cNvCxnSpPr/>
          <p:nvPr/>
        </p:nvCxnSpPr>
        <p:spPr>
          <a:xfrm>
            <a:off x="3797906" y="1875485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295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业务能力衡量指标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F8F461-A033-DC44-8CD5-AE8723D4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55770"/>
              </p:ext>
            </p:extLst>
          </p:nvPr>
        </p:nvGraphicFramePr>
        <p:xfrm>
          <a:off x="1499286" y="1204784"/>
          <a:ext cx="4771080" cy="30313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5540">
                  <a:extLst>
                    <a:ext uri="{9D8B030D-6E8A-4147-A177-3AD203B41FA5}">
                      <a16:colId xmlns:a16="http://schemas.microsoft.com/office/drawing/2014/main" val="1006178869"/>
                    </a:ext>
                  </a:extLst>
                </a:gridCol>
                <a:gridCol w="2385540">
                  <a:extLst>
                    <a:ext uri="{9D8B030D-6E8A-4147-A177-3AD203B41FA5}">
                      <a16:colId xmlns:a16="http://schemas.microsoft.com/office/drawing/2014/main" val="2230938490"/>
                    </a:ext>
                  </a:extLst>
                </a:gridCol>
              </a:tblGrid>
              <a:tr h="31070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sz="1200" dirty="0"/>
                        <a:t>事项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3873"/>
                  </a:ext>
                </a:extLst>
              </a:tr>
              <a:tr h="302294">
                <a:tc rowSpan="6">
                  <a:txBody>
                    <a:bodyPr/>
                    <a:lstStyle/>
                    <a:p>
                      <a:pPr algn="ctr"/>
                      <a:r>
                        <a:rPr lang="zh-Hans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开发阶段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需求提测被打回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642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需求提测延期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2819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sz="1200" dirty="0"/>
                        <a:t>P0</a:t>
                      </a:r>
                      <a:r>
                        <a:rPr lang="zh-Hans" altLang="en-US" sz="1200" dirty="0"/>
                        <a:t>用例不通过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48701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缺陷回归多次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63848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开发 </a:t>
                      </a:r>
                      <a:r>
                        <a:rPr lang="en-US" altLang="zh-Hans" sz="1200" dirty="0"/>
                        <a:t>owner</a:t>
                      </a:r>
                      <a:r>
                        <a:rPr lang="zh-Hans" altLang="en-US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45244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sz="1200" dirty="0"/>
                        <a:t>Bug</a:t>
                      </a:r>
                      <a:r>
                        <a:rPr lang="zh-Hans" altLang="en-US" sz="1200" dirty="0"/>
                        <a:t> 处理不及时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21373"/>
                  </a:ext>
                </a:extLst>
              </a:tr>
              <a:tr h="302294">
                <a:tc rowSpan="3">
                  <a:txBody>
                    <a:bodyPr/>
                    <a:lstStyle/>
                    <a:p>
                      <a:pPr algn="ctr"/>
                      <a:r>
                        <a:rPr lang="zh-Hans" altLang="en-US" sz="1200" dirty="0"/>
                        <a:t>线上业务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现网重大</a:t>
                      </a:r>
                      <a:r>
                        <a:rPr lang="en-US" altLang="zh-Hans" sz="1200" dirty="0"/>
                        <a:t>Bug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67824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用户投诉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18272"/>
                  </a:ext>
                </a:extLst>
              </a:tr>
              <a:tr h="302294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sz="1200" dirty="0"/>
                        <a:t>产品数据上报丢失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9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92793" y="499659"/>
            <a:ext cx="1834027" cy="469410"/>
          </a:xfrm>
        </p:spPr>
        <p:txBody>
          <a:bodyPr>
            <a:noAutofit/>
          </a:bodyPr>
          <a:lstStyle/>
          <a:p>
            <a:pPr algn="l"/>
            <a:r>
              <a:rPr kumimoji="1" lang="en-US" altLang="en-US" sz="2800" dirty="0"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个人介绍</a:t>
            </a:r>
            <a:endParaRPr kumimoji="1"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</p:txBody>
      </p:sp>
      <p:sp>
        <p:nvSpPr>
          <p:cNvPr id="84" name="矩形 31"/>
          <p:cNvSpPr/>
          <p:nvPr/>
        </p:nvSpPr>
        <p:spPr>
          <a:xfrm>
            <a:off x="5150056" y="1494810"/>
            <a:ext cx="1183681" cy="40503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淘宝网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淘宝技术部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85" name="组合 15"/>
          <p:cNvGrpSpPr/>
          <p:nvPr/>
        </p:nvGrpSpPr>
        <p:grpSpPr>
          <a:xfrm>
            <a:off x="5669663" y="2189647"/>
            <a:ext cx="1152048" cy="504804"/>
            <a:chOff x="4292436" y="5120872"/>
            <a:chExt cx="2683816" cy="1175993"/>
          </a:xfrm>
        </p:grpSpPr>
        <p:sp>
          <p:nvSpPr>
            <p:cNvPr id="86" name="AutoShape 11"/>
            <p:cNvSpPr/>
            <p:nvPr/>
          </p:nvSpPr>
          <p:spPr bwMode="auto">
            <a:xfrm>
              <a:off x="4322814" y="6090043"/>
              <a:ext cx="2653438" cy="99279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grpSp>
          <p:nvGrpSpPr>
            <p:cNvPr id="87" name="Group 85"/>
            <p:cNvGrpSpPr/>
            <p:nvPr/>
          </p:nvGrpSpPr>
          <p:grpSpPr>
            <a:xfrm>
              <a:off x="4292436" y="5992133"/>
              <a:ext cx="304653" cy="304732"/>
              <a:chOff x="2255370" y="6982392"/>
              <a:chExt cx="960187" cy="960436"/>
            </a:xfrm>
            <a:solidFill>
              <a:srgbClr val="A6A6A6"/>
            </a:solidFill>
          </p:grpSpPr>
          <p:sp>
            <p:nvSpPr>
              <p:cNvPr id="92" name="AutoShape 13"/>
              <p:cNvSpPr/>
              <p:nvPr/>
            </p:nvSpPr>
            <p:spPr bwMode="auto">
              <a:xfrm>
                <a:off x="2255370" y="6982392"/>
                <a:ext cx="960187" cy="960436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grpFill/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93" name="AutoShape 14"/>
              <p:cNvSpPr/>
              <p:nvPr/>
            </p:nvSpPr>
            <p:spPr bwMode="auto">
              <a:xfrm>
                <a:off x="2550688" y="7255500"/>
                <a:ext cx="414110" cy="414214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88" name="AutoShape 54"/>
            <p:cNvSpPr/>
            <p:nvPr/>
          </p:nvSpPr>
          <p:spPr bwMode="auto">
            <a:xfrm rot="21599989">
              <a:off x="4365883" y="5859587"/>
              <a:ext cx="158118" cy="10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6" y="21599"/>
                  </a:moveTo>
                  <a:cubicBezTo>
                    <a:pt x="969" y="21599"/>
                    <a:pt x="657" y="21365"/>
                    <a:pt x="392" y="20890"/>
                  </a:cubicBezTo>
                  <a:cubicBezTo>
                    <a:pt x="132" y="20401"/>
                    <a:pt x="0" y="19835"/>
                    <a:pt x="0" y="19171"/>
                  </a:cubicBezTo>
                  <a:cubicBezTo>
                    <a:pt x="0" y="18480"/>
                    <a:pt x="135" y="17907"/>
                    <a:pt x="403" y="17419"/>
                  </a:cubicBezTo>
                  <a:lnTo>
                    <a:pt x="9821" y="716"/>
                  </a:lnTo>
                  <a:cubicBezTo>
                    <a:pt x="10089" y="240"/>
                    <a:pt x="10412" y="0"/>
                    <a:pt x="10790" y="0"/>
                  </a:cubicBezTo>
                  <a:cubicBezTo>
                    <a:pt x="11176" y="0"/>
                    <a:pt x="11503" y="240"/>
                    <a:pt x="11774" y="716"/>
                  </a:cubicBezTo>
                  <a:lnTo>
                    <a:pt x="21196" y="17419"/>
                  </a:lnTo>
                  <a:cubicBezTo>
                    <a:pt x="21464" y="17907"/>
                    <a:pt x="21600" y="18480"/>
                    <a:pt x="21600" y="19171"/>
                  </a:cubicBezTo>
                  <a:cubicBezTo>
                    <a:pt x="21600" y="19815"/>
                    <a:pt x="21467" y="20375"/>
                    <a:pt x="21203" y="20870"/>
                  </a:cubicBezTo>
                  <a:cubicBezTo>
                    <a:pt x="20942" y="21359"/>
                    <a:pt x="20626" y="21599"/>
                    <a:pt x="20263" y="21599"/>
                  </a:cubicBezTo>
                  <a:lnTo>
                    <a:pt x="1336" y="2159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txBody>
            <a:bodyPr lIns="38092" tIns="38092" rIns="38092" bIns="38092" anchor="ctr"/>
            <a:lstStyle/>
            <a:p>
              <a:pPr defTabSz="456565">
                <a:defRPr/>
              </a:pPr>
              <a:endParaRPr lang="es-ES" sz="30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grpSp>
          <p:nvGrpSpPr>
            <p:cNvPr id="89" name="Group 43"/>
            <p:cNvGrpSpPr/>
            <p:nvPr/>
          </p:nvGrpSpPr>
          <p:grpSpPr>
            <a:xfrm rot="5400000">
              <a:off x="4096273" y="5430348"/>
              <a:ext cx="696300" cy="77347"/>
              <a:chOff x="2057400" y="2800350"/>
              <a:chExt cx="822960" cy="91440"/>
            </a:xfrm>
            <a:solidFill>
              <a:srgbClr val="A6A6A6"/>
            </a:solidFill>
          </p:grpSpPr>
          <p:sp>
            <p:nvSpPr>
              <p:cNvPr id="90" name="Oval 44"/>
              <p:cNvSpPr/>
              <p:nvPr/>
            </p:nvSpPr>
            <p:spPr>
              <a:xfrm rot="5400000">
                <a:off x="2057400" y="2800350"/>
                <a:ext cx="91440" cy="91440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 dirty="0">
                  <a:latin typeface="Calibri Light" panose="020F0302020204030204"/>
                </a:endParaRPr>
              </a:p>
            </p:txBody>
          </p:sp>
          <p:cxnSp>
            <p:nvCxnSpPr>
              <p:cNvPr id="91" name="Straight Connector 45"/>
              <p:cNvCxnSpPr/>
              <p:nvPr/>
            </p:nvCxnSpPr>
            <p:spPr>
              <a:xfrm flipV="1">
                <a:off x="2148840" y="2846070"/>
                <a:ext cx="731520" cy="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23"/>
          <p:cNvGrpSpPr/>
          <p:nvPr/>
        </p:nvGrpSpPr>
        <p:grpSpPr>
          <a:xfrm>
            <a:off x="6786184" y="2555704"/>
            <a:ext cx="996111" cy="578269"/>
            <a:chOff x="7929335" y="5918169"/>
            <a:chExt cx="2035882" cy="1181882"/>
          </a:xfrm>
        </p:grpSpPr>
        <p:grpSp>
          <p:nvGrpSpPr>
            <p:cNvPr id="106" name="组合 16"/>
            <p:cNvGrpSpPr/>
            <p:nvPr/>
          </p:nvGrpSpPr>
          <p:grpSpPr>
            <a:xfrm>
              <a:off x="7929335" y="5918169"/>
              <a:ext cx="2035882" cy="304732"/>
              <a:chOff x="7929335" y="5918169"/>
              <a:chExt cx="2035882" cy="304732"/>
            </a:xfrm>
          </p:grpSpPr>
          <p:sp>
            <p:nvSpPr>
              <p:cNvPr id="112" name="AutoShape 11"/>
              <p:cNvSpPr/>
              <p:nvPr/>
            </p:nvSpPr>
            <p:spPr bwMode="auto">
              <a:xfrm>
                <a:off x="7959713" y="6017522"/>
                <a:ext cx="2005504" cy="110537"/>
              </a:xfrm>
              <a:prstGeom prst="roundRect">
                <a:avLst>
                  <a:gd name="adj" fmla="val 50000"/>
                </a:avLst>
              </a:prstGeom>
              <a:solidFill>
                <a:srgbClr val="61C09E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s-ES" sz="56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grpSp>
            <p:nvGrpSpPr>
              <p:cNvPr id="113" name="Group 85"/>
              <p:cNvGrpSpPr/>
              <p:nvPr/>
            </p:nvGrpSpPr>
            <p:grpSpPr>
              <a:xfrm>
                <a:off x="7929335" y="5918169"/>
                <a:ext cx="304653" cy="304732"/>
                <a:chOff x="2255370" y="6982392"/>
                <a:chExt cx="960187" cy="960436"/>
              </a:xfrm>
              <a:solidFill>
                <a:srgbClr val="A6A6A6"/>
              </a:solidFill>
            </p:grpSpPr>
            <p:sp>
              <p:nvSpPr>
                <p:cNvPr id="114" name="AutoShape 13"/>
                <p:cNvSpPr/>
                <p:nvPr/>
              </p:nvSpPr>
              <p:spPr bwMode="auto">
                <a:xfrm>
                  <a:off x="2255370" y="6982392"/>
                  <a:ext cx="960187" cy="960436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8" y="6724"/>
                        <a:pt x="20638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solidFill>
                  <a:srgbClr val="61C09E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s-ES" sz="5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  <p:sp>
              <p:nvSpPr>
                <p:cNvPr id="115" name="AutoShape 14"/>
                <p:cNvSpPr/>
                <p:nvPr/>
              </p:nvSpPr>
              <p:spPr bwMode="auto">
                <a:xfrm>
                  <a:off x="2550688" y="7255500"/>
                  <a:ext cx="414109" cy="414214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defRPr/>
                  </a:pPr>
                  <a:endParaRPr lang="es-ES" sz="5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107" name="组合 18"/>
            <p:cNvGrpSpPr/>
            <p:nvPr/>
          </p:nvGrpSpPr>
          <p:grpSpPr>
            <a:xfrm rot="10800000">
              <a:off x="8009671" y="6255561"/>
              <a:ext cx="158118" cy="844490"/>
              <a:chOff x="8002782" y="5046908"/>
              <a:chExt cx="158118" cy="844490"/>
            </a:xfrm>
          </p:grpSpPr>
          <p:sp>
            <p:nvSpPr>
              <p:cNvPr id="108" name="AutoShape 54"/>
              <p:cNvSpPr/>
              <p:nvPr/>
            </p:nvSpPr>
            <p:spPr bwMode="auto">
              <a:xfrm rot="21599989">
                <a:off x="8002782" y="5785623"/>
                <a:ext cx="158118" cy="105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6" y="21599"/>
                    </a:moveTo>
                    <a:cubicBezTo>
                      <a:pt x="969" y="21599"/>
                      <a:pt x="657" y="21365"/>
                      <a:pt x="392" y="20890"/>
                    </a:cubicBezTo>
                    <a:cubicBezTo>
                      <a:pt x="132" y="20401"/>
                      <a:pt x="0" y="19835"/>
                      <a:pt x="0" y="19171"/>
                    </a:cubicBezTo>
                    <a:cubicBezTo>
                      <a:pt x="0" y="18480"/>
                      <a:pt x="135" y="17907"/>
                      <a:pt x="403" y="17419"/>
                    </a:cubicBezTo>
                    <a:lnTo>
                      <a:pt x="9821" y="716"/>
                    </a:lnTo>
                    <a:cubicBezTo>
                      <a:pt x="10089" y="240"/>
                      <a:pt x="10412" y="0"/>
                      <a:pt x="10790" y="0"/>
                    </a:cubicBezTo>
                    <a:cubicBezTo>
                      <a:pt x="11176" y="0"/>
                      <a:pt x="11503" y="240"/>
                      <a:pt x="11774" y="716"/>
                    </a:cubicBezTo>
                    <a:lnTo>
                      <a:pt x="21196" y="17419"/>
                    </a:lnTo>
                    <a:cubicBezTo>
                      <a:pt x="21464" y="17907"/>
                      <a:pt x="21600" y="18480"/>
                      <a:pt x="21600" y="19171"/>
                    </a:cubicBezTo>
                    <a:cubicBezTo>
                      <a:pt x="21600" y="19815"/>
                      <a:pt x="21467" y="20375"/>
                      <a:pt x="21203" y="20870"/>
                    </a:cubicBezTo>
                    <a:cubicBezTo>
                      <a:pt x="20942" y="21359"/>
                      <a:pt x="20626" y="21599"/>
                      <a:pt x="20263" y="21599"/>
                    </a:cubicBezTo>
                    <a:lnTo>
                      <a:pt x="1336" y="21599"/>
                    </a:lnTo>
                    <a:close/>
                  </a:path>
                </a:pathLst>
              </a:custGeom>
              <a:solidFill>
                <a:srgbClr val="61C09E"/>
              </a:solidFill>
              <a:ln>
                <a:noFill/>
              </a:ln>
              <a:effectLst/>
            </p:spPr>
            <p:txBody>
              <a:bodyPr lIns="38092" tIns="38092" rIns="38092" bIns="38092" anchor="ctr"/>
              <a:lstStyle/>
              <a:p>
                <a:pPr defTabSz="456565">
                  <a:defRPr/>
                </a:pPr>
                <a:endParaRPr lang="es-ES" sz="300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grpSp>
            <p:nvGrpSpPr>
              <p:cNvPr id="109" name="Group 43"/>
              <p:cNvGrpSpPr/>
              <p:nvPr/>
            </p:nvGrpSpPr>
            <p:grpSpPr>
              <a:xfrm rot="5400000">
                <a:off x="7733172" y="5356384"/>
                <a:ext cx="696300" cy="77347"/>
                <a:chOff x="2057400" y="2800350"/>
                <a:chExt cx="822960" cy="91440"/>
              </a:xfrm>
              <a:solidFill>
                <a:srgbClr val="A6A6A6"/>
              </a:solidFill>
            </p:grpSpPr>
            <p:sp>
              <p:nvSpPr>
                <p:cNvPr id="110" name="Oval 44"/>
                <p:cNvSpPr/>
                <p:nvPr/>
              </p:nvSpPr>
              <p:spPr>
                <a:xfrm rot="5400000">
                  <a:off x="2057400" y="2800350"/>
                  <a:ext cx="91440" cy="91440"/>
                </a:xfrm>
                <a:prstGeom prst="ellipse">
                  <a:avLst/>
                </a:prstGeom>
                <a:solidFill>
                  <a:srgbClr val="61C09E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x-none" dirty="0">
                    <a:latin typeface="Calibri Light" panose="020F0302020204030204"/>
                  </a:endParaRPr>
                </a:p>
              </p:txBody>
            </p:sp>
            <p:cxnSp>
              <p:nvCxnSpPr>
                <p:cNvPr id="111" name="Straight Connector 45"/>
                <p:cNvCxnSpPr/>
                <p:nvPr/>
              </p:nvCxnSpPr>
              <p:spPr>
                <a:xfrm flipV="1">
                  <a:off x="2148840" y="2846070"/>
                  <a:ext cx="731520" cy="0"/>
                </a:xfrm>
                <a:prstGeom prst="line">
                  <a:avLst/>
                </a:prstGeom>
                <a:grpFill/>
                <a:ln w="12700">
                  <a:solidFill>
                    <a:srgbClr val="61C09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7" name="TextBox 116"/>
          <p:cNvSpPr txBox="1"/>
          <p:nvPr/>
        </p:nvSpPr>
        <p:spPr>
          <a:xfrm>
            <a:off x="5411132" y="187604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A6A6A6"/>
                </a:solidFill>
              </a:rPr>
              <a:t>201</a:t>
            </a:r>
            <a:r>
              <a:rPr lang="en-US" altLang="en-US" b="1" dirty="0">
                <a:solidFill>
                  <a:srgbClr val="A6A6A6"/>
                </a:solidFill>
              </a:rPr>
              <a:t>5</a:t>
            </a:r>
            <a:r>
              <a:rPr lang="en-US" altLang="zh-CN" b="1" dirty="0">
                <a:solidFill>
                  <a:srgbClr val="A6A6A6"/>
                </a:solidFill>
              </a:rPr>
              <a:t>.0</a:t>
            </a:r>
            <a:r>
              <a:rPr lang="en-US" altLang="en-US" b="1" dirty="0">
                <a:solidFill>
                  <a:srgbClr val="A6A6A6"/>
                </a:solidFill>
              </a:rPr>
              <a:t>7</a:t>
            </a:r>
            <a:endParaRPr lang="zh-CN" altLang="en-US" b="1" dirty="0">
              <a:solidFill>
                <a:srgbClr val="A6A6A6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63791" y="319406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61C09E"/>
                </a:solidFill>
              </a:rPr>
              <a:t>201</a:t>
            </a:r>
            <a:r>
              <a:rPr lang="en-US" altLang="en-US" b="1" dirty="0">
                <a:solidFill>
                  <a:srgbClr val="61C09E"/>
                </a:solidFill>
              </a:rPr>
              <a:t>7</a:t>
            </a:r>
            <a:r>
              <a:rPr lang="en-US" altLang="zh-CN" b="1" dirty="0">
                <a:solidFill>
                  <a:srgbClr val="61C09E"/>
                </a:solidFill>
              </a:rPr>
              <a:t>.</a:t>
            </a:r>
            <a:r>
              <a:rPr lang="en-US" altLang="en-US" b="1" dirty="0">
                <a:solidFill>
                  <a:srgbClr val="61C09E"/>
                </a:solidFill>
              </a:rPr>
              <a:t>0</a:t>
            </a:r>
            <a:r>
              <a:rPr lang="en-US" altLang="zh-CN" b="1" dirty="0">
                <a:solidFill>
                  <a:srgbClr val="61C09E"/>
                </a:solidFill>
              </a:rPr>
              <a:t>2</a:t>
            </a:r>
            <a:endParaRPr lang="zh-CN" altLang="en-US" b="1" dirty="0">
              <a:solidFill>
                <a:srgbClr val="61C09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53" y="1494810"/>
            <a:ext cx="405036" cy="4050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71" y="3521923"/>
            <a:ext cx="411921" cy="41192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20" y="3523322"/>
            <a:ext cx="410522" cy="410522"/>
          </a:xfrm>
          <a:prstGeom prst="rect">
            <a:avLst/>
          </a:prstGeom>
        </p:spPr>
      </p:pic>
      <p:sp>
        <p:nvSpPr>
          <p:cNvPr id="126" name="标题 1"/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Github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https://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github.com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cpselvis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7" name="标题 1"/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腾讯IVWEB工程化/社区负责人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8" name="标题 1"/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博客：https://</a:t>
            </a:r>
            <a:r>
              <a:rPr kumimoji="1"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cpselvis.github.io</a:t>
            </a:r>
            <a:r>
              <a:rPr kumimoji="1"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0" name="矩形 40"/>
          <p:cNvSpPr/>
          <p:nvPr/>
        </p:nvSpPr>
        <p:spPr>
          <a:xfrm>
            <a:off x="6333737" y="3515125"/>
            <a:ext cx="1254594" cy="423123"/>
          </a:xfrm>
          <a:prstGeom prst="rect">
            <a:avLst/>
          </a:prstGeom>
          <a:solidFill>
            <a:srgbClr val="61C09E"/>
          </a:solidFill>
          <a:ln>
            <a:solidFill>
              <a:srgbClr val="61C0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PCG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互动视频产品部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如何提升业务能力？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排期合理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需求前期做好预研、风险评估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提测前充分自查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8DFBF98-A42E-314A-9B2C-12D4A262AD30}"/>
              </a:ext>
            </a:extLst>
          </p:cNvPr>
          <p:cNvSpPr txBox="1"/>
          <p:nvPr/>
        </p:nvSpPr>
        <p:spPr>
          <a:xfrm>
            <a:off x="582597" y="3401322"/>
            <a:ext cx="3809783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完善的监控上报，便于自动发现问题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99203F8-7282-3744-A3CF-479E85B6C8AF}"/>
              </a:ext>
            </a:extLst>
          </p:cNvPr>
          <p:cNvSpPr txBox="1"/>
          <p:nvPr/>
        </p:nvSpPr>
        <p:spPr>
          <a:xfrm>
            <a:off x="582596" y="4011729"/>
            <a:ext cx="3809783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线上问题解决和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Debug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69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技术能力评判三要素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9D8AA7B9-7921-9C43-B5C4-F9DFA0CB33FB}"/>
              </a:ext>
            </a:extLst>
          </p:cNvPr>
          <p:cNvGrpSpPr/>
          <p:nvPr/>
        </p:nvGrpSpPr>
        <p:grpSpPr>
          <a:xfrm>
            <a:off x="1717992" y="1669951"/>
            <a:ext cx="6831389" cy="2093178"/>
            <a:chOff x="1030267" y="2374881"/>
            <a:chExt cx="9108519" cy="2790904"/>
          </a:xfrm>
        </p:grpSpPr>
        <p:sp>
          <p:nvSpPr>
            <p:cNvPr id="40" name="椭圆 4">
              <a:extLst>
                <a:ext uri="{FF2B5EF4-FFF2-40B4-BE49-F238E27FC236}">
                  <a16:creationId xmlns:a16="http://schemas.microsoft.com/office/drawing/2014/main" id="{02ACFA89-55CE-5C49-A13A-3D794CD33D40}"/>
                </a:ext>
              </a:extLst>
            </p:cNvPr>
            <p:cNvSpPr/>
            <p:nvPr/>
          </p:nvSpPr>
          <p:spPr>
            <a:xfrm>
              <a:off x="6299793" y="2795237"/>
              <a:ext cx="2116800" cy="211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/>
            </a:p>
          </p:txBody>
        </p:sp>
        <p:sp>
          <p:nvSpPr>
            <p:cNvPr id="41" name="椭圆 5">
              <a:extLst>
                <a:ext uri="{FF2B5EF4-FFF2-40B4-BE49-F238E27FC236}">
                  <a16:creationId xmlns:a16="http://schemas.microsoft.com/office/drawing/2014/main" id="{BBDC43C8-02B6-294D-A799-1ADC1BA809B5}"/>
                </a:ext>
              </a:extLst>
            </p:cNvPr>
            <p:cNvSpPr/>
            <p:nvPr/>
          </p:nvSpPr>
          <p:spPr>
            <a:xfrm>
              <a:off x="3777736" y="2795237"/>
              <a:ext cx="2116800" cy="2116800"/>
            </a:xfrm>
            <a:prstGeom prst="ellipse">
              <a:avLst/>
            </a:prstGeom>
            <a:solidFill>
              <a:srgbClr val="296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/>
            </a:p>
          </p:txBody>
        </p:sp>
        <p:sp>
          <p:nvSpPr>
            <p:cNvPr id="42" name="椭圆 6">
              <a:extLst>
                <a:ext uri="{FF2B5EF4-FFF2-40B4-BE49-F238E27FC236}">
                  <a16:creationId xmlns:a16="http://schemas.microsoft.com/office/drawing/2014/main" id="{C8703E88-92EB-DC4A-8481-E4E4893D5376}"/>
                </a:ext>
              </a:extLst>
            </p:cNvPr>
            <p:cNvSpPr/>
            <p:nvPr/>
          </p:nvSpPr>
          <p:spPr>
            <a:xfrm>
              <a:off x="1282475" y="2795237"/>
              <a:ext cx="2116800" cy="2116800"/>
            </a:xfrm>
            <a:prstGeom prst="ellipse">
              <a:avLst/>
            </a:prstGeom>
            <a:solidFill>
              <a:srgbClr val="52A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788" dirty="0"/>
            </a:p>
          </p:txBody>
        </p:sp>
        <p:sp>
          <p:nvSpPr>
            <p:cNvPr id="43" name="koppt-图标">
              <a:extLst>
                <a:ext uri="{FF2B5EF4-FFF2-40B4-BE49-F238E27FC236}">
                  <a16:creationId xmlns:a16="http://schemas.microsoft.com/office/drawing/2014/main" id="{38603DA6-0465-5042-A3B8-C1939964C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149" y="3299772"/>
              <a:ext cx="591449" cy="591451"/>
            </a:xfrm>
            <a:custGeom>
              <a:avLst/>
              <a:gdLst>
                <a:gd name="T0" fmla="*/ 58 w 116"/>
                <a:gd name="T1" fmla="*/ 100 h 115"/>
                <a:gd name="T2" fmla="*/ 48 w 116"/>
                <a:gd name="T3" fmla="*/ 103 h 115"/>
                <a:gd name="T4" fmla="*/ 29 w 116"/>
                <a:gd name="T5" fmla="*/ 114 h 115"/>
                <a:gd name="T6" fmla="*/ 26 w 116"/>
                <a:gd name="T7" fmla="*/ 115 h 115"/>
                <a:gd name="T8" fmla="*/ 21 w 116"/>
                <a:gd name="T9" fmla="*/ 111 h 115"/>
                <a:gd name="T10" fmla="*/ 22 w 116"/>
                <a:gd name="T11" fmla="*/ 105 h 115"/>
                <a:gd name="T12" fmla="*/ 25 w 116"/>
                <a:gd name="T13" fmla="*/ 83 h 115"/>
                <a:gd name="T14" fmla="*/ 24 w 116"/>
                <a:gd name="T15" fmla="*/ 74 h 115"/>
                <a:gd name="T16" fmla="*/ 19 w 116"/>
                <a:gd name="T17" fmla="*/ 65 h 115"/>
                <a:gd name="T18" fmla="*/ 4 w 116"/>
                <a:gd name="T19" fmla="*/ 50 h 115"/>
                <a:gd name="T20" fmla="*/ 1 w 116"/>
                <a:gd name="T21" fmla="*/ 47 h 115"/>
                <a:gd name="T22" fmla="*/ 3 w 116"/>
                <a:gd name="T23" fmla="*/ 42 h 115"/>
                <a:gd name="T24" fmla="*/ 8 w 116"/>
                <a:gd name="T25" fmla="*/ 40 h 115"/>
                <a:gd name="T26" fmla="*/ 29 w 116"/>
                <a:gd name="T27" fmla="*/ 37 h 115"/>
                <a:gd name="T28" fmla="*/ 39 w 116"/>
                <a:gd name="T29" fmla="*/ 32 h 115"/>
                <a:gd name="T30" fmla="*/ 44 w 116"/>
                <a:gd name="T31" fmla="*/ 25 h 115"/>
                <a:gd name="T32" fmla="*/ 54 w 116"/>
                <a:gd name="T33" fmla="*/ 5 h 115"/>
                <a:gd name="T34" fmla="*/ 55 w 116"/>
                <a:gd name="T35" fmla="*/ 2 h 115"/>
                <a:gd name="T36" fmla="*/ 61 w 116"/>
                <a:gd name="T37" fmla="*/ 2 h 115"/>
                <a:gd name="T38" fmla="*/ 63 w 116"/>
                <a:gd name="T39" fmla="*/ 5 h 115"/>
                <a:gd name="T40" fmla="*/ 73 w 116"/>
                <a:gd name="T41" fmla="*/ 26 h 115"/>
                <a:gd name="T42" fmla="*/ 89 w 116"/>
                <a:gd name="T43" fmla="*/ 37 h 115"/>
                <a:gd name="T44" fmla="*/ 111 w 116"/>
                <a:gd name="T45" fmla="*/ 41 h 115"/>
                <a:gd name="T46" fmla="*/ 113 w 116"/>
                <a:gd name="T47" fmla="*/ 42 h 115"/>
                <a:gd name="T48" fmla="*/ 115 w 116"/>
                <a:gd name="T49" fmla="*/ 47 h 115"/>
                <a:gd name="T50" fmla="*/ 113 w 116"/>
                <a:gd name="T51" fmla="*/ 50 h 115"/>
                <a:gd name="T52" fmla="*/ 97 w 116"/>
                <a:gd name="T53" fmla="*/ 66 h 115"/>
                <a:gd name="T54" fmla="*/ 91 w 116"/>
                <a:gd name="T55" fmla="*/ 85 h 115"/>
                <a:gd name="T56" fmla="*/ 95 w 116"/>
                <a:gd name="T57" fmla="*/ 109 h 115"/>
                <a:gd name="T58" fmla="*/ 95 w 116"/>
                <a:gd name="T59" fmla="*/ 111 h 115"/>
                <a:gd name="T60" fmla="*/ 90 w 116"/>
                <a:gd name="T61" fmla="*/ 115 h 115"/>
                <a:gd name="T62" fmla="*/ 87 w 116"/>
                <a:gd name="T63" fmla="*/ 113 h 115"/>
                <a:gd name="T64" fmla="*/ 68 w 116"/>
                <a:gd name="T65" fmla="*/ 103 h 115"/>
                <a:gd name="T66" fmla="*/ 58 w 116"/>
                <a:gd name="T67" fmla="*/ 10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15">
                  <a:moveTo>
                    <a:pt x="58" y="100"/>
                  </a:moveTo>
                  <a:cubicBezTo>
                    <a:pt x="55" y="101"/>
                    <a:pt x="51" y="101"/>
                    <a:pt x="48" y="103"/>
                  </a:cubicBezTo>
                  <a:cubicBezTo>
                    <a:pt x="42" y="107"/>
                    <a:pt x="35" y="110"/>
                    <a:pt x="29" y="114"/>
                  </a:cubicBezTo>
                  <a:cubicBezTo>
                    <a:pt x="28" y="114"/>
                    <a:pt x="27" y="115"/>
                    <a:pt x="26" y="115"/>
                  </a:cubicBezTo>
                  <a:cubicBezTo>
                    <a:pt x="23" y="115"/>
                    <a:pt x="21" y="114"/>
                    <a:pt x="21" y="111"/>
                  </a:cubicBezTo>
                  <a:cubicBezTo>
                    <a:pt x="21" y="109"/>
                    <a:pt x="22" y="107"/>
                    <a:pt x="22" y="105"/>
                  </a:cubicBezTo>
                  <a:cubicBezTo>
                    <a:pt x="23" y="98"/>
                    <a:pt x="24" y="91"/>
                    <a:pt x="25" y="83"/>
                  </a:cubicBezTo>
                  <a:cubicBezTo>
                    <a:pt x="26" y="80"/>
                    <a:pt x="25" y="77"/>
                    <a:pt x="24" y="74"/>
                  </a:cubicBezTo>
                  <a:cubicBezTo>
                    <a:pt x="23" y="71"/>
                    <a:pt x="21" y="68"/>
                    <a:pt x="19" y="65"/>
                  </a:cubicBezTo>
                  <a:cubicBezTo>
                    <a:pt x="14" y="60"/>
                    <a:pt x="9" y="55"/>
                    <a:pt x="4" y="50"/>
                  </a:cubicBezTo>
                  <a:cubicBezTo>
                    <a:pt x="3" y="49"/>
                    <a:pt x="2" y="48"/>
                    <a:pt x="1" y="47"/>
                  </a:cubicBezTo>
                  <a:cubicBezTo>
                    <a:pt x="0" y="45"/>
                    <a:pt x="1" y="43"/>
                    <a:pt x="3" y="42"/>
                  </a:cubicBezTo>
                  <a:cubicBezTo>
                    <a:pt x="5" y="41"/>
                    <a:pt x="6" y="41"/>
                    <a:pt x="8" y="40"/>
                  </a:cubicBezTo>
                  <a:cubicBezTo>
                    <a:pt x="15" y="39"/>
                    <a:pt x="22" y="38"/>
                    <a:pt x="29" y="37"/>
                  </a:cubicBezTo>
                  <a:cubicBezTo>
                    <a:pt x="33" y="36"/>
                    <a:pt x="37" y="34"/>
                    <a:pt x="39" y="32"/>
                  </a:cubicBezTo>
                  <a:cubicBezTo>
                    <a:pt x="41" y="30"/>
                    <a:pt x="43" y="28"/>
                    <a:pt x="44" y="25"/>
                  </a:cubicBezTo>
                  <a:cubicBezTo>
                    <a:pt x="47" y="18"/>
                    <a:pt x="50" y="11"/>
                    <a:pt x="54" y="5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7" y="0"/>
                    <a:pt x="59" y="0"/>
                    <a:pt x="61" y="2"/>
                  </a:cubicBezTo>
                  <a:cubicBezTo>
                    <a:pt x="62" y="3"/>
                    <a:pt x="62" y="4"/>
                    <a:pt x="63" y="5"/>
                  </a:cubicBezTo>
                  <a:cubicBezTo>
                    <a:pt x="66" y="12"/>
                    <a:pt x="69" y="19"/>
                    <a:pt x="73" y="26"/>
                  </a:cubicBezTo>
                  <a:cubicBezTo>
                    <a:pt x="76" y="32"/>
                    <a:pt x="81" y="36"/>
                    <a:pt x="89" y="37"/>
                  </a:cubicBezTo>
                  <a:cubicBezTo>
                    <a:pt x="96" y="39"/>
                    <a:pt x="104" y="40"/>
                    <a:pt x="111" y="41"/>
                  </a:cubicBezTo>
                  <a:cubicBezTo>
                    <a:pt x="112" y="41"/>
                    <a:pt x="113" y="41"/>
                    <a:pt x="113" y="42"/>
                  </a:cubicBezTo>
                  <a:cubicBezTo>
                    <a:pt x="115" y="43"/>
                    <a:pt x="116" y="45"/>
                    <a:pt x="115" y="47"/>
                  </a:cubicBezTo>
                  <a:cubicBezTo>
                    <a:pt x="114" y="48"/>
                    <a:pt x="114" y="49"/>
                    <a:pt x="113" y="50"/>
                  </a:cubicBezTo>
                  <a:cubicBezTo>
                    <a:pt x="108" y="55"/>
                    <a:pt x="102" y="61"/>
                    <a:pt x="97" y="66"/>
                  </a:cubicBezTo>
                  <a:cubicBezTo>
                    <a:pt x="92" y="71"/>
                    <a:pt x="90" y="78"/>
                    <a:pt x="91" y="85"/>
                  </a:cubicBezTo>
                  <a:cubicBezTo>
                    <a:pt x="92" y="93"/>
                    <a:pt x="94" y="101"/>
                    <a:pt x="95" y="109"/>
                  </a:cubicBezTo>
                  <a:cubicBezTo>
                    <a:pt x="95" y="109"/>
                    <a:pt x="95" y="110"/>
                    <a:pt x="95" y="111"/>
                  </a:cubicBezTo>
                  <a:cubicBezTo>
                    <a:pt x="95" y="114"/>
                    <a:pt x="93" y="115"/>
                    <a:pt x="90" y="115"/>
                  </a:cubicBezTo>
                  <a:cubicBezTo>
                    <a:pt x="89" y="114"/>
                    <a:pt x="88" y="114"/>
                    <a:pt x="87" y="113"/>
                  </a:cubicBezTo>
                  <a:cubicBezTo>
                    <a:pt x="81" y="110"/>
                    <a:pt x="75" y="107"/>
                    <a:pt x="68" y="103"/>
                  </a:cubicBezTo>
                  <a:cubicBezTo>
                    <a:pt x="65" y="101"/>
                    <a:pt x="62" y="101"/>
                    <a:pt x="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koppt-图标">
              <a:extLst>
                <a:ext uri="{FF2B5EF4-FFF2-40B4-BE49-F238E27FC236}">
                  <a16:creationId xmlns:a16="http://schemas.microsoft.com/office/drawing/2014/main" id="{CD7AE5E6-A19A-D04A-9936-31029463AF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65058" y="3332414"/>
              <a:ext cx="542161" cy="496982"/>
            </a:xfrm>
            <a:custGeom>
              <a:avLst/>
              <a:gdLst>
                <a:gd name="T0" fmla="*/ 222 w 332"/>
                <a:gd name="T1" fmla="*/ 312 h 312"/>
                <a:gd name="T2" fmla="*/ 205 w 332"/>
                <a:gd name="T3" fmla="*/ 304 h 312"/>
                <a:gd name="T4" fmla="*/ 158 w 332"/>
                <a:gd name="T5" fmla="*/ 287 h 312"/>
                <a:gd name="T6" fmla="*/ 126 w 332"/>
                <a:gd name="T7" fmla="*/ 304 h 312"/>
                <a:gd name="T8" fmla="*/ 106 w 332"/>
                <a:gd name="T9" fmla="*/ 311 h 312"/>
                <a:gd name="T10" fmla="*/ 99 w 332"/>
                <a:gd name="T11" fmla="*/ 309 h 312"/>
                <a:gd name="T12" fmla="*/ 66 w 332"/>
                <a:gd name="T13" fmla="*/ 289 h 312"/>
                <a:gd name="T14" fmla="*/ 57 w 332"/>
                <a:gd name="T15" fmla="*/ 265 h 312"/>
                <a:gd name="T16" fmla="*/ 60 w 332"/>
                <a:gd name="T17" fmla="*/ 247 h 312"/>
                <a:gd name="T18" fmla="*/ 49 w 332"/>
                <a:gd name="T19" fmla="*/ 216 h 312"/>
                <a:gd name="T20" fmla="*/ 23 w 332"/>
                <a:gd name="T21" fmla="*/ 197 h 312"/>
                <a:gd name="T22" fmla="*/ 18 w 332"/>
                <a:gd name="T23" fmla="*/ 196 h 312"/>
                <a:gd name="T24" fmla="*/ 1 w 332"/>
                <a:gd name="T25" fmla="*/ 176 h 312"/>
                <a:gd name="T26" fmla="*/ 1 w 332"/>
                <a:gd name="T27" fmla="*/ 137 h 312"/>
                <a:gd name="T28" fmla="*/ 18 w 332"/>
                <a:gd name="T29" fmla="*/ 117 h 312"/>
                <a:gd name="T30" fmla="*/ 60 w 332"/>
                <a:gd name="T31" fmla="*/ 73 h 312"/>
                <a:gd name="T32" fmla="*/ 58 w 332"/>
                <a:gd name="T33" fmla="*/ 49 h 312"/>
                <a:gd name="T34" fmla="*/ 61 w 332"/>
                <a:gd name="T35" fmla="*/ 28 h 312"/>
                <a:gd name="T36" fmla="*/ 67 w 332"/>
                <a:gd name="T37" fmla="*/ 23 h 312"/>
                <a:gd name="T38" fmla="*/ 101 w 332"/>
                <a:gd name="T39" fmla="*/ 3 h 312"/>
                <a:gd name="T40" fmla="*/ 126 w 332"/>
                <a:gd name="T41" fmla="*/ 8 h 312"/>
                <a:gd name="T42" fmla="*/ 144 w 332"/>
                <a:gd name="T43" fmla="*/ 22 h 312"/>
                <a:gd name="T44" fmla="*/ 174 w 332"/>
                <a:gd name="T45" fmla="*/ 26 h 312"/>
                <a:gd name="T46" fmla="*/ 202 w 332"/>
                <a:gd name="T47" fmla="*/ 12 h 312"/>
                <a:gd name="T48" fmla="*/ 207 w 332"/>
                <a:gd name="T49" fmla="*/ 7 h 312"/>
                <a:gd name="T50" fmla="*/ 230 w 332"/>
                <a:gd name="T51" fmla="*/ 3 h 312"/>
                <a:gd name="T52" fmla="*/ 266 w 332"/>
                <a:gd name="T53" fmla="*/ 24 h 312"/>
                <a:gd name="T54" fmla="*/ 274 w 332"/>
                <a:gd name="T55" fmla="*/ 47 h 312"/>
                <a:gd name="T56" fmla="*/ 274 w 332"/>
                <a:gd name="T57" fmla="*/ 81 h 312"/>
                <a:gd name="T58" fmla="*/ 297 w 332"/>
                <a:gd name="T59" fmla="*/ 110 h 312"/>
                <a:gd name="T60" fmla="*/ 314 w 332"/>
                <a:gd name="T61" fmla="*/ 117 h 312"/>
                <a:gd name="T62" fmla="*/ 331 w 332"/>
                <a:gd name="T63" fmla="*/ 136 h 312"/>
                <a:gd name="T64" fmla="*/ 331 w 332"/>
                <a:gd name="T65" fmla="*/ 178 h 312"/>
                <a:gd name="T66" fmla="*/ 322 w 332"/>
                <a:gd name="T67" fmla="*/ 192 h 312"/>
                <a:gd name="T68" fmla="*/ 312 w 332"/>
                <a:gd name="T69" fmla="*/ 196 h 312"/>
                <a:gd name="T70" fmla="*/ 278 w 332"/>
                <a:gd name="T71" fmla="*/ 223 h 312"/>
                <a:gd name="T72" fmla="*/ 274 w 332"/>
                <a:gd name="T73" fmla="*/ 265 h 312"/>
                <a:gd name="T74" fmla="*/ 266 w 332"/>
                <a:gd name="T75" fmla="*/ 290 h 312"/>
                <a:gd name="T76" fmla="*/ 229 w 332"/>
                <a:gd name="T77" fmla="*/ 310 h 312"/>
                <a:gd name="T78" fmla="*/ 222 w 332"/>
                <a:gd name="T79" fmla="*/ 312 h 312"/>
                <a:gd name="T80" fmla="*/ 166 w 332"/>
                <a:gd name="T81" fmla="*/ 223 h 312"/>
                <a:gd name="T82" fmla="*/ 232 w 332"/>
                <a:gd name="T83" fmla="*/ 157 h 312"/>
                <a:gd name="T84" fmla="*/ 166 w 332"/>
                <a:gd name="T85" fmla="*/ 90 h 312"/>
                <a:gd name="T86" fmla="*/ 100 w 332"/>
                <a:gd name="T87" fmla="*/ 156 h 312"/>
                <a:gd name="T88" fmla="*/ 166 w 332"/>
                <a:gd name="T89" fmla="*/ 22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" h="312">
                  <a:moveTo>
                    <a:pt x="222" y="312"/>
                  </a:moveTo>
                  <a:cubicBezTo>
                    <a:pt x="215" y="311"/>
                    <a:pt x="210" y="309"/>
                    <a:pt x="205" y="304"/>
                  </a:cubicBezTo>
                  <a:cubicBezTo>
                    <a:pt x="192" y="290"/>
                    <a:pt x="176" y="285"/>
                    <a:pt x="158" y="287"/>
                  </a:cubicBezTo>
                  <a:cubicBezTo>
                    <a:pt x="145" y="289"/>
                    <a:pt x="135" y="295"/>
                    <a:pt x="126" y="304"/>
                  </a:cubicBezTo>
                  <a:cubicBezTo>
                    <a:pt x="121" y="310"/>
                    <a:pt x="114" y="312"/>
                    <a:pt x="106" y="311"/>
                  </a:cubicBezTo>
                  <a:cubicBezTo>
                    <a:pt x="104" y="311"/>
                    <a:pt x="101" y="310"/>
                    <a:pt x="99" y="309"/>
                  </a:cubicBezTo>
                  <a:cubicBezTo>
                    <a:pt x="87" y="303"/>
                    <a:pt x="76" y="297"/>
                    <a:pt x="66" y="289"/>
                  </a:cubicBezTo>
                  <a:cubicBezTo>
                    <a:pt x="58" y="284"/>
                    <a:pt x="55" y="274"/>
                    <a:pt x="57" y="265"/>
                  </a:cubicBezTo>
                  <a:cubicBezTo>
                    <a:pt x="59" y="259"/>
                    <a:pt x="60" y="253"/>
                    <a:pt x="60" y="247"/>
                  </a:cubicBezTo>
                  <a:cubicBezTo>
                    <a:pt x="60" y="236"/>
                    <a:pt x="56" y="225"/>
                    <a:pt x="49" y="216"/>
                  </a:cubicBezTo>
                  <a:cubicBezTo>
                    <a:pt x="43" y="207"/>
                    <a:pt x="34" y="201"/>
                    <a:pt x="23" y="197"/>
                  </a:cubicBezTo>
                  <a:cubicBezTo>
                    <a:pt x="21" y="197"/>
                    <a:pt x="19" y="196"/>
                    <a:pt x="18" y="196"/>
                  </a:cubicBezTo>
                  <a:cubicBezTo>
                    <a:pt x="8" y="194"/>
                    <a:pt x="1" y="186"/>
                    <a:pt x="1" y="176"/>
                  </a:cubicBezTo>
                  <a:cubicBezTo>
                    <a:pt x="0" y="163"/>
                    <a:pt x="0" y="150"/>
                    <a:pt x="1" y="137"/>
                  </a:cubicBezTo>
                  <a:cubicBezTo>
                    <a:pt x="1" y="127"/>
                    <a:pt x="8" y="119"/>
                    <a:pt x="18" y="117"/>
                  </a:cubicBezTo>
                  <a:cubicBezTo>
                    <a:pt x="40" y="112"/>
                    <a:pt x="56" y="95"/>
                    <a:pt x="60" y="73"/>
                  </a:cubicBezTo>
                  <a:cubicBezTo>
                    <a:pt x="61" y="65"/>
                    <a:pt x="61" y="57"/>
                    <a:pt x="58" y="49"/>
                  </a:cubicBezTo>
                  <a:cubicBezTo>
                    <a:pt x="55" y="42"/>
                    <a:pt x="56" y="35"/>
                    <a:pt x="61" y="28"/>
                  </a:cubicBezTo>
                  <a:cubicBezTo>
                    <a:pt x="63" y="26"/>
                    <a:pt x="65" y="24"/>
                    <a:pt x="67" y="23"/>
                  </a:cubicBezTo>
                  <a:cubicBezTo>
                    <a:pt x="78" y="15"/>
                    <a:pt x="89" y="9"/>
                    <a:pt x="101" y="3"/>
                  </a:cubicBezTo>
                  <a:cubicBezTo>
                    <a:pt x="109" y="0"/>
                    <a:pt x="120" y="2"/>
                    <a:pt x="126" y="8"/>
                  </a:cubicBezTo>
                  <a:cubicBezTo>
                    <a:pt x="131" y="14"/>
                    <a:pt x="137" y="19"/>
                    <a:pt x="144" y="22"/>
                  </a:cubicBezTo>
                  <a:cubicBezTo>
                    <a:pt x="153" y="26"/>
                    <a:pt x="163" y="27"/>
                    <a:pt x="174" y="26"/>
                  </a:cubicBezTo>
                  <a:cubicBezTo>
                    <a:pt x="184" y="24"/>
                    <a:pt x="194" y="20"/>
                    <a:pt x="202" y="12"/>
                  </a:cubicBezTo>
                  <a:cubicBezTo>
                    <a:pt x="204" y="11"/>
                    <a:pt x="205" y="9"/>
                    <a:pt x="207" y="7"/>
                  </a:cubicBezTo>
                  <a:cubicBezTo>
                    <a:pt x="214" y="1"/>
                    <a:pt x="222" y="0"/>
                    <a:pt x="230" y="3"/>
                  </a:cubicBezTo>
                  <a:cubicBezTo>
                    <a:pt x="243" y="9"/>
                    <a:pt x="255" y="16"/>
                    <a:pt x="266" y="24"/>
                  </a:cubicBezTo>
                  <a:cubicBezTo>
                    <a:pt x="274" y="29"/>
                    <a:pt x="277" y="39"/>
                    <a:pt x="274" y="47"/>
                  </a:cubicBezTo>
                  <a:cubicBezTo>
                    <a:pt x="270" y="59"/>
                    <a:pt x="270" y="70"/>
                    <a:pt x="274" y="81"/>
                  </a:cubicBezTo>
                  <a:cubicBezTo>
                    <a:pt x="278" y="93"/>
                    <a:pt x="286" y="103"/>
                    <a:pt x="297" y="110"/>
                  </a:cubicBezTo>
                  <a:cubicBezTo>
                    <a:pt x="302" y="114"/>
                    <a:pt x="308" y="116"/>
                    <a:pt x="314" y="117"/>
                  </a:cubicBezTo>
                  <a:cubicBezTo>
                    <a:pt x="323" y="119"/>
                    <a:pt x="330" y="127"/>
                    <a:pt x="331" y="136"/>
                  </a:cubicBezTo>
                  <a:cubicBezTo>
                    <a:pt x="332" y="150"/>
                    <a:pt x="332" y="164"/>
                    <a:pt x="331" y="178"/>
                  </a:cubicBezTo>
                  <a:cubicBezTo>
                    <a:pt x="330" y="184"/>
                    <a:pt x="327" y="189"/>
                    <a:pt x="322" y="192"/>
                  </a:cubicBezTo>
                  <a:cubicBezTo>
                    <a:pt x="319" y="195"/>
                    <a:pt x="316" y="196"/>
                    <a:pt x="312" y="196"/>
                  </a:cubicBezTo>
                  <a:cubicBezTo>
                    <a:pt x="297" y="200"/>
                    <a:pt x="285" y="209"/>
                    <a:pt x="278" y="223"/>
                  </a:cubicBezTo>
                  <a:cubicBezTo>
                    <a:pt x="271" y="236"/>
                    <a:pt x="269" y="250"/>
                    <a:pt x="274" y="265"/>
                  </a:cubicBezTo>
                  <a:cubicBezTo>
                    <a:pt x="277" y="274"/>
                    <a:pt x="273" y="284"/>
                    <a:pt x="266" y="290"/>
                  </a:cubicBezTo>
                  <a:cubicBezTo>
                    <a:pt x="254" y="297"/>
                    <a:pt x="242" y="305"/>
                    <a:pt x="229" y="310"/>
                  </a:cubicBezTo>
                  <a:cubicBezTo>
                    <a:pt x="227" y="311"/>
                    <a:pt x="224" y="311"/>
                    <a:pt x="222" y="312"/>
                  </a:cubicBezTo>
                  <a:close/>
                  <a:moveTo>
                    <a:pt x="166" y="223"/>
                  </a:moveTo>
                  <a:cubicBezTo>
                    <a:pt x="202" y="223"/>
                    <a:pt x="232" y="193"/>
                    <a:pt x="232" y="157"/>
                  </a:cubicBezTo>
                  <a:cubicBezTo>
                    <a:pt x="232" y="120"/>
                    <a:pt x="202" y="90"/>
                    <a:pt x="166" y="90"/>
                  </a:cubicBezTo>
                  <a:cubicBezTo>
                    <a:pt x="129" y="90"/>
                    <a:pt x="100" y="120"/>
                    <a:pt x="100" y="156"/>
                  </a:cubicBezTo>
                  <a:cubicBezTo>
                    <a:pt x="100" y="193"/>
                    <a:pt x="129" y="223"/>
                    <a:pt x="166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>
                <a:solidFill>
                  <a:srgbClr val="303030"/>
                </a:solidFill>
                <a:latin typeface="Arial"/>
                <a:ea typeface="微软雅黑"/>
              </a:endParaRPr>
            </a:p>
          </p:txBody>
        </p:sp>
        <p:sp>
          <p:nvSpPr>
            <p:cNvPr id="45" name="koppt-图标">
              <a:extLst>
                <a:ext uri="{FF2B5EF4-FFF2-40B4-BE49-F238E27FC236}">
                  <a16:creationId xmlns:a16="http://schemas.microsoft.com/office/drawing/2014/main" id="{FE356F00-8334-CA49-B650-139ED2BF2D52}"/>
                </a:ext>
              </a:extLst>
            </p:cNvPr>
            <p:cNvSpPr/>
            <p:nvPr/>
          </p:nvSpPr>
          <p:spPr bwMode="auto">
            <a:xfrm>
              <a:off x="7119078" y="3377716"/>
              <a:ext cx="473569" cy="463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1" y="7569"/>
                  </a:moveTo>
                  <a:cubicBezTo>
                    <a:pt x="21273" y="7569"/>
                    <a:pt x="21379" y="7618"/>
                    <a:pt x="21468" y="7727"/>
                  </a:cubicBezTo>
                  <a:cubicBezTo>
                    <a:pt x="21554" y="7834"/>
                    <a:pt x="21599" y="7958"/>
                    <a:pt x="21599" y="8105"/>
                  </a:cubicBezTo>
                  <a:lnTo>
                    <a:pt x="21599" y="13494"/>
                  </a:lnTo>
                  <a:cubicBezTo>
                    <a:pt x="21599" y="13641"/>
                    <a:pt x="21556" y="13768"/>
                    <a:pt x="21472" y="13872"/>
                  </a:cubicBezTo>
                  <a:cubicBezTo>
                    <a:pt x="21388" y="13978"/>
                    <a:pt x="21280" y="14033"/>
                    <a:pt x="21151" y="14033"/>
                  </a:cubicBezTo>
                  <a:lnTo>
                    <a:pt x="19807" y="14033"/>
                  </a:lnTo>
                  <a:lnTo>
                    <a:pt x="19807" y="19984"/>
                  </a:lnTo>
                  <a:cubicBezTo>
                    <a:pt x="19807" y="20419"/>
                    <a:pt x="19675" y="20796"/>
                    <a:pt x="19411" y="21116"/>
                  </a:cubicBezTo>
                  <a:cubicBezTo>
                    <a:pt x="19144" y="21438"/>
                    <a:pt x="18825" y="21599"/>
                    <a:pt x="18451" y="21599"/>
                  </a:cubicBezTo>
                  <a:lnTo>
                    <a:pt x="3146" y="21599"/>
                  </a:lnTo>
                  <a:cubicBezTo>
                    <a:pt x="2772" y="21599"/>
                    <a:pt x="2455" y="21438"/>
                    <a:pt x="2198" y="21116"/>
                  </a:cubicBezTo>
                  <a:cubicBezTo>
                    <a:pt x="1941" y="20796"/>
                    <a:pt x="1814" y="20419"/>
                    <a:pt x="1814" y="19984"/>
                  </a:cubicBezTo>
                  <a:lnTo>
                    <a:pt x="1814" y="14033"/>
                  </a:lnTo>
                  <a:lnTo>
                    <a:pt x="446" y="14033"/>
                  </a:lnTo>
                  <a:cubicBezTo>
                    <a:pt x="324" y="14033"/>
                    <a:pt x="218" y="13981"/>
                    <a:pt x="132" y="13880"/>
                  </a:cubicBezTo>
                  <a:cubicBezTo>
                    <a:pt x="43" y="13780"/>
                    <a:pt x="0" y="13650"/>
                    <a:pt x="0" y="13494"/>
                  </a:cubicBezTo>
                  <a:lnTo>
                    <a:pt x="0" y="8105"/>
                  </a:lnTo>
                  <a:cubicBezTo>
                    <a:pt x="0" y="7958"/>
                    <a:pt x="43" y="7834"/>
                    <a:pt x="132" y="7727"/>
                  </a:cubicBezTo>
                  <a:cubicBezTo>
                    <a:pt x="218" y="7618"/>
                    <a:pt x="324" y="7569"/>
                    <a:pt x="446" y="7569"/>
                  </a:cubicBezTo>
                  <a:lnTo>
                    <a:pt x="6638" y="7569"/>
                  </a:lnTo>
                  <a:cubicBezTo>
                    <a:pt x="6203" y="7569"/>
                    <a:pt x="5791" y="7468"/>
                    <a:pt x="5404" y="7270"/>
                  </a:cubicBezTo>
                  <a:cubicBezTo>
                    <a:pt x="5018" y="7074"/>
                    <a:pt x="4682" y="6803"/>
                    <a:pt x="4399" y="6466"/>
                  </a:cubicBezTo>
                  <a:cubicBezTo>
                    <a:pt x="4116" y="6126"/>
                    <a:pt x="3892" y="5723"/>
                    <a:pt x="3727" y="5266"/>
                  </a:cubicBezTo>
                  <a:cubicBezTo>
                    <a:pt x="3561" y="4808"/>
                    <a:pt x="3480" y="4316"/>
                    <a:pt x="3480" y="3789"/>
                  </a:cubicBezTo>
                  <a:cubicBezTo>
                    <a:pt x="3480" y="3267"/>
                    <a:pt x="3561" y="2775"/>
                    <a:pt x="3727" y="2312"/>
                  </a:cubicBezTo>
                  <a:cubicBezTo>
                    <a:pt x="3892" y="1845"/>
                    <a:pt x="4116" y="1445"/>
                    <a:pt x="4399" y="1102"/>
                  </a:cubicBezTo>
                  <a:cubicBezTo>
                    <a:pt x="4682" y="765"/>
                    <a:pt x="5016" y="495"/>
                    <a:pt x="5399" y="296"/>
                  </a:cubicBezTo>
                  <a:cubicBezTo>
                    <a:pt x="5781" y="100"/>
                    <a:pt x="6194" y="0"/>
                    <a:pt x="6638" y="0"/>
                  </a:cubicBezTo>
                  <a:cubicBezTo>
                    <a:pt x="7106" y="0"/>
                    <a:pt x="7550" y="112"/>
                    <a:pt x="7967" y="336"/>
                  </a:cubicBezTo>
                  <a:cubicBezTo>
                    <a:pt x="8385" y="561"/>
                    <a:pt x="8723" y="883"/>
                    <a:pt x="8985" y="1295"/>
                  </a:cubicBezTo>
                  <a:lnTo>
                    <a:pt x="10799" y="4094"/>
                  </a:lnTo>
                  <a:lnTo>
                    <a:pt x="12614" y="1295"/>
                  </a:lnTo>
                  <a:cubicBezTo>
                    <a:pt x="12883" y="883"/>
                    <a:pt x="13224" y="561"/>
                    <a:pt x="13636" y="336"/>
                  </a:cubicBezTo>
                  <a:cubicBezTo>
                    <a:pt x="14049" y="112"/>
                    <a:pt x="14493" y="0"/>
                    <a:pt x="14971" y="0"/>
                  </a:cubicBezTo>
                  <a:cubicBezTo>
                    <a:pt x="15405" y="0"/>
                    <a:pt x="15815" y="100"/>
                    <a:pt x="16199" y="296"/>
                  </a:cubicBezTo>
                  <a:cubicBezTo>
                    <a:pt x="16581" y="495"/>
                    <a:pt x="16915" y="765"/>
                    <a:pt x="17198" y="1102"/>
                  </a:cubicBezTo>
                  <a:cubicBezTo>
                    <a:pt x="17481" y="1445"/>
                    <a:pt x="17704" y="1845"/>
                    <a:pt x="17870" y="2303"/>
                  </a:cubicBezTo>
                  <a:cubicBezTo>
                    <a:pt x="18036" y="2761"/>
                    <a:pt x="18117" y="3259"/>
                    <a:pt x="18117" y="3789"/>
                  </a:cubicBezTo>
                  <a:cubicBezTo>
                    <a:pt x="18117" y="4315"/>
                    <a:pt x="18036" y="4808"/>
                    <a:pt x="17870" y="5266"/>
                  </a:cubicBezTo>
                  <a:cubicBezTo>
                    <a:pt x="17704" y="5723"/>
                    <a:pt x="17481" y="6126"/>
                    <a:pt x="17198" y="6466"/>
                  </a:cubicBezTo>
                  <a:cubicBezTo>
                    <a:pt x="16915" y="6803"/>
                    <a:pt x="16581" y="7074"/>
                    <a:pt x="16199" y="7269"/>
                  </a:cubicBezTo>
                  <a:cubicBezTo>
                    <a:pt x="15815" y="7468"/>
                    <a:pt x="15405" y="7569"/>
                    <a:pt x="14971" y="7569"/>
                  </a:cubicBezTo>
                  <a:lnTo>
                    <a:pt x="21151" y="7569"/>
                  </a:lnTo>
                  <a:close/>
                  <a:moveTo>
                    <a:pt x="5294" y="3789"/>
                  </a:moveTo>
                  <a:cubicBezTo>
                    <a:pt x="5294" y="4243"/>
                    <a:pt x="5424" y="4621"/>
                    <a:pt x="5680" y="4929"/>
                  </a:cubicBezTo>
                  <a:cubicBezTo>
                    <a:pt x="5937" y="5234"/>
                    <a:pt x="6256" y="5389"/>
                    <a:pt x="6638" y="5389"/>
                  </a:cubicBezTo>
                  <a:lnTo>
                    <a:pt x="9362" y="5389"/>
                  </a:lnTo>
                  <a:lnTo>
                    <a:pt x="7629" y="2689"/>
                  </a:lnTo>
                  <a:cubicBezTo>
                    <a:pt x="7550" y="2597"/>
                    <a:pt x="7430" y="2484"/>
                    <a:pt x="7260" y="2349"/>
                  </a:cubicBezTo>
                  <a:cubicBezTo>
                    <a:pt x="7092" y="2217"/>
                    <a:pt x="6885" y="2150"/>
                    <a:pt x="6638" y="2150"/>
                  </a:cubicBezTo>
                  <a:cubicBezTo>
                    <a:pt x="6264" y="2150"/>
                    <a:pt x="5947" y="2312"/>
                    <a:pt x="5685" y="2634"/>
                  </a:cubicBezTo>
                  <a:cubicBezTo>
                    <a:pt x="5426" y="2954"/>
                    <a:pt x="5294" y="3342"/>
                    <a:pt x="5294" y="3789"/>
                  </a:cubicBezTo>
                  <a:moveTo>
                    <a:pt x="13063" y="7569"/>
                  </a:moveTo>
                  <a:lnTo>
                    <a:pt x="8534" y="7569"/>
                  </a:lnTo>
                  <a:lnTo>
                    <a:pt x="8534" y="18553"/>
                  </a:lnTo>
                  <a:cubicBezTo>
                    <a:pt x="8534" y="18856"/>
                    <a:pt x="8628" y="19118"/>
                    <a:pt x="8810" y="19334"/>
                  </a:cubicBezTo>
                  <a:cubicBezTo>
                    <a:pt x="8995" y="19547"/>
                    <a:pt x="9208" y="19656"/>
                    <a:pt x="9456" y="19656"/>
                  </a:cubicBezTo>
                  <a:lnTo>
                    <a:pt x="12144" y="19656"/>
                  </a:lnTo>
                  <a:cubicBezTo>
                    <a:pt x="12396" y="19656"/>
                    <a:pt x="12612" y="19547"/>
                    <a:pt x="12792" y="19334"/>
                  </a:cubicBezTo>
                  <a:cubicBezTo>
                    <a:pt x="12972" y="19118"/>
                    <a:pt x="13063" y="18856"/>
                    <a:pt x="13063" y="18553"/>
                  </a:cubicBezTo>
                  <a:lnTo>
                    <a:pt x="13063" y="7569"/>
                  </a:lnTo>
                  <a:close/>
                  <a:moveTo>
                    <a:pt x="12235" y="5389"/>
                  </a:moveTo>
                  <a:lnTo>
                    <a:pt x="14971" y="5389"/>
                  </a:lnTo>
                  <a:cubicBezTo>
                    <a:pt x="15345" y="5389"/>
                    <a:pt x="15660" y="5234"/>
                    <a:pt x="15916" y="4929"/>
                  </a:cubicBezTo>
                  <a:cubicBezTo>
                    <a:pt x="16173" y="4621"/>
                    <a:pt x="16303" y="4243"/>
                    <a:pt x="16303" y="3789"/>
                  </a:cubicBezTo>
                  <a:cubicBezTo>
                    <a:pt x="16303" y="3339"/>
                    <a:pt x="16173" y="2954"/>
                    <a:pt x="15916" y="2634"/>
                  </a:cubicBezTo>
                  <a:cubicBezTo>
                    <a:pt x="15660" y="2312"/>
                    <a:pt x="15345" y="2150"/>
                    <a:pt x="14971" y="2150"/>
                  </a:cubicBezTo>
                  <a:cubicBezTo>
                    <a:pt x="14716" y="2150"/>
                    <a:pt x="14507" y="2217"/>
                    <a:pt x="14342" y="2349"/>
                  </a:cubicBezTo>
                  <a:cubicBezTo>
                    <a:pt x="14179" y="2484"/>
                    <a:pt x="14059" y="2597"/>
                    <a:pt x="13982" y="2689"/>
                  </a:cubicBezTo>
                  <a:lnTo>
                    <a:pt x="12235" y="5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545" tIns="12545" rIns="12545" bIns="12545" anchor="ctr"/>
            <a:lstStyle/>
            <a:p>
              <a:pPr algn="ctr" defTabSz="112871">
                <a:defRPr/>
              </a:pPr>
              <a:endParaRPr lang="es-ES" sz="724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koppt-图标">
              <a:extLst>
                <a:ext uri="{FF2B5EF4-FFF2-40B4-BE49-F238E27FC236}">
                  <a16:creationId xmlns:a16="http://schemas.microsoft.com/office/drawing/2014/main" id="{42A640E5-0C85-E64D-BF15-600E12083EB8}"/>
                </a:ext>
              </a:extLst>
            </p:cNvPr>
            <p:cNvSpPr/>
            <p:nvPr/>
          </p:nvSpPr>
          <p:spPr bwMode="auto">
            <a:xfrm>
              <a:off x="9563466" y="3378643"/>
              <a:ext cx="575320" cy="4617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2292" y="0"/>
                    <a:pt x="13696" y="342"/>
                    <a:pt x="15004" y="1019"/>
                  </a:cubicBezTo>
                  <a:cubicBezTo>
                    <a:pt x="16315" y="1698"/>
                    <a:pt x="17460" y="2628"/>
                    <a:pt x="18441" y="3806"/>
                  </a:cubicBezTo>
                  <a:cubicBezTo>
                    <a:pt x="19420" y="4981"/>
                    <a:pt x="20193" y="6354"/>
                    <a:pt x="20755" y="7923"/>
                  </a:cubicBezTo>
                  <a:cubicBezTo>
                    <a:pt x="21319" y="9498"/>
                    <a:pt x="21599" y="11174"/>
                    <a:pt x="21599" y="12956"/>
                  </a:cubicBezTo>
                  <a:cubicBezTo>
                    <a:pt x="21599" y="13673"/>
                    <a:pt x="21544" y="14402"/>
                    <a:pt x="21434" y="15147"/>
                  </a:cubicBezTo>
                  <a:cubicBezTo>
                    <a:pt x="21321" y="15893"/>
                    <a:pt x="21160" y="16624"/>
                    <a:pt x="20952" y="17338"/>
                  </a:cubicBezTo>
                  <a:cubicBezTo>
                    <a:pt x="20740" y="18058"/>
                    <a:pt x="20476" y="18743"/>
                    <a:pt x="20162" y="19403"/>
                  </a:cubicBezTo>
                  <a:cubicBezTo>
                    <a:pt x="19850" y="20056"/>
                    <a:pt x="19497" y="20655"/>
                    <a:pt x="19106" y="21199"/>
                  </a:cubicBezTo>
                  <a:cubicBezTo>
                    <a:pt x="18931" y="21467"/>
                    <a:pt x="18703" y="21599"/>
                    <a:pt x="18429" y="21599"/>
                  </a:cubicBezTo>
                  <a:lnTo>
                    <a:pt x="3170" y="21599"/>
                  </a:lnTo>
                  <a:cubicBezTo>
                    <a:pt x="2887" y="21599"/>
                    <a:pt x="2661" y="21467"/>
                    <a:pt x="2493" y="21199"/>
                  </a:cubicBezTo>
                  <a:cubicBezTo>
                    <a:pt x="2088" y="20655"/>
                    <a:pt x="1730" y="20056"/>
                    <a:pt x="1425" y="19403"/>
                  </a:cubicBezTo>
                  <a:cubicBezTo>
                    <a:pt x="1118" y="18743"/>
                    <a:pt x="859" y="18058"/>
                    <a:pt x="650" y="17338"/>
                  </a:cubicBezTo>
                  <a:cubicBezTo>
                    <a:pt x="439" y="16624"/>
                    <a:pt x="278" y="15893"/>
                    <a:pt x="165" y="15147"/>
                  </a:cubicBezTo>
                  <a:cubicBezTo>
                    <a:pt x="55" y="14402"/>
                    <a:pt x="0" y="13673"/>
                    <a:pt x="0" y="12956"/>
                  </a:cubicBezTo>
                  <a:cubicBezTo>
                    <a:pt x="0" y="11162"/>
                    <a:pt x="280" y="9487"/>
                    <a:pt x="844" y="7917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8"/>
                    <a:pt x="5284" y="1698"/>
                    <a:pt x="6595" y="1019"/>
                  </a:cubicBezTo>
                  <a:cubicBezTo>
                    <a:pt x="7903" y="342"/>
                    <a:pt x="9304" y="0"/>
                    <a:pt x="10800" y="0"/>
                  </a:cubicBezTo>
                  <a:moveTo>
                    <a:pt x="3148" y="14571"/>
                  </a:moveTo>
                  <a:cubicBezTo>
                    <a:pt x="3523" y="14571"/>
                    <a:pt x="3842" y="14413"/>
                    <a:pt x="4101" y="14099"/>
                  </a:cubicBezTo>
                  <a:cubicBezTo>
                    <a:pt x="4360" y="13791"/>
                    <a:pt x="4492" y="13408"/>
                    <a:pt x="4492" y="12956"/>
                  </a:cubicBezTo>
                  <a:cubicBezTo>
                    <a:pt x="4492" y="12507"/>
                    <a:pt x="4360" y="12127"/>
                    <a:pt x="4096" y="11822"/>
                  </a:cubicBezTo>
                  <a:cubicBezTo>
                    <a:pt x="3832" y="11511"/>
                    <a:pt x="3516" y="11358"/>
                    <a:pt x="3148" y="11358"/>
                  </a:cubicBezTo>
                  <a:cubicBezTo>
                    <a:pt x="2772" y="11358"/>
                    <a:pt x="2455" y="11511"/>
                    <a:pt x="2200" y="11822"/>
                  </a:cubicBezTo>
                  <a:cubicBezTo>
                    <a:pt x="1943" y="12127"/>
                    <a:pt x="1814" y="12507"/>
                    <a:pt x="1814" y="12956"/>
                  </a:cubicBezTo>
                  <a:cubicBezTo>
                    <a:pt x="1814" y="13408"/>
                    <a:pt x="1943" y="13791"/>
                    <a:pt x="2200" y="14099"/>
                  </a:cubicBezTo>
                  <a:cubicBezTo>
                    <a:pt x="2455" y="14413"/>
                    <a:pt x="2772" y="14571"/>
                    <a:pt x="3148" y="14571"/>
                  </a:cubicBezTo>
                  <a:moveTo>
                    <a:pt x="5388" y="8105"/>
                  </a:moveTo>
                  <a:cubicBezTo>
                    <a:pt x="5762" y="8105"/>
                    <a:pt x="6086" y="7943"/>
                    <a:pt x="6352" y="7621"/>
                  </a:cubicBezTo>
                  <a:cubicBezTo>
                    <a:pt x="6621" y="7301"/>
                    <a:pt x="6756" y="6915"/>
                    <a:pt x="6756" y="6466"/>
                  </a:cubicBezTo>
                  <a:cubicBezTo>
                    <a:pt x="6756" y="6014"/>
                    <a:pt x="6621" y="5634"/>
                    <a:pt x="6352" y="5326"/>
                  </a:cubicBezTo>
                  <a:cubicBezTo>
                    <a:pt x="6086" y="5021"/>
                    <a:pt x="5762" y="4865"/>
                    <a:pt x="5388" y="4865"/>
                  </a:cubicBezTo>
                  <a:cubicBezTo>
                    <a:pt x="5028" y="4865"/>
                    <a:pt x="4713" y="5021"/>
                    <a:pt x="4447" y="5326"/>
                  </a:cubicBezTo>
                  <a:cubicBezTo>
                    <a:pt x="4178" y="5634"/>
                    <a:pt x="4043" y="6014"/>
                    <a:pt x="4043" y="6466"/>
                  </a:cubicBezTo>
                  <a:cubicBezTo>
                    <a:pt x="4043" y="6915"/>
                    <a:pt x="4178" y="7301"/>
                    <a:pt x="4447" y="7621"/>
                  </a:cubicBezTo>
                  <a:cubicBezTo>
                    <a:pt x="4713" y="7943"/>
                    <a:pt x="5028" y="8105"/>
                    <a:pt x="5388" y="8105"/>
                  </a:cubicBezTo>
                  <a:moveTo>
                    <a:pt x="11995" y="15052"/>
                  </a:moveTo>
                  <a:cubicBezTo>
                    <a:pt x="12026" y="14923"/>
                    <a:pt x="12084" y="14672"/>
                    <a:pt x="12172" y="14292"/>
                  </a:cubicBezTo>
                  <a:cubicBezTo>
                    <a:pt x="12261" y="13918"/>
                    <a:pt x="12364" y="13477"/>
                    <a:pt x="12482" y="12977"/>
                  </a:cubicBezTo>
                  <a:cubicBezTo>
                    <a:pt x="12599" y="12475"/>
                    <a:pt x="12727" y="11954"/>
                    <a:pt x="12861" y="11404"/>
                  </a:cubicBezTo>
                  <a:cubicBezTo>
                    <a:pt x="12996" y="10860"/>
                    <a:pt x="13113" y="10351"/>
                    <a:pt x="13212" y="9881"/>
                  </a:cubicBezTo>
                  <a:cubicBezTo>
                    <a:pt x="13312" y="9415"/>
                    <a:pt x="13399" y="9009"/>
                    <a:pt x="13471" y="8669"/>
                  </a:cubicBezTo>
                  <a:cubicBezTo>
                    <a:pt x="13543" y="8329"/>
                    <a:pt x="13579" y="8131"/>
                    <a:pt x="13579" y="8076"/>
                  </a:cubicBezTo>
                  <a:cubicBezTo>
                    <a:pt x="13579" y="7869"/>
                    <a:pt x="13512" y="7681"/>
                    <a:pt x="13379" y="7526"/>
                  </a:cubicBezTo>
                  <a:cubicBezTo>
                    <a:pt x="13245" y="7371"/>
                    <a:pt x="13089" y="7293"/>
                    <a:pt x="12914" y="7293"/>
                  </a:cubicBezTo>
                  <a:cubicBezTo>
                    <a:pt x="12760" y="7293"/>
                    <a:pt x="12624" y="7345"/>
                    <a:pt x="12506" y="7457"/>
                  </a:cubicBezTo>
                  <a:cubicBezTo>
                    <a:pt x="12386" y="7566"/>
                    <a:pt x="12304" y="7710"/>
                    <a:pt x="12259" y="7886"/>
                  </a:cubicBezTo>
                  <a:lnTo>
                    <a:pt x="10706" y="14598"/>
                  </a:lnTo>
                  <a:cubicBezTo>
                    <a:pt x="10408" y="14618"/>
                    <a:pt x="10125" y="14695"/>
                    <a:pt x="9856" y="14839"/>
                  </a:cubicBezTo>
                  <a:cubicBezTo>
                    <a:pt x="9590" y="14983"/>
                    <a:pt x="9357" y="15173"/>
                    <a:pt x="9163" y="15418"/>
                  </a:cubicBezTo>
                  <a:cubicBezTo>
                    <a:pt x="8966" y="15663"/>
                    <a:pt x="8812" y="15945"/>
                    <a:pt x="8702" y="16265"/>
                  </a:cubicBezTo>
                  <a:cubicBezTo>
                    <a:pt x="8591" y="16587"/>
                    <a:pt x="8536" y="16927"/>
                    <a:pt x="8536" y="17284"/>
                  </a:cubicBezTo>
                  <a:cubicBezTo>
                    <a:pt x="8536" y="18038"/>
                    <a:pt x="8755" y="18677"/>
                    <a:pt x="9196" y="19198"/>
                  </a:cubicBezTo>
                  <a:cubicBezTo>
                    <a:pt x="9638" y="19725"/>
                    <a:pt x="10171" y="19987"/>
                    <a:pt x="10799" y="19987"/>
                  </a:cubicBezTo>
                  <a:cubicBezTo>
                    <a:pt x="11428" y="19987"/>
                    <a:pt x="11961" y="19725"/>
                    <a:pt x="12403" y="19198"/>
                  </a:cubicBezTo>
                  <a:cubicBezTo>
                    <a:pt x="12842" y="18677"/>
                    <a:pt x="13063" y="18038"/>
                    <a:pt x="13063" y="17284"/>
                  </a:cubicBezTo>
                  <a:cubicBezTo>
                    <a:pt x="13063" y="16835"/>
                    <a:pt x="12962" y="16417"/>
                    <a:pt x="12763" y="16031"/>
                  </a:cubicBezTo>
                  <a:cubicBezTo>
                    <a:pt x="12564" y="15645"/>
                    <a:pt x="12307" y="15320"/>
                    <a:pt x="11995" y="15052"/>
                  </a:cubicBezTo>
                  <a:moveTo>
                    <a:pt x="10800" y="2176"/>
                  </a:moveTo>
                  <a:cubicBezTo>
                    <a:pt x="10425" y="2176"/>
                    <a:pt x="10106" y="2335"/>
                    <a:pt x="9847" y="2646"/>
                  </a:cubicBezTo>
                  <a:cubicBezTo>
                    <a:pt x="9585" y="2960"/>
                    <a:pt x="9456" y="3343"/>
                    <a:pt x="9456" y="3792"/>
                  </a:cubicBezTo>
                  <a:cubicBezTo>
                    <a:pt x="9456" y="4241"/>
                    <a:pt x="9585" y="4621"/>
                    <a:pt x="9847" y="4926"/>
                  </a:cubicBezTo>
                  <a:cubicBezTo>
                    <a:pt x="10106" y="5237"/>
                    <a:pt x="10425" y="5390"/>
                    <a:pt x="10800" y="5390"/>
                  </a:cubicBezTo>
                  <a:cubicBezTo>
                    <a:pt x="11174" y="5390"/>
                    <a:pt x="11493" y="5237"/>
                    <a:pt x="11752" y="4926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2" y="2646"/>
                  </a:cubicBezTo>
                  <a:cubicBezTo>
                    <a:pt x="11493" y="2335"/>
                    <a:pt x="11174" y="2176"/>
                    <a:pt x="10800" y="2176"/>
                  </a:cubicBezTo>
                  <a:moveTo>
                    <a:pt x="14844" y="6466"/>
                  </a:moveTo>
                  <a:cubicBezTo>
                    <a:pt x="14844" y="6916"/>
                    <a:pt x="14978" y="7299"/>
                    <a:pt x="15247" y="7609"/>
                  </a:cubicBezTo>
                  <a:cubicBezTo>
                    <a:pt x="15513" y="7920"/>
                    <a:pt x="15835" y="8076"/>
                    <a:pt x="16212" y="8076"/>
                  </a:cubicBezTo>
                  <a:cubicBezTo>
                    <a:pt x="16586" y="8076"/>
                    <a:pt x="16903" y="7920"/>
                    <a:pt x="17164" y="7609"/>
                  </a:cubicBezTo>
                  <a:cubicBezTo>
                    <a:pt x="17426" y="7299"/>
                    <a:pt x="17555" y="6915"/>
                    <a:pt x="17555" y="6466"/>
                  </a:cubicBezTo>
                  <a:cubicBezTo>
                    <a:pt x="17555" y="6014"/>
                    <a:pt x="17426" y="5634"/>
                    <a:pt x="17164" y="5326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3" y="5021"/>
                    <a:pt x="15247" y="5326"/>
                  </a:cubicBezTo>
                  <a:cubicBezTo>
                    <a:pt x="14978" y="5634"/>
                    <a:pt x="14844" y="6014"/>
                    <a:pt x="14844" y="6466"/>
                  </a:cubicBezTo>
                  <a:moveTo>
                    <a:pt x="18451" y="14571"/>
                  </a:moveTo>
                  <a:cubicBezTo>
                    <a:pt x="18828" y="14571"/>
                    <a:pt x="19142" y="14413"/>
                    <a:pt x="19399" y="14099"/>
                  </a:cubicBezTo>
                  <a:cubicBezTo>
                    <a:pt x="19656" y="13791"/>
                    <a:pt x="19785" y="13408"/>
                    <a:pt x="19785" y="12956"/>
                  </a:cubicBezTo>
                  <a:cubicBezTo>
                    <a:pt x="19785" y="12507"/>
                    <a:pt x="19655" y="12127"/>
                    <a:pt x="19399" y="11822"/>
                  </a:cubicBezTo>
                  <a:cubicBezTo>
                    <a:pt x="19142" y="11511"/>
                    <a:pt x="18828" y="11358"/>
                    <a:pt x="18451" y="11358"/>
                  </a:cubicBezTo>
                  <a:cubicBezTo>
                    <a:pt x="18076" y="11358"/>
                    <a:pt x="17757" y="11511"/>
                    <a:pt x="17498" y="11822"/>
                  </a:cubicBezTo>
                  <a:cubicBezTo>
                    <a:pt x="17236" y="12127"/>
                    <a:pt x="17107" y="12507"/>
                    <a:pt x="17107" y="12956"/>
                  </a:cubicBezTo>
                  <a:cubicBezTo>
                    <a:pt x="17107" y="13408"/>
                    <a:pt x="17236" y="13791"/>
                    <a:pt x="17498" y="14099"/>
                  </a:cubicBezTo>
                  <a:cubicBezTo>
                    <a:pt x="17757" y="14413"/>
                    <a:pt x="18076" y="14571"/>
                    <a:pt x="18451" y="145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2545" tIns="12545" rIns="12545" bIns="12545" anchor="ctr"/>
            <a:lstStyle/>
            <a:p>
              <a:pPr algn="ctr" defTabSz="112871">
                <a:defRPr/>
              </a:pPr>
              <a:endParaRPr lang="es-ES" sz="724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koppt-文本框">
              <a:extLst>
                <a:ext uri="{FF2B5EF4-FFF2-40B4-BE49-F238E27FC236}">
                  <a16:creationId xmlns:a16="http://schemas.microsoft.com/office/drawing/2014/main" id="{B418E19D-C29F-5E48-A249-09DE4B11B283}"/>
                </a:ext>
              </a:extLst>
            </p:cNvPr>
            <p:cNvSpPr/>
            <p:nvPr/>
          </p:nvSpPr>
          <p:spPr>
            <a:xfrm>
              <a:off x="1732644" y="4089624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性能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8" name="koppt-文本框">
              <a:extLst>
                <a:ext uri="{FF2B5EF4-FFF2-40B4-BE49-F238E27FC236}">
                  <a16:creationId xmlns:a16="http://schemas.microsoft.com/office/drawing/2014/main" id="{692E421A-32E9-644D-87AA-8E08D76C2BF1}"/>
                </a:ext>
              </a:extLst>
            </p:cNvPr>
            <p:cNvSpPr/>
            <p:nvPr/>
          </p:nvSpPr>
          <p:spPr>
            <a:xfrm>
              <a:off x="4227910" y="4056981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质量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9" name="koppt-文本框">
              <a:extLst>
                <a:ext uri="{FF2B5EF4-FFF2-40B4-BE49-F238E27FC236}">
                  <a16:creationId xmlns:a16="http://schemas.microsoft.com/office/drawing/2014/main" id="{E6A88563-090D-5646-A403-25EF7151EE48}"/>
                </a:ext>
              </a:extLst>
            </p:cNvPr>
            <p:cNvSpPr/>
            <p:nvPr/>
          </p:nvSpPr>
          <p:spPr>
            <a:xfrm>
              <a:off x="6747636" y="4072593"/>
              <a:ext cx="12164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Hans" altLang="en-US" sz="1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效率</a:t>
              </a:r>
              <a:endParaRPr lang="en-US" altLang="zh-CN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C7B006E9-6BC0-934B-B74B-2337BF60EA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0267" y="3844925"/>
              <a:ext cx="2621218" cy="1320860"/>
              <a:chOff x="3073" y="1775"/>
              <a:chExt cx="1534" cy="773"/>
            </a:xfrm>
          </p:grpSpPr>
          <p:sp>
            <p:nvSpPr>
              <p:cNvPr id="65" name="Freeform 5">
                <a:extLst>
                  <a:ext uri="{FF2B5EF4-FFF2-40B4-BE49-F238E27FC236}">
                    <a16:creationId xmlns:a16="http://schemas.microsoft.com/office/drawing/2014/main" id="{BB9DFB72-D154-6348-B4E6-E056C08A9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44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A406CD4C-D953-9244-80EF-CB6D41107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BE164F98-9873-A047-ABFF-5DBF4895EF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V="1">
              <a:off x="3525527" y="2374881"/>
              <a:ext cx="2621218" cy="1320860"/>
              <a:chOff x="3073" y="1775"/>
              <a:chExt cx="1534" cy="773"/>
            </a:xfrm>
            <a:solidFill>
              <a:schemeClr val="accent2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EE2850B6-0278-2242-A2BB-7B23F25FD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FAF323EF-91AD-C14A-89FF-D8C3F4743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66AD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 dirty="0"/>
              </a:p>
            </p:txBody>
          </p:sp>
        </p:grpSp>
        <p:grpSp>
          <p:nvGrpSpPr>
            <p:cNvPr id="57" name="Group 4">
              <a:extLst>
                <a:ext uri="{FF2B5EF4-FFF2-40B4-BE49-F238E27FC236}">
                  <a16:creationId xmlns:a16="http://schemas.microsoft.com/office/drawing/2014/main" id="{3C1BD013-5F02-7C4B-9328-52454E71A4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20787" y="3844925"/>
              <a:ext cx="2621218" cy="1320860"/>
              <a:chOff x="3073" y="1775"/>
              <a:chExt cx="1534" cy="773"/>
            </a:xfrm>
            <a:solidFill>
              <a:schemeClr val="accent3"/>
            </a:solidFill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4BECD445-324D-8147-BF68-409996A00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63A91509-7BC7-164A-93B9-E6EAFCD42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1775"/>
                <a:ext cx="1534" cy="773"/>
              </a:xfrm>
              <a:custGeom>
                <a:avLst/>
                <a:gdLst>
                  <a:gd name="T0" fmla="*/ 0 w 4352"/>
                  <a:gd name="T1" fmla="*/ 0 h 2184"/>
                  <a:gd name="T2" fmla="*/ 2176 w 4352"/>
                  <a:gd name="T3" fmla="*/ 2184 h 2184"/>
                  <a:gd name="T4" fmla="*/ 4352 w 4352"/>
                  <a:gd name="T5" fmla="*/ 0 h 2184"/>
                  <a:gd name="T6" fmla="*/ 4209 w 4352"/>
                  <a:gd name="T7" fmla="*/ 0 h 2184"/>
                  <a:gd name="T8" fmla="*/ 2176 w 4352"/>
                  <a:gd name="T9" fmla="*/ 2041 h 2184"/>
                  <a:gd name="T10" fmla="*/ 144 w 4352"/>
                  <a:gd name="T11" fmla="*/ 0 h 2184"/>
                  <a:gd name="T12" fmla="*/ 0 w 4352"/>
                  <a:gd name="T13" fmla="*/ 0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2" h="2184">
                    <a:moveTo>
                      <a:pt x="0" y="0"/>
                    </a:moveTo>
                    <a:cubicBezTo>
                      <a:pt x="0" y="1207"/>
                      <a:pt x="975" y="2184"/>
                      <a:pt x="2176" y="2184"/>
                    </a:cubicBezTo>
                    <a:cubicBezTo>
                      <a:pt x="3378" y="2184"/>
                      <a:pt x="4352" y="1207"/>
                      <a:pt x="4352" y="0"/>
                    </a:cubicBezTo>
                    <a:lnTo>
                      <a:pt x="4209" y="0"/>
                    </a:lnTo>
                    <a:cubicBezTo>
                      <a:pt x="4209" y="1127"/>
                      <a:pt x="3299" y="2041"/>
                      <a:pt x="2176" y="2041"/>
                    </a:cubicBezTo>
                    <a:cubicBezTo>
                      <a:pt x="1054" y="2041"/>
                      <a:pt x="144" y="1127"/>
                      <a:pt x="1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72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性能的衡量指标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83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通用素质能力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C3B869-386B-564C-8202-C687CA6520FA}"/>
              </a:ext>
            </a:extLst>
          </p:cNvPr>
          <p:cNvSpPr txBox="1"/>
          <p:nvPr/>
        </p:nvSpPr>
        <p:spPr>
          <a:xfrm>
            <a:off x="582598" y="2195401"/>
            <a:ext cx="3809782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学习能力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816AE7-9605-EE4A-80B4-27E9A88969DD}"/>
              </a:ext>
            </a:extLst>
          </p:cNvPr>
          <p:cNvSpPr txBox="1"/>
          <p:nvPr/>
        </p:nvSpPr>
        <p:spPr>
          <a:xfrm>
            <a:off x="582598" y="1499955"/>
            <a:ext cx="324427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沟通能力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1AC31D-C10C-BF46-8F87-4816D295F35C}"/>
              </a:ext>
            </a:extLst>
          </p:cNvPr>
          <p:cNvSpPr txBox="1"/>
          <p:nvPr/>
        </p:nvSpPr>
        <p:spPr>
          <a:xfrm>
            <a:off x="582598" y="2790915"/>
            <a:ext cx="3368909" cy="61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演讲口才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0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376128" cy="3437597"/>
            <a:chOff x="2364407" y="1152658"/>
            <a:chExt cx="3168170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930169" cy="4583462"/>
              <a:chOff x="5110408" y="1152658"/>
              <a:chExt cx="930169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0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4811" y="189368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85B131B0-09E0-8443-946B-DAF305354A8B}"/>
              </a:ext>
            </a:extLst>
          </p:cNvPr>
          <p:cNvCxnSpPr/>
          <p:nvPr/>
        </p:nvCxnSpPr>
        <p:spPr>
          <a:xfrm>
            <a:off x="3786312" y="955028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2">
            <a:extLst>
              <a:ext uri="{FF2B5EF4-FFF2-40B4-BE49-F238E27FC236}">
                <a16:creationId xmlns:a16="http://schemas.microsoft.com/office/drawing/2014/main" id="{2AD72542-AA5E-0547-99B3-231FD399791D}"/>
              </a:ext>
            </a:extLst>
          </p:cNvPr>
          <p:cNvCxnSpPr/>
          <p:nvPr/>
        </p:nvCxnSpPr>
        <p:spPr>
          <a:xfrm>
            <a:off x="3806144" y="3736329"/>
            <a:ext cx="0" cy="466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446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影响力组成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8" name="7c273de4-a495-4542-9591-9da9076d5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08B720-5A87-E545-833A-7710D560B7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3698" y="1430411"/>
            <a:ext cx="7892874" cy="2634962"/>
            <a:chOff x="524656" y="1764000"/>
            <a:chExt cx="10995832" cy="3670856"/>
          </a:xfrm>
        </p:grpSpPr>
        <p:grpSp>
          <p:nvGrpSpPr>
            <p:cNvPr id="10" name="î$ḷîḑe">
              <a:extLst>
                <a:ext uri="{FF2B5EF4-FFF2-40B4-BE49-F238E27FC236}">
                  <a16:creationId xmlns:a16="http://schemas.microsoft.com/office/drawing/2014/main" id="{5D44C3CE-20EE-9744-B144-7424FA4405CD}"/>
                </a:ext>
              </a:extLst>
            </p:cNvPr>
            <p:cNvGrpSpPr/>
            <p:nvPr/>
          </p:nvGrpSpPr>
          <p:grpSpPr>
            <a:xfrm>
              <a:off x="4260572" y="1764000"/>
              <a:ext cx="3670857" cy="3670856"/>
              <a:chOff x="2025650" y="1773238"/>
              <a:chExt cx="4551363" cy="4551362"/>
            </a:xfrm>
          </p:grpSpPr>
          <p:sp>
            <p:nvSpPr>
              <p:cNvPr id="20" name="ïs1ïḑé">
                <a:extLst>
                  <a:ext uri="{FF2B5EF4-FFF2-40B4-BE49-F238E27FC236}">
                    <a16:creationId xmlns:a16="http://schemas.microsoft.com/office/drawing/2014/main" id="{AB398F18-5B14-1646-AEF4-EFA8C0A7AC15}"/>
                  </a:ext>
                </a:extLst>
              </p:cNvPr>
              <p:cNvSpPr/>
              <p:nvPr/>
            </p:nvSpPr>
            <p:spPr bwMode="auto">
              <a:xfrm>
                <a:off x="2025650" y="2903538"/>
                <a:ext cx="1563688" cy="1150937"/>
              </a:xfrm>
              <a:custGeom>
                <a:avLst/>
                <a:gdLst>
                  <a:gd name="T0" fmla="*/ 705 w 985"/>
                  <a:gd name="T1" fmla="*/ 613 h 725"/>
                  <a:gd name="T2" fmla="*/ 712 w 985"/>
                  <a:gd name="T3" fmla="*/ 480 h 725"/>
                  <a:gd name="T4" fmla="*/ 731 w 985"/>
                  <a:gd name="T5" fmla="*/ 434 h 725"/>
                  <a:gd name="T6" fmla="*/ 748 w 985"/>
                  <a:gd name="T7" fmla="*/ 429 h 725"/>
                  <a:gd name="T8" fmla="*/ 802 w 985"/>
                  <a:gd name="T9" fmla="*/ 459 h 725"/>
                  <a:gd name="T10" fmla="*/ 847 w 985"/>
                  <a:gd name="T11" fmla="*/ 482 h 725"/>
                  <a:gd name="T12" fmla="*/ 886 w 985"/>
                  <a:gd name="T13" fmla="*/ 485 h 725"/>
                  <a:gd name="T14" fmla="*/ 928 w 985"/>
                  <a:gd name="T15" fmla="*/ 473 h 725"/>
                  <a:gd name="T16" fmla="*/ 959 w 985"/>
                  <a:gd name="T17" fmla="*/ 445 h 725"/>
                  <a:gd name="T18" fmla="*/ 978 w 985"/>
                  <a:gd name="T19" fmla="*/ 409 h 725"/>
                  <a:gd name="T20" fmla="*/ 983 w 985"/>
                  <a:gd name="T21" fmla="*/ 335 h 725"/>
                  <a:gd name="T22" fmla="*/ 969 w 985"/>
                  <a:gd name="T23" fmla="*/ 297 h 725"/>
                  <a:gd name="T24" fmla="*/ 939 w 985"/>
                  <a:gd name="T25" fmla="*/ 268 h 725"/>
                  <a:gd name="T26" fmla="*/ 896 w 985"/>
                  <a:gd name="T27" fmla="*/ 253 h 725"/>
                  <a:gd name="T28" fmla="*/ 858 w 985"/>
                  <a:gd name="T29" fmla="*/ 255 h 725"/>
                  <a:gd name="T30" fmla="*/ 790 w 985"/>
                  <a:gd name="T31" fmla="*/ 286 h 725"/>
                  <a:gd name="T32" fmla="*/ 745 w 985"/>
                  <a:gd name="T33" fmla="*/ 299 h 725"/>
                  <a:gd name="T34" fmla="*/ 727 w 985"/>
                  <a:gd name="T35" fmla="*/ 282 h 725"/>
                  <a:gd name="T36" fmla="*/ 718 w 985"/>
                  <a:gd name="T37" fmla="*/ 183 h 725"/>
                  <a:gd name="T38" fmla="*/ 614 w 985"/>
                  <a:gd name="T39" fmla="*/ 1 h 725"/>
                  <a:gd name="T40" fmla="*/ 484 w 985"/>
                  <a:gd name="T41" fmla="*/ 5 h 725"/>
                  <a:gd name="T42" fmla="*/ 436 w 985"/>
                  <a:gd name="T43" fmla="*/ 26 h 725"/>
                  <a:gd name="T44" fmla="*/ 431 w 985"/>
                  <a:gd name="T45" fmla="*/ 44 h 725"/>
                  <a:gd name="T46" fmla="*/ 439 w 985"/>
                  <a:gd name="T47" fmla="*/ 65 h 725"/>
                  <a:gd name="T48" fmla="*/ 475 w 985"/>
                  <a:gd name="T49" fmla="*/ 125 h 725"/>
                  <a:gd name="T50" fmla="*/ 484 w 985"/>
                  <a:gd name="T51" fmla="*/ 180 h 725"/>
                  <a:gd name="T52" fmla="*/ 479 w 985"/>
                  <a:gd name="T53" fmla="*/ 213 h 725"/>
                  <a:gd name="T54" fmla="*/ 458 w 985"/>
                  <a:gd name="T55" fmla="*/ 247 h 725"/>
                  <a:gd name="T56" fmla="*/ 425 w 985"/>
                  <a:gd name="T57" fmla="*/ 269 h 725"/>
                  <a:gd name="T58" fmla="*/ 376 w 985"/>
                  <a:gd name="T59" fmla="*/ 279 h 725"/>
                  <a:gd name="T60" fmla="*/ 337 w 985"/>
                  <a:gd name="T61" fmla="*/ 271 h 725"/>
                  <a:gd name="T62" fmla="*/ 302 w 985"/>
                  <a:gd name="T63" fmla="*/ 250 h 725"/>
                  <a:gd name="T64" fmla="*/ 277 w 985"/>
                  <a:gd name="T65" fmla="*/ 215 h 725"/>
                  <a:gd name="T66" fmla="*/ 268 w 985"/>
                  <a:gd name="T67" fmla="*/ 166 h 725"/>
                  <a:gd name="T68" fmla="*/ 274 w 985"/>
                  <a:gd name="T69" fmla="*/ 120 h 725"/>
                  <a:gd name="T70" fmla="*/ 296 w 985"/>
                  <a:gd name="T71" fmla="*/ 74 h 725"/>
                  <a:gd name="T72" fmla="*/ 319 w 985"/>
                  <a:gd name="T73" fmla="*/ 43 h 725"/>
                  <a:gd name="T74" fmla="*/ 315 w 985"/>
                  <a:gd name="T75" fmla="*/ 30 h 725"/>
                  <a:gd name="T76" fmla="*/ 270 w 985"/>
                  <a:gd name="T77" fmla="*/ 11 h 725"/>
                  <a:gd name="T78" fmla="*/ 176 w 985"/>
                  <a:gd name="T79" fmla="*/ 2 h 725"/>
                  <a:gd name="T80" fmla="*/ 0 w 985"/>
                  <a:gd name="T81" fmla="*/ 721 h 725"/>
                  <a:gd name="T82" fmla="*/ 130 w 985"/>
                  <a:gd name="T83" fmla="*/ 724 h 725"/>
                  <a:gd name="T84" fmla="*/ 275 w 985"/>
                  <a:gd name="T85" fmla="*/ 715 h 725"/>
                  <a:gd name="T86" fmla="*/ 338 w 985"/>
                  <a:gd name="T87" fmla="*/ 697 h 725"/>
                  <a:gd name="T88" fmla="*/ 345 w 985"/>
                  <a:gd name="T89" fmla="*/ 684 h 725"/>
                  <a:gd name="T90" fmla="*/ 322 w 985"/>
                  <a:gd name="T91" fmla="*/ 650 h 725"/>
                  <a:gd name="T92" fmla="*/ 288 w 985"/>
                  <a:gd name="T93" fmla="*/ 592 h 725"/>
                  <a:gd name="T94" fmla="*/ 278 w 985"/>
                  <a:gd name="T95" fmla="*/ 533 h 725"/>
                  <a:gd name="T96" fmla="*/ 284 w 985"/>
                  <a:gd name="T97" fmla="*/ 506 h 725"/>
                  <a:gd name="T98" fmla="*/ 303 w 985"/>
                  <a:gd name="T99" fmla="*/ 478 h 725"/>
                  <a:gd name="T100" fmla="*/ 358 w 985"/>
                  <a:gd name="T101" fmla="*/ 451 h 725"/>
                  <a:gd name="T102" fmla="*/ 414 w 985"/>
                  <a:gd name="T103" fmla="*/ 452 h 725"/>
                  <a:gd name="T104" fmla="*/ 468 w 985"/>
                  <a:gd name="T105" fmla="*/ 482 h 725"/>
                  <a:gd name="T106" fmla="*/ 488 w 985"/>
                  <a:gd name="T107" fmla="*/ 510 h 725"/>
                  <a:gd name="T108" fmla="*/ 493 w 985"/>
                  <a:gd name="T109" fmla="*/ 556 h 725"/>
                  <a:gd name="T110" fmla="*/ 478 w 985"/>
                  <a:gd name="T111" fmla="*/ 619 h 725"/>
                  <a:gd name="T112" fmla="*/ 460 w 985"/>
                  <a:gd name="T113" fmla="*/ 677 h 725"/>
                  <a:gd name="T114" fmla="*/ 478 w 985"/>
                  <a:gd name="T115" fmla="*/ 703 h 725"/>
                  <a:gd name="T116" fmla="*/ 526 w 985"/>
                  <a:gd name="T117" fmla="*/ 719 h 725"/>
                  <a:gd name="T118" fmla="*/ 706 w 985"/>
                  <a:gd name="T119" fmla="*/ 724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5" h="725">
                    <a:moveTo>
                      <a:pt x="706" y="724"/>
                    </a:moveTo>
                    <a:lnTo>
                      <a:pt x="706" y="724"/>
                    </a:lnTo>
                    <a:lnTo>
                      <a:pt x="705" y="668"/>
                    </a:lnTo>
                    <a:lnTo>
                      <a:pt x="705" y="613"/>
                    </a:lnTo>
                    <a:lnTo>
                      <a:pt x="705" y="564"/>
                    </a:lnTo>
                    <a:lnTo>
                      <a:pt x="707" y="518"/>
                    </a:lnTo>
                    <a:lnTo>
                      <a:pt x="709" y="499"/>
                    </a:lnTo>
                    <a:lnTo>
                      <a:pt x="712" y="480"/>
                    </a:lnTo>
                    <a:lnTo>
                      <a:pt x="716" y="465"/>
                    </a:lnTo>
                    <a:lnTo>
                      <a:pt x="720" y="452"/>
                    </a:lnTo>
                    <a:lnTo>
                      <a:pt x="725" y="441"/>
                    </a:lnTo>
                    <a:lnTo>
                      <a:pt x="731" y="434"/>
                    </a:lnTo>
                    <a:lnTo>
                      <a:pt x="739" y="430"/>
                    </a:lnTo>
                    <a:lnTo>
                      <a:pt x="742" y="429"/>
                    </a:lnTo>
                    <a:lnTo>
                      <a:pt x="748" y="429"/>
                    </a:lnTo>
                    <a:lnTo>
                      <a:pt x="748" y="429"/>
                    </a:lnTo>
                    <a:lnTo>
                      <a:pt x="755" y="430"/>
                    </a:lnTo>
                    <a:lnTo>
                      <a:pt x="760" y="431"/>
                    </a:lnTo>
                    <a:lnTo>
                      <a:pt x="774" y="438"/>
                    </a:lnTo>
                    <a:lnTo>
                      <a:pt x="802" y="459"/>
                    </a:lnTo>
                    <a:lnTo>
                      <a:pt x="818" y="469"/>
                    </a:lnTo>
                    <a:lnTo>
                      <a:pt x="828" y="475"/>
                    </a:lnTo>
                    <a:lnTo>
                      <a:pt x="837" y="478"/>
                    </a:lnTo>
                    <a:lnTo>
                      <a:pt x="847" y="482"/>
                    </a:lnTo>
                    <a:lnTo>
                      <a:pt x="860" y="483"/>
                    </a:lnTo>
                    <a:lnTo>
                      <a:pt x="872" y="485"/>
                    </a:lnTo>
                    <a:lnTo>
                      <a:pt x="886" y="485"/>
                    </a:lnTo>
                    <a:lnTo>
                      <a:pt x="886" y="485"/>
                    </a:lnTo>
                    <a:lnTo>
                      <a:pt x="897" y="483"/>
                    </a:lnTo>
                    <a:lnTo>
                      <a:pt x="909" y="480"/>
                    </a:lnTo>
                    <a:lnTo>
                      <a:pt x="918" y="478"/>
                    </a:lnTo>
                    <a:lnTo>
                      <a:pt x="928" y="473"/>
                    </a:lnTo>
                    <a:lnTo>
                      <a:pt x="937" y="468"/>
                    </a:lnTo>
                    <a:lnTo>
                      <a:pt x="945" y="461"/>
                    </a:lnTo>
                    <a:lnTo>
                      <a:pt x="952" y="454"/>
                    </a:lnTo>
                    <a:lnTo>
                      <a:pt x="959" y="445"/>
                    </a:lnTo>
                    <a:lnTo>
                      <a:pt x="965" y="437"/>
                    </a:lnTo>
                    <a:lnTo>
                      <a:pt x="970" y="429"/>
                    </a:lnTo>
                    <a:lnTo>
                      <a:pt x="974" y="419"/>
                    </a:lnTo>
                    <a:lnTo>
                      <a:pt x="978" y="409"/>
                    </a:lnTo>
                    <a:lnTo>
                      <a:pt x="984" y="388"/>
                    </a:lnTo>
                    <a:lnTo>
                      <a:pt x="985" y="367"/>
                    </a:lnTo>
                    <a:lnTo>
                      <a:pt x="985" y="345"/>
                    </a:lnTo>
                    <a:lnTo>
                      <a:pt x="983" y="335"/>
                    </a:lnTo>
                    <a:lnTo>
                      <a:pt x="981" y="325"/>
                    </a:lnTo>
                    <a:lnTo>
                      <a:pt x="977" y="315"/>
                    </a:lnTo>
                    <a:lnTo>
                      <a:pt x="973" y="306"/>
                    </a:lnTo>
                    <a:lnTo>
                      <a:pt x="969" y="297"/>
                    </a:lnTo>
                    <a:lnTo>
                      <a:pt x="962" y="289"/>
                    </a:lnTo>
                    <a:lnTo>
                      <a:pt x="955" y="280"/>
                    </a:lnTo>
                    <a:lnTo>
                      <a:pt x="948" y="273"/>
                    </a:lnTo>
                    <a:lnTo>
                      <a:pt x="939" y="268"/>
                    </a:lnTo>
                    <a:lnTo>
                      <a:pt x="930" y="262"/>
                    </a:lnTo>
                    <a:lnTo>
                      <a:pt x="920" y="258"/>
                    </a:lnTo>
                    <a:lnTo>
                      <a:pt x="909" y="255"/>
                    </a:lnTo>
                    <a:lnTo>
                      <a:pt x="896" y="253"/>
                    </a:lnTo>
                    <a:lnTo>
                      <a:pt x="883" y="253"/>
                    </a:lnTo>
                    <a:lnTo>
                      <a:pt x="883" y="253"/>
                    </a:lnTo>
                    <a:lnTo>
                      <a:pt x="871" y="253"/>
                    </a:lnTo>
                    <a:lnTo>
                      <a:pt x="858" y="255"/>
                    </a:lnTo>
                    <a:lnTo>
                      <a:pt x="846" y="258"/>
                    </a:lnTo>
                    <a:lnTo>
                      <a:pt x="835" y="264"/>
                    </a:lnTo>
                    <a:lnTo>
                      <a:pt x="811" y="275"/>
                    </a:lnTo>
                    <a:lnTo>
                      <a:pt x="790" y="286"/>
                    </a:lnTo>
                    <a:lnTo>
                      <a:pt x="769" y="294"/>
                    </a:lnTo>
                    <a:lnTo>
                      <a:pt x="760" y="299"/>
                    </a:lnTo>
                    <a:lnTo>
                      <a:pt x="752" y="299"/>
                    </a:lnTo>
                    <a:lnTo>
                      <a:pt x="745" y="299"/>
                    </a:lnTo>
                    <a:lnTo>
                      <a:pt x="738" y="296"/>
                    </a:lnTo>
                    <a:lnTo>
                      <a:pt x="732" y="290"/>
                    </a:lnTo>
                    <a:lnTo>
                      <a:pt x="727" y="282"/>
                    </a:lnTo>
                    <a:lnTo>
                      <a:pt x="727" y="282"/>
                    </a:lnTo>
                    <a:lnTo>
                      <a:pt x="724" y="269"/>
                    </a:lnTo>
                    <a:lnTo>
                      <a:pt x="721" y="247"/>
                    </a:lnTo>
                    <a:lnTo>
                      <a:pt x="720" y="219"/>
                    </a:lnTo>
                    <a:lnTo>
                      <a:pt x="718" y="183"/>
                    </a:lnTo>
                    <a:lnTo>
                      <a:pt x="717" y="99"/>
                    </a:lnTo>
                    <a:lnTo>
                      <a:pt x="718" y="6"/>
                    </a:lnTo>
                    <a:lnTo>
                      <a:pt x="718" y="6"/>
                    </a:lnTo>
                    <a:lnTo>
                      <a:pt x="614" y="1"/>
                    </a:lnTo>
                    <a:lnTo>
                      <a:pt x="565" y="0"/>
                    </a:lnTo>
                    <a:lnTo>
                      <a:pt x="521" y="1"/>
                    </a:lnTo>
                    <a:lnTo>
                      <a:pt x="502" y="2"/>
                    </a:lnTo>
                    <a:lnTo>
                      <a:pt x="484" y="5"/>
                    </a:lnTo>
                    <a:lnTo>
                      <a:pt x="468" y="9"/>
                    </a:lnTo>
                    <a:lnTo>
                      <a:pt x="454" y="13"/>
                    </a:lnTo>
                    <a:lnTo>
                      <a:pt x="445" y="19"/>
                    </a:lnTo>
                    <a:lnTo>
                      <a:pt x="436" y="26"/>
                    </a:lnTo>
                    <a:lnTo>
                      <a:pt x="433" y="30"/>
                    </a:lnTo>
                    <a:lnTo>
                      <a:pt x="432" y="34"/>
                    </a:lnTo>
                    <a:lnTo>
                      <a:pt x="431" y="39"/>
                    </a:lnTo>
                    <a:lnTo>
                      <a:pt x="431" y="44"/>
                    </a:lnTo>
                    <a:lnTo>
                      <a:pt x="431" y="44"/>
                    </a:lnTo>
                    <a:lnTo>
                      <a:pt x="431" y="50"/>
                    </a:lnTo>
                    <a:lnTo>
                      <a:pt x="433" y="55"/>
                    </a:lnTo>
                    <a:lnTo>
                      <a:pt x="439" y="65"/>
                    </a:lnTo>
                    <a:lnTo>
                      <a:pt x="457" y="90"/>
                    </a:lnTo>
                    <a:lnTo>
                      <a:pt x="467" y="106"/>
                    </a:lnTo>
                    <a:lnTo>
                      <a:pt x="471" y="116"/>
                    </a:lnTo>
                    <a:lnTo>
                      <a:pt x="475" y="125"/>
                    </a:lnTo>
                    <a:lnTo>
                      <a:pt x="479" y="138"/>
                    </a:lnTo>
                    <a:lnTo>
                      <a:pt x="482" y="150"/>
                    </a:lnTo>
                    <a:lnTo>
                      <a:pt x="484" y="164"/>
                    </a:lnTo>
                    <a:lnTo>
                      <a:pt x="484" y="180"/>
                    </a:lnTo>
                    <a:lnTo>
                      <a:pt x="484" y="180"/>
                    </a:lnTo>
                    <a:lnTo>
                      <a:pt x="484" y="192"/>
                    </a:lnTo>
                    <a:lnTo>
                      <a:pt x="482" y="204"/>
                    </a:lnTo>
                    <a:lnTo>
                      <a:pt x="479" y="213"/>
                    </a:lnTo>
                    <a:lnTo>
                      <a:pt x="475" y="223"/>
                    </a:lnTo>
                    <a:lnTo>
                      <a:pt x="470" y="232"/>
                    </a:lnTo>
                    <a:lnTo>
                      <a:pt x="464" y="240"/>
                    </a:lnTo>
                    <a:lnTo>
                      <a:pt x="458" y="247"/>
                    </a:lnTo>
                    <a:lnTo>
                      <a:pt x="450" y="254"/>
                    </a:lnTo>
                    <a:lnTo>
                      <a:pt x="443" y="260"/>
                    </a:lnTo>
                    <a:lnTo>
                      <a:pt x="435" y="265"/>
                    </a:lnTo>
                    <a:lnTo>
                      <a:pt x="425" y="269"/>
                    </a:lnTo>
                    <a:lnTo>
                      <a:pt x="417" y="272"/>
                    </a:lnTo>
                    <a:lnTo>
                      <a:pt x="407" y="275"/>
                    </a:lnTo>
                    <a:lnTo>
                      <a:pt x="397" y="278"/>
                    </a:lnTo>
                    <a:lnTo>
                      <a:pt x="376" y="279"/>
                    </a:lnTo>
                    <a:lnTo>
                      <a:pt x="366" y="278"/>
                    </a:lnTo>
                    <a:lnTo>
                      <a:pt x="356" y="276"/>
                    </a:lnTo>
                    <a:lnTo>
                      <a:pt x="347" y="275"/>
                    </a:lnTo>
                    <a:lnTo>
                      <a:pt x="337" y="271"/>
                    </a:lnTo>
                    <a:lnTo>
                      <a:pt x="327" y="268"/>
                    </a:lnTo>
                    <a:lnTo>
                      <a:pt x="319" y="262"/>
                    </a:lnTo>
                    <a:lnTo>
                      <a:pt x="310" y="257"/>
                    </a:lnTo>
                    <a:lnTo>
                      <a:pt x="302" y="250"/>
                    </a:lnTo>
                    <a:lnTo>
                      <a:pt x="295" y="243"/>
                    </a:lnTo>
                    <a:lnTo>
                      <a:pt x="288" y="234"/>
                    </a:lnTo>
                    <a:lnTo>
                      <a:pt x="282" y="226"/>
                    </a:lnTo>
                    <a:lnTo>
                      <a:pt x="277" y="215"/>
                    </a:lnTo>
                    <a:lnTo>
                      <a:pt x="274" y="205"/>
                    </a:lnTo>
                    <a:lnTo>
                      <a:pt x="271" y="192"/>
                    </a:lnTo>
                    <a:lnTo>
                      <a:pt x="268" y="180"/>
                    </a:lnTo>
                    <a:lnTo>
                      <a:pt x="268" y="166"/>
                    </a:lnTo>
                    <a:lnTo>
                      <a:pt x="268" y="166"/>
                    </a:lnTo>
                    <a:lnTo>
                      <a:pt x="268" y="149"/>
                    </a:lnTo>
                    <a:lnTo>
                      <a:pt x="271" y="132"/>
                    </a:lnTo>
                    <a:lnTo>
                      <a:pt x="274" y="120"/>
                    </a:lnTo>
                    <a:lnTo>
                      <a:pt x="277" y="107"/>
                    </a:lnTo>
                    <a:lnTo>
                      <a:pt x="282" y="97"/>
                    </a:lnTo>
                    <a:lnTo>
                      <a:pt x="287" y="88"/>
                    </a:lnTo>
                    <a:lnTo>
                      <a:pt x="296" y="74"/>
                    </a:lnTo>
                    <a:lnTo>
                      <a:pt x="306" y="62"/>
                    </a:lnTo>
                    <a:lnTo>
                      <a:pt x="315" y="53"/>
                    </a:lnTo>
                    <a:lnTo>
                      <a:pt x="317" y="48"/>
                    </a:lnTo>
                    <a:lnTo>
                      <a:pt x="319" y="43"/>
                    </a:lnTo>
                    <a:lnTo>
                      <a:pt x="319" y="39"/>
                    </a:lnTo>
                    <a:lnTo>
                      <a:pt x="317" y="33"/>
                    </a:lnTo>
                    <a:lnTo>
                      <a:pt x="317" y="33"/>
                    </a:lnTo>
                    <a:lnTo>
                      <a:pt x="315" y="30"/>
                    </a:lnTo>
                    <a:lnTo>
                      <a:pt x="312" y="26"/>
                    </a:lnTo>
                    <a:lnTo>
                      <a:pt x="302" y="20"/>
                    </a:lnTo>
                    <a:lnTo>
                      <a:pt x="287" y="15"/>
                    </a:lnTo>
                    <a:lnTo>
                      <a:pt x="270" y="11"/>
                    </a:lnTo>
                    <a:lnTo>
                      <a:pt x="249" y="8"/>
                    </a:lnTo>
                    <a:lnTo>
                      <a:pt x="226" y="5"/>
                    </a:lnTo>
                    <a:lnTo>
                      <a:pt x="176" y="2"/>
                    </a:lnTo>
                    <a:lnTo>
                      <a:pt x="176" y="2"/>
                    </a:lnTo>
                    <a:lnTo>
                      <a:pt x="123" y="1"/>
                    </a:lnTo>
                    <a:lnTo>
                      <a:pt x="74" y="2"/>
                    </a:lnTo>
                    <a:lnTo>
                      <a:pt x="0" y="4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74" y="724"/>
                    </a:lnTo>
                    <a:lnTo>
                      <a:pt x="130" y="724"/>
                    </a:lnTo>
                    <a:lnTo>
                      <a:pt x="192" y="722"/>
                    </a:lnTo>
                    <a:lnTo>
                      <a:pt x="221" y="721"/>
                    </a:lnTo>
                    <a:lnTo>
                      <a:pt x="249" y="718"/>
                    </a:lnTo>
                    <a:lnTo>
                      <a:pt x="275" y="715"/>
                    </a:lnTo>
                    <a:lnTo>
                      <a:pt x="299" y="711"/>
                    </a:lnTo>
                    <a:lnTo>
                      <a:pt x="319" y="707"/>
                    </a:lnTo>
                    <a:lnTo>
                      <a:pt x="333" y="700"/>
                    </a:lnTo>
                    <a:lnTo>
                      <a:pt x="338" y="697"/>
                    </a:lnTo>
                    <a:lnTo>
                      <a:pt x="342" y="693"/>
                    </a:lnTo>
                    <a:lnTo>
                      <a:pt x="344" y="689"/>
                    </a:lnTo>
                    <a:lnTo>
                      <a:pt x="345" y="684"/>
                    </a:lnTo>
                    <a:lnTo>
                      <a:pt x="345" y="684"/>
                    </a:lnTo>
                    <a:lnTo>
                      <a:pt x="344" y="679"/>
                    </a:lnTo>
                    <a:lnTo>
                      <a:pt x="341" y="675"/>
                    </a:lnTo>
                    <a:lnTo>
                      <a:pt x="333" y="663"/>
                    </a:lnTo>
                    <a:lnTo>
                      <a:pt x="322" y="650"/>
                    </a:lnTo>
                    <a:lnTo>
                      <a:pt x="310" y="634"/>
                    </a:lnTo>
                    <a:lnTo>
                      <a:pt x="298" y="615"/>
                    </a:lnTo>
                    <a:lnTo>
                      <a:pt x="292" y="605"/>
                    </a:lnTo>
                    <a:lnTo>
                      <a:pt x="288" y="592"/>
                    </a:lnTo>
                    <a:lnTo>
                      <a:pt x="284" y="580"/>
                    </a:lnTo>
                    <a:lnTo>
                      <a:pt x="281" y="566"/>
                    </a:lnTo>
                    <a:lnTo>
                      <a:pt x="278" y="550"/>
                    </a:lnTo>
                    <a:lnTo>
                      <a:pt x="278" y="533"/>
                    </a:lnTo>
                    <a:lnTo>
                      <a:pt x="278" y="533"/>
                    </a:lnTo>
                    <a:lnTo>
                      <a:pt x="280" y="524"/>
                    </a:lnTo>
                    <a:lnTo>
                      <a:pt x="281" y="514"/>
                    </a:lnTo>
                    <a:lnTo>
                      <a:pt x="284" y="506"/>
                    </a:lnTo>
                    <a:lnTo>
                      <a:pt x="288" y="497"/>
                    </a:lnTo>
                    <a:lnTo>
                      <a:pt x="292" y="490"/>
                    </a:lnTo>
                    <a:lnTo>
                      <a:pt x="298" y="483"/>
                    </a:lnTo>
                    <a:lnTo>
                      <a:pt x="303" y="478"/>
                    </a:lnTo>
                    <a:lnTo>
                      <a:pt x="309" y="472"/>
                    </a:lnTo>
                    <a:lnTo>
                      <a:pt x="324" y="462"/>
                    </a:lnTo>
                    <a:lnTo>
                      <a:pt x="341" y="457"/>
                    </a:lnTo>
                    <a:lnTo>
                      <a:pt x="358" y="451"/>
                    </a:lnTo>
                    <a:lnTo>
                      <a:pt x="376" y="450"/>
                    </a:lnTo>
                    <a:lnTo>
                      <a:pt x="376" y="450"/>
                    </a:lnTo>
                    <a:lnTo>
                      <a:pt x="396" y="450"/>
                    </a:lnTo>
                    <a:lnTo>
                      <a:pt x="414" y="452"/>
                    </a:lnTo>
                    <a:lnTo>
                      <a:pt x="431" y="458"/>
                    </a:lnTo>
                    <a:lnTo>
                      <a:pt x="447" y="465"/>
                    </a:lnTo>
                    <a:lnTo>
                      <a:pt x="461" y="476"/>
                    </a:lnTo>
                    <a:lnTo>
                      <a:pt x="468" y="482"/>
                    </a:lnTo>
                    <a:lnTo>
                      <a:pt x="474" y="487"/>
                    </a:lnTo>
                    <a:lnTo>
                      <a:pt x="479" y="494"/>
                    </a:lnTo>
                    <a:lnTo>
                      <a:pt x="484" y="503"/>
                    </a:lnTo>
                    <a:lnTo>
                      <a:pt x="488" y="510"/>
                    </a:lnTo>
                    <a:lnTo>
                      <a:pt x="489" y="520"/>
                    </a:lnTo>
                    <a:lnTo>
                      <a:pt x="489" y="520"/>
                    </a:lnTo>
                    <a:lnTo>
                      <a:pt x="493" y="538"/>
                    </a:lnTo>
                    <a:lnTo>
                      <a:pt x="493" y="556"/>
                    </a:lnTo>
                    <a:lnTo>
                      <a:pt x="492" y="573"/>
                    </a:lnTo>
                    <a:lnTo>
                      <a:pt x="488" y="589"/>
                    </a:lnTo>
                    <a:lnTo>
                      <a:pt x="482" y="605"/>
                    </a:lnTo>
                    <a:lnTo>
                      <a:pt x="478" y="619"/>
                    </a:lnTo>
                    <a:lnTo>
                      <a:pt x="467" y="645"/>
                    </a:lnTo>
                    <a:lnTo>
                      <a:pt x="463" y="656"/>
                    </a:lnTo>
                    <a:lnTo>
                      <a:pt x="460" y="668"/>
                    </a:lnTo>
                    <a:lnTo>
                      <a:pt x="460" y="677"/>
                    </a:lnTo>
                    <a:lnTo>
                      <a:pt x="463" y="687"/>
                    </a:lnTo>
                    <a:lnTo>
                      <a:pt x="465" y="691"/>
                    </a:lnTo>
                    <a:lnTo>
                      <a:pt x="468" y="696"/>
                    </a:lnTo>
                    <a:lnTo>
                      <a:pt x="478" y="703"/>
                    </a:lnTo>
                    <a:lnTo>
                      <a:pt x="492" y="710"/>
                    </a:lnTo>
                    <a:lnTo>
                      <a:pt x="510" y="715"/>
                    </a:lnTo>
                    <a:lnTo>
                      <a:pt x="510" y="715"/>
                    </a:lnTo>
                    <a:lnTo>
                      <a:pt x="526" y="719"/>
                    </a:lnTo>
                    <a:lnTo>
                      <a:pt x="545" y="721"/>
                    </a:lnTo>
                    <a:lnTo>
                      <a:pt x="591" y="724"/>
                    </a:lnTo>
                    <a:lnTo>
                      <a:pt x="646" y="725"/>
                    </a:lnTo>
                    <a:lnTo>
                      <a:pt x="706" y="724"/>
                    </a:lnTo>
                    <a:lnTo>
                      <a:pt x="706" y="72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1iḍé">
                <a:extLst>
                  <a:ext uri="{FF2B5EF4-FFF2-40B4-BE49-F238E27FC236}">
                    <a16:creationId xmlns:a16="http://schemas.microsoft.com/office/drawing/2014/main" id="{DA5F1B61-D68A-D544-B762-6A881BAED61A}"/>
                  </a:ext>
                </a:extLst>
              </p:cNvPr>
              <p:cNvSpPr/>
              <p:nvPr/>
            </p:nvSpPr>
            <p:spPr bwMode="auto">
              <a:xfrm>
                <a:off x="5013325" y="1773238"/>
                <a:ext cx="1563688" cy="1149350"/>
              </a:xfrm>
              <a:custGeom>
                <a:avLst/>
                <a:gdLst>
                  <a:gd name="T0" fmla="*/ 985 w 985"/>
                  <a:gd name="T1" fmla="*/ 74 h 724"/>
                  <a:gd name="T2" fmla="*/ 978 w 985"/>
                  <a:gd name="T3" fmla="*/ 45 h 724"/>
                  <a:gd name="T4" fmla="*/ 949 w 985"/>
                  <a:gd name="T5" fmla="*/ 13 h 724"/>
                  <a:gd name="T6" fmla="*/ 901 w 985"/>
                  <a:gd name="T7" fmla="*/ 0 h 724"/>
                  <a:gd name="T8" fmla="*/ 269 w 985"/>
                  <a:gd name="T9" fmla="*/ 32 h 724"/>
                  <a:gd name="T10" fmla="*/ 267 w 985"/>
                  <a:gd name="T11" fmla="*/ 189 h 724"/>
                  <a:gd name="T12" fmla="*/ 260 w 985"/>
                  <a:gd name="T13" fmla="*/ 270 h 724"/>
                  <a:gd name="T14" fmla="*/ 246 w 985"/>
                  <a:gd name="T15" fmla="*/ 327 h 724"/>
                  <a:gd name="T16" fmla="*/ 232 w 985"/>
                  <a:gd name="T17" fmla="*/ 344 h 724"/>
                  <a:gd name="T18" fmla="*/ 222 w 985"/>
                  <a:gd name="T19" fmla="*/ 345 h 724"/>
                  <a:gd name="T20" fmla="*/ 202 w 985"/>
                  <a:gd name="T21" fmla="*/ 328 h 724"/>
                  <a:gd name="T22" fmla="*/ 164 w 985"/>
                  <a:gd name="T23" fmla="*/ 295 h 724"/>
                  <a:gd name="T24" fmla="*/ 127 w 985"/>
                  <a:gd name="T25" fmla="*/ 280 h 724"/>
                  <a:gd name="T26" fmla="*/ 93 w 985"/>
                  <a:gd name="T27" fmla="*/ 275 h 724"/>
                  <a:gd name="T28" fmla="*/ 61 w 985"/>
                  <a:gd name="T29" fmla="*/ 281 h 724"/>
                  <a:gd name="T30" fmla="*/ 34 w 985"/>
                  <a:gd name="T31" fmla="*/ 294 h 724"/>
                  <a:gd name="T32" fmla="*/ 16 w 985"/>
                  <a:gd name="T33" fmla="*/ 313 h 724"/>
                  <a:gd name="T34" fmla="*/ 5 w 985"/>
                  <a:gd name="T35" fmla="*/ 338 h 724"/>
                  <a:gd name="T36" fmla="*/ 1 w 985"/>
                  <a:gd name="T37" fmla="*/ 396 h 724"/>
                  <a:gd name="T38" fmla="*/ 19 w 985"/>
                  <a:gd name="T39" fmla="*/ 449 h 724"/>
                  <a:gd name="T40" fmla="*/ 41 w 985"/>
                  <a:gd name="T41" fmla="*/ 477 h 724"/>
                  <a:gd name="T42" fmla="*/ 64 w 985"/>
                  <a:gd name="T43" fmla="*/ 489 h 724"/>
                  <a:gd name="T44" fmla="*/ 92 w 985"/>
                  <a:gd name="T45" fmla="*/ 493 h 724"/>
                  <a:gd name="T46" fmla="*/ 143 w 985"/>
                  <a:gd name="T47" fmla="*/ 488 h 724"/>
                  <a:gd name="T48" fmla="*/ 197 w 985"/>
                  <a:gd name="T49" fmla="*/ 465 h 724"/>
                  <a:gd name="T50" fmla="*/ 227 w 985"/>
                  <a:gd name="T51" fmla="*/ 460 h 724"/>
                  <a:gd name="T52" fmla="*/ 251 w 985"/>
                  <a:gd name="T53" fmla="*/ 477 h 724"/>
                  <a:gd name="T54" fmla="*/ 262 w 985"/>
                  <a:gd name="T55" fmla="*/ 510 h 724"/>
                  <a:gd name="T56" fmla="*/ 271 w 985"/>
                  <a:gd name="T57" fmla="*/ 570 h 724"/>
                  <a:gd name="T58" fmla="*/ 271 w 985"/>
                  <a:gd name="T59" fmla="*/ 718 h 724"/>
                  <a:gd name="T60" fmla="*/ 517 w 985"/>
                  <a:gd name="T61" fmla="*/ 724 h 724"/>
                  <a:gd name="T62" fmla="*/ 546 w 985"/>
                  <a:gd name="T63" fmla="*/ 720 h 724"/>
                  <a:gd name="T64" fmla="*/ 570 w 985"/>
                  <a:gd name="T65" fmla="*/ 700 h 724"/>
                  <a:gd name="T66" fmla="*/ 575 w 985"/>
                  <a:gd name="T67" fmla="*/ 678 h 724"/>
                  <a:gd name="T68" fmla="*/ 566 w 985"/>
                  <a:gd name="T69" fmla="*/ 657 h 724"/>
                  <a:gd name="T70" fmla="*/ 522 w 985"/>
                  <a:gd name="T71" fmla="*/ 577 h 724"/>
                  <a:gd name="T72" fmla="*/ 510 w 985"/>
                  <a:gd name="T73" fmla="*/ 533 h 724"/>
                  <a:gd name="T74" fmla="*/ 511 w 985"/>
                  <a:gd name="T75" fmla="*/ 509 h 724"/>
                  <a:gd name="T76" fmla="*/ 521 w 985"/>
                  <a:gd name="T77" fmla="*/ 477 h 724"/>
                  <a:gd name="T78" fmla="*/ 542 w 985"/>
                  <a:gd name="T79" fmla="*/ 450 h 724"/>
                  <a:gd name="T80" fmla="*/ 568 w 985"/>
                  <a:gd name="T81" fmla="*/ 431 h 724"/>
                  <a:gd name="T82" fmla="*/ 601 w 985"/>
                  <a:gd name="T83" fmla="*/ 418 h 724"/>
                  <a:gd name="T84" fmla="*/ 624 w 985"/>
                  <a:gd name="T85" fmla="*/ 414 h 724"/>
                  <a:gd name="T86" fmla="*/ 658 w 985"/>
                  <a:gd name="T87" fmla="*/ 414 h 724"/>
                  <a:gd name="T88" fmla="*/ 690 w 985"/>
                  <a:gd name="T89" fmla="*/ 424 h 724"/>
                  <a:gd name="T90" fmla="*/ 719 w 985"/>
                  <a:gd name="T91" fmla="*/ 442 h 724"/>
                  <a:gd name="T92" fmla="*/ 740 w 985"/>
                  <a:gd name="T93" fmla="*/ 472 h 724"/>
                  <a:gd name="T94" fmla="*/ 752 w 985"/>
                  <a:gd name="T95" fmla="*/ 512 h 724"/>
                  <a:gd name="T96" fmla="*/ 753 w 985"/>
                  <a:gd name="T97" fmla="*/ 544 h 724"/>
                  <a:gd name="T98" fmla="*/ 746 w 985"/>
                  <a:gd name="T99" fmla="*/ 580 h 724"/>
                  <a:gd name="T100" fmla="*/ 728 w 985"/>
                  <a:gd name="T101" fmla="*/ 619 h 724"/>
                  <a:gd name="T102" fmla="*/ 704 w 985"/>
                  <a:gd name="T103" fmla="*/ 660 h 724"/>
                  <a:gd name="T104" fmla="*/ 696 w 985"/>
                  <a:gd name="T105" fmla="*/ 686 h 724"/>
                  <a:gd name="T106" fmla="*/ 697 w 985"/>
                  <a:gd name="T107" fmla="*/ 695 h 724"/>
                  <a:gd name="T108" fmla="*/ 714 w 985"/>
                  <a:gd name="T109" fmla="*/ 706 h 724"/>
                  <a:gd name="T110" fmla="*/ 763 w 985"/>
                  <a:gd name="T111" fmla="*/ 716 h 724"/>
                  <a:gd name="T112" fmla="*/ 905 w 985"/>
                  <a:gd name="T113" fmla="*/ 717 h 724"/>
                  <a:gd name="T114" fmla="*/ 985 w 985"/>
                  <a:gd name="T115" fmla="*/ 716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24">
                    <a:moveTo>
                      <a:pt x="985" y="716"/>
                    </a:moveTo>
                    <a:lnTo>
                      <a:pt x="985" y="74"/>
                    </a:lnTo>
                    <a:lnTo>
                      <a:pt x="985" y="74"/>
                    </a:lnTo>
                    <a:lnTo>
                      <a:pt x="985" y="67"/>
                    </a:lnTo>
                    <a:lnTo>
                      <a:pt x="984" y="59"/>
                    </a:lnTo>
                    <a:lnTo>
                      <a:pt x="978" y="45"/>
                    </a:lnTo>
                    <a:lnTo>
                      <a:pt x="971" y="32"/>
                    </a:lnTo>
                    <a:lnTo>
                      <a:pt x="960" y="21"/>
                    </a:lnTo>
                    <a:lnTo>
                      <a:pt x="949" y="13"/>
                    </a:lnTo>
                    <a:lnTo>
                      <a:pt x="933" y="6"/>
                    </a:lnTo>
                    <a:lnTo>
                      <a:pt x="918" y="1"/>
                    </a:lnTo>
                    <a:lnTo>
                      <a:pt x="901" y="0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69" y="32"/>
                    </a:lnTo>
                    <a:lnTo>
                      <a:pt x="269" y="77"/>
                    </a:lnTo>
                    <a:lnTo>
                      <a:pt x="269" y="131"/>
                    </a:lnTo>
                    <a:lnTo>
                      <a:pt x="267" y="189"/>
                    </a:lnTo>
                    <a:lnTo>
                      <a:pt x="267" y="189"/>
                    </a:lnTo>
                    <a:lnTo>
                      <a:pt x="262" y="245"/>
                    </a:lnTo>
                    <a:lnTo>
                      <a:pt x="260" y="270"/>
                    </a:lnTo>
                    <a:lnTo>
                      <a:pt x="255" y="292"/>
                    </a:lnTo>
                    <a:lnTo>
                      <a:pt x="251" y="312"/>
                    </a:lnTo>
                    <a:lnTo>
                      <a:pt x="246" y="327"/>
                    </a:lnTo>
                    <a:lnTo>
                      <a:pt x="239" y="338"/>
                    </a:lnTo>
                    <a:lnTo>
                      <a:pt x="236" y="342"/>
                    </a:lnTo>
                    <a:lnTo>
                      <a:pt x="232" y="344"/>
                    </a:lnTo>
                    <a:lnTo>
                      <a:pt x="232" y="344"/>
                    </a:lnTo>
                    <a:lnTo>
                      <a:pt x="226" y="345"/>
                    </a:lnTo>
                    <a:lnTo>
                      <a:pt x="222" y="345"/>
                    </a:lnTo>
                    <a:lnTo>
                      <a:pt x="216" y="342"/>
                    </a:lnTo>
                    <a:lnTo>
                      <a:pt x="212" y="338"/>
                    </a:lnTo>
                    <a:lnTo>
                      <a:pt x="202" y="328"/>
                    </a:lnTo>
                    <a:lnTo>
                      <a:pt x="190" y="315"/>
                    </a:lnTo>
                    <a:lnTo>
                      <a:pt x="174" y="301"/>
                    </a:lnTo>
                    <a:lnTo>
                      <a:pt x="164" y="295"/>
                    </a:lnTo>
                    <a:lnTo>
                      <a:pt x="153" y="289"/>
                    </a:lnTo>
                    <a:lnTo>
                      <a:pt x="141" y="284"/>
                    </a:lnTo>
                    <a:lnTo>
                      <a:pt x="127" y="280"/>
                    </a:lnTo>
                    <a:lnTo>
                      <a:pt x="111" y="277"/>
                    </a:lnTo>
                    <a:lnTo>
                      <a:pt x="93" y="275"/>
                    </a:lnTo>
                    <a:lnTo>
                      <a:pt x="93" y="275"/>
                    </a:lnTo>
                    <a:lnTo>
                      <a:pt x="82" y="277"/>
                    </a:lnTo>
                    <a:lnTo>
                      <a:pt x="71" y="278"/>
                    </a:lnTo>
                    <a:lnTo>
                      <a:pt x="61" y="281"/>
                    </a:lnTo>
                    <a:lnTo>
                      <a:pt x="51" y="284"/>
                    </a:lnTo>
                    <a:lnTo>
                      <a:pt x="43" y="288"/>
                    </a:lnTo>
                    <a:lnTo>
                      <a:pt x="34" y="294"/>
                    </a:lnTo>
                    <a:lnTo>
                      <a:pt x="27" y="299"/>
                    </a:lnTo>
                    <a:lnTo>
                      <a:pt x="22" y="306"/>
                    </a:lnTo>
                    <a:lnTo>
                      <a:pt x="16" y="313"/>
                    </a:lnTo>
                    <a:lnTo>
                      <a:pt x="12" y="322"/>
                    </a:lnTo>
                    <a:lnTo>
                      <a:pt x="8" y="330"/>
                    </a:lnTo>
                    <a:lnTo>
                      <a:pt x="5" y="338"/>
                    </a:lnTo>
                    <a:lnTo>
                      <a:pt x="1" y="356"/>
                    </a:lnTo>
                    <a:lnTo>
                      <a:pt x="0" y="376"/>
                    </a:lnTo>
                    <a:lnTo>
                      <a:pt x="1" y="396"/>
                    </a:lnTo>
                    <a:lnTo>
                      <a:pt x="4" y="414"/>
                    </a:lnTo>
                    <a:lnTo>
                      <a:pt x="11" y="432"/>
                    </a:lnTo>
                    <a:lnTo>
                      <a:pt x="19" y="449"/>
                    </a:lnTo>
                    <a:lnTo>
                      <a:pt x="29" y="464"/>
                    </a:lnTo>
                    <a:lnTo>
                      <a:pt x="36" y="471"/>
                    </a:lnTo>
                    <a:lnTo>
                      <a:pt x="41" y="477"/>
                    </a:lnTo>
                    <a:lnTo>
                      <a:pt x="48" y="481"/>
                    </a:lnTo>
                    <a:lnTo>
                      <a:pt x="57" y="485"/>
                    </a:lnTo>
                    <a:lnTo>
                      <a:pt x="64" y="489"/>
                    </a:lnTo>
                    <a:lnTo>
                      <a:pt x="72" y="491"/>
                    </a:lnTo>
                    <a:lnTo>
                      <a:pt x="72" y="491"/>
                    </a:lnTo>
                    <a:lnTo>
                      <a:pt x="92" y="493"/>
                    </a:lnTo>
                    <a:lnTo>
                      <a:pt x="110" y="493"/>
                    </a:lnTo>
                    <a:lnTo>
                      <a:pt x="128" y="491"/>
                    </a:lnTo>
                    <a:lnTo>
                      <a:pt x="143" y="488"/>
                    </a:lnTo>
                    <a:lnTo>
                      <a:pt x="159" y="482"/>
                    </a:lnTo>
                    <a:lnTo>
                      <a:pt x="171" y="477"/>
                    </a:lnTo>
                    <a:lnTo>
                      <a:pt x="197" y="465"/>
                    </a:lnTo>
                    <a:lnTo>
                      <a:pt x="208" y="463"/>
                    </a:lnTo>
                    <a:lnTo>
                      <a:pt x="218" y="460"/>
                    </a:lnTo>
                    <a:lnTo>
                      <a:pt x="227" y="460"/>
                    </a:lnTo>
                    <a:lnTo>
                      <a:pt x="236" y="461"/>
                    </a:lnTo>
                    <a:lnTo>
                      <a:pt x="244" y="468"/>
                    </a:lnTo>
                    <a:lnTo>
                      <a:pt x="251" y="477"/>
                    </a:lnTo>
                    <a:lnTo>
                      <a:pt x="257" y="491"/>
                    </a:lnTo>
                    <a:lnTo>
                      <a:pt x="262" y="510"/>
                    </a:lnTo>
                    <a:lnTo>
                      <a:pt x="262" y="510"/>
                    </a:lnTo>
                    <a:lnTo>
                      <a:pt x="267" y="526"/>
                    </a:lnTo>
                    <a:lnTo>
                      <a:pt x="269" y="547"/>
                    </a:lnTo>
                    <a:lnTo>
                      <a:pt x="271" y="570"/>
                    </a:lnTo>
                    <a:lnTo>
                      <a:pt x="272" y="595"/>
                    </a:lnTo>
                    <a:lnTo>
                      <a:pt x="272" y="656"/>
                    </a:lnTo>
                    <a:lnTo>
                      <a:pt x="271" y="718"/>
                    </a:lnTo>
                    <a:lnTo>
                      <a:pt x="271" y="718"/>
                    </a:lnTo>
                    <a:lnTo>
                      <a:pt x="419" y="721"/>
                    </a:lnTo>
                    <a:lnTo>
                      <a:pt x="517" y="724"/>
                    </a:lnTo>
                    <a:lnTo>
                      <a:pt x="517" y="724"/>
                    </a:lnTo>
                    <a:lnTo>
                      <a:pt x="533" y="723"/>
                    </a:lnTo>
                    <a:lnTo>
                      <a:pt x="546" y="720"/>
                    </a:lnTo>
                    <a:lnTo>
                      <a:pt x="556" y="714"/>
                    </a:lnTo>
                    <a:lnTo>
                      <a:pt x="564" y="709"/>
                    </a:lnTo>
                    <a:lnTo>
                      <a:pt x="570" y="700"/>
                    </a:lnTo>
                    <a:lnTo>
                      <a:pt x="573" y="693"/>
                    </a:lnTo>
                    <a:lnTo>
                      <a:pt x="575" y="685"/>
                    </a:lnTo>
                    <a:lnTo>
                      <a:pt x="575" y="678"/>
                    </a:lnTo>
                    <a:lnTo>
                      <a:pt x="575" y="678"/>
                    </a:lnTo>
                    <a:lnTo>
                      <a:pt x="573" y="670"/>
                    </a:lnTo>
                    <a:lnTo>
                      <a:pt x="566" y="657"/>
                    </a:lnTo>
                    <a:lnTo>
                      <a:pt x="545" y="621"/>
                    </a:lnTo>
                    <a:lnTo>
                      <a:pt x="533" y="600"/>
                    </a:lnTo>
                    <a:lnTo>
                      <a:pt x="522" y="577"/>
                    </a:lnTo>
                    <a:lnTo>
                      <a:pt x="515" y="555"/>
                    </a:lnTo>
                    <a:lnTo>
                      <a:pt x="513" y="544"/>
                    </a:lnTo>
                    <a:lnTo>
                      <a:pt x="510" y="533"/>
                    </a:lnTo>
                    <a:lnTo>
                      <a:pt x="510" y="533"/>
                    </a:lnTo>
                    <a:lnTo>
                      <a:pt x="510" y="520"/>
                    </a:lnTo>
                    <a:lnTo>
                      <a:pt x="511" y="509"/>
                    </a:lnTo>
                    <a:lnTo>
                      <a:pt x="513" y="498"/>
                    </a:lnTo>
                    <a:lnTo>
                      <a:pt x="517" y="486"/>
                    </a:lnTo>
                    <a:lnTo>
                      <a:pt x="521" y="477"/>
                    </a:lnTo>
                    <a:lnTo>
                      <a:pt x="527" y="467"/>
                    </a:lnTo>
                    <a:lnTo>
                      <a:pt x="533" y="458"/>
                    </a:lnTo>
                    <a:lnTo>
                      <a:pt x="542" y="450"/>
                    </a:lnTo>
                    <a:lnTo>
                      <a:pt x="550" y="443"/>
                    </a:lnTo>
                    <a:lnTo>
                      <a:pt x="559" y="436"/>
                    </a:lnTo>
                    <a:lnTo>
                      <a:pt x="568" y="431"/>
                    </a:lnTo>
                    <a:lnTo>
                      <a:pt x="580" y="425"/>
                    </a:lnTo>
                    <a:lnTo>
                      <a:pt x="589" y="421"/>
                    </a:lnTo>
                    <a:lnTo>
                      <a:pt x="601" y="418"/>
                    </a:lnTo>
                    <a:lnTo>
                      <a:pt x="612" y="415"/>
                    </a:lnTo>
                    <a:lnTo>
                      <a:pt x="624" y="414"/>
                    </a:lnTo>
                    <a:lnTo>
                      <a:pt x="624" y="414"/>
                    </a:lnTo>
                    <a:lnTo>
                      <a:pt x="636" y="412"/>
                    </a:lnTo>
                    <a:lnTo>
                      <a:pt x="647" y="412"/>
                    </a:lnTo>
                    <a:lnTo>
                      <a:pt x="658" y="414"/>
                    </a:lnTo>
                    <a:lnTo>
                      <a:pt x="669" y="415"/>
                    </a:lnTo>
                    <a:lnTo>
                      <a:pt x="680" y="419"/>
                    </a:lnTo>
                    <a:lnTo>
                      <a:pt x="690" y="424"/>
                    </a:lnTo>
                    <a:lnTo>
                      <a:pt x="701" y="429"/>
                    </a:lnTo>
                    <a:lnTo>
                      <a:pt x="710" y="435"/>
                    </a:lnTo>
                    <a:lnTo>
                      <a:pt x="719" y="442"/>
                    </a:lnTo>
                    <a:lnTo>
                      <a:pt x="726" y="452"/>
                    </a:lnTo>
                    <a:lnTo>
                      <a:pt x="733" y="461"/>
                    </a:lnTo>
                    <a:lnTo>
                      <a:pt x="740" y="472"/>
                    </a:lnTo>
                    <a:lnTo>
                      <a:pt x="745" y="484"/>
                    </a:lnTo>
                    <a:lnTo>
                      <a:pt x="749" y="498"/>
                    </a:lnTo>
                    <a:lnTo>
                      <a:pt x="752" y="512"/>
                    </a:lnTo>
                    <a:lnTo>
                      <a:pt x="753" y="528"/>
                    </a:lnTo>
                    <a:lnTo>
                      <a:pt x="753" y="528"/>
                    </a:lnTo>
                    <a:lnTo>
                      <a:pt x="753" y="544"/>
                    </a:lnTo>
                    <a:lnTo>
                      <a:pt x="752" y="556"/>
                    </a:lnTo>
                    <a:lnTo>
                      <a:pt x="750" y="569"/>
                    </a:lnTo>
                    <a:lnTo>
                      <a:pt x="746" y="580"/>
                    </a:lnTo>
                    <a:lnTo>
                      <a:pt x="742" y="591"/>
                    </a:lnTo>
                    <a:lnTo>
                      <a:pt x="738" y="601"/>
                    </a:lnTo>
                    <a:lnTo>
                      <a:pt x="728" y="619"/>
                    </a:lnTo>
                    <a:lnTo>
                      <a:pt x="717" y="635"/>
                    </a:lnTo>
                    <a:lnTo>
                      <a:pt x="707" y="651"/>
                    </a:lnTo>
                    <a:lnTo>
                      <a:pt x="704" y="660"/>
                    </a:lnTo>
                    <a:lnTo>
                      <a:pt x="700" y="668"/>
                    </a:lnTo>
                    <a:lnTo>
                      <a:pt x="697" y="677"/>
                    </a:lnTo>
                    <a:lnTo>
                      <a:pt x="696" y="686"/>
                    </a:lnTo>
                    <a:lnTo>
                      <a:pt x="696" y="686"/>
                    </a:lnTo>
                    <a:lnTo>
                      <a:pt x="696" y="691"/>
                    </a:lnTo>
                    <a:lnTo>
                      <a:pt x="697" y="695"/>
                    </a:lnTo>
                    <a:lnTo>
                      <a:pt x="700" y="698"/>
                    </a:lnTo>
                    <a:lnTo>
                      <a:pt x="703" y="700"/>
                    </a:lnTo>
                    <a:lnTo>
                      <a:pt x="714" y="706"/>
                    </a:lnTo>
                    <a:lnTo>
                      <a:pt x="726" y="710"/>
                    </a:lnTo>
                    <a:lnTo>
                      <a:pt x="743" y="713"/>
                    </a:lnTo>
                    <a:lnTo>
                      <a:pt x="763" y="716"/>
                    </a:lnTo>
                    <a:lnTo>
                      <a:pt x="807" y="718"/>
                    </a:lnTo>
                    <a:lnTo>
                      <a:pt x="856" y="718"/>
                    </a:lnTo>
                    <a:lnTo>
                      <a:pt x="905" y="717"/>
                    </a:lnTo>
                    <a:lnTo>
                      <a:pt x="950" y="716"/>
                    </a:lnTo>
                    <a:lnTo>
                      <a:pt x="985" y="716"/>
                    </a:lnTo>
                    <a:lnTo>
                      <a:pt x="985" y="716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ḻidè">
                <a:extLst>
                  <a:ext uri="{FF2B5EF4-FFF2-40B4-BE49-F238E27FC236}">
                    <a16:creationId xmlns:a16="http://schemas.microsoft.com/office/drawing/2014/main" id="{0FB49CFF-FC19-E849-81B6-5A6A0F759712}"/>
                  </a:ext>
                </a:extLst>
              </p:cNvPr>
              <p:cNvSpPr/>
              <p:nvPr/>
            </p:nvSpPr>
            <p:spPr bwMode="auto">
              <a:xfrm>
                <a:off x="4295775" y="1773238"/>
                <a:ext cx="1149350" cy="1563687"/>
              </a:xfrm>
              <a:custGeom>
                <a:avLst/>
                <a:gdLst>
                  <a:gd name="T0" fmla="*/ 0 w 724"/>
                  <a:gd name="T1" fmla="*/ 598 h 985"/>
                  <a:gd name="T2" fmla="*/ 8 w 724"/>
                  <a:gd name="T3" fmla="*/ 510 h 985"/>
                  <a:gd name="T4" fmla="*/ 29 w 724"/>
                  <a:gd name="T5" fmla="*/ 468 h 985"/>
                  <a:gd name="T6" fmla="*/ 57 w 724"/>
                  <a:gd name="T7" fmla="*/ 460 h 985"/>
                  <a:gd name="T8" fmla="*/ 120 w 724"/>
                  <a:gd name="T9" fmla="*/ 482 h 985"/>
                  <a:gd name="T10" fmla="*/ 186 w 724"/>
                  <a:gd name="T11" fmla="*/ 492 h 985"/>
                  <a:gd name="T12" fmla="*/ 222 w 724"/>
                  <a:gd name="T13" fmla="*/ 484 h 985"/>
                  <a:gd name="T14" fmla="*/ 249 w 724"/>
                  <a:gd name="T15" fmla="*/ 461 h 985"/>
                  <a:gd name="T16" fmla="*/ 274 w 724"/>
                  <a:gd name="T17" fmla="*/ 394 h 985"/>
                  <a:gd name="T18" fmla="*/ 268 w 724"/>
                  <a:gd name="T19" fmla="*/ 340 h 985"/>
                  <a:gd name="T20" fmla="*/ 240 w 724"/>
                  <a:gd name="T21" fmla="*/ 296 h 985"/>
                  <a:gd name="T22" fmla="*/ 211 w 724"/>
                  <a:gd name="T23" fmla="*/ 281 h 985"/>
                  <a:gd name="T24" fmla="*/ 175 w 724"/>
                  <a:gd name="T25" fmla="*/ 278 h 985"/>
                  <a:gd name="T26" fmla="*/ 120 w 724"/>
                  <a:gd name="T27" fmla="*/ 292 h 985"/>
                  <a:gd name="T28" fmla="*/ 62 w 724"/>
                  <a:gd name="T29" fmla="*/ 333 h 985"/>
                  <a:gd name="T30" fmla="*/ 41 w 724"/>
                  <a:gd name="T31" fmla="*/ 344 h 985"/>
                  <a:gd name="T32" fmla="*/ 24 w 724"/>
                  <a:gd name="T33" fmla="*/ 333 h 985"/>
                  <a:gd name="T34" fmla="*/ 6 w 724"/>
                  <a:gd name="T35" fmla="*/ 249 h 985"/>
                  <a:gd name="T36" fmla="*/ 1 w 724"/>
                  <a:gd name="T37" fmla="*/ 73 h 985"/>
                  <a:gd name="T38" fmla="*/ 721 w 724"/>
                  <a:gd name="T39" fmla="*/ 32 h 985"/>
                  <a:gd name="T40" fmla="*/ 719 w 724"/>
                  <a:gd name="T41" fmla="*/ 189 h 985"/>
                  <a:gd name="T42" fmla="*/ 703 w 724"/>
                  <a:gd name="T43" fmla="*/ 312 h 985"/>
                  <a:gd name="T44" fmla="*/ 684 w 724"/>
                  <a:gd name="T45" fmla="*/ 344 h 985"/>
                  <a:gd name="T46" fmla="*/ 668 w 724"/>
                  <a:gd name="T47" fmla="*/ 342 h 985"/>
                  <a:gd name="T48" fmla="*/ 626 w 724"/>
                  <a:gd name="T49" fmla="*/ 301 h 985"/>
                  <a:gd name="T50" fmla="*/ 579 w 724"/>
                  <a:gd name="T51" fmla="*/ 280 h 985"/>
                  <a:gd name="T52" fmla="*/ 534 w 724"/>
                  <a:gd name="T53" fmla="*/ 277 h 985"/>
                  <a:gd name="T54" fmla="*/ 495 w 724"/>
                  <a:gd name="T55" fmla="*/ 288 h 985"/>
                  <a:gd name="T56" fmla="*/ 468 w 724"/>
                  <a:gd name="T57" fmla="*/ 313 h 985"/>
                  <a:gd name="T58" fmla="*/ 453 w 724"/>
                  <a:gd name="T59" fmla="*/ 356 h 985"/>
                  <a:gd name="T60" fmla="*/ 463 w 724"/>
                  <a:gd name="T61" fmla="*/ 432 h 985"/>
                  <a:gd name="T62" fmla="*/ 493 w 724"/>
                  <a:gd name="T63" fmla="*/ 477 h 985"/>
                  <a:gd name="T64" fmla="*/ 524 w 724"/>
                  <a:gd name="T65" fmla="*/ 491 h 985"/>
                  <a:gd name="T66" fmla="*/ 580 w 724"/>
                  <a:gd name="T67" fmla="*/ 491 h 985"/>
                  <a:gd name="T68" fmla="*/ 649 w 724"/>
                  <a:gd name="T69" fmla="*/ 465 h 985"/>
                  <a:gd name="T70" fmla="*/ 688 w 724"/>
                  <a:gd name="T71" fmla="*/ 461 h 985"/>
                  <a:gd name="T72" fmla="*/ 714 w 724"/>
                  <a:gd name="T73" fmla="*/ 510 h 985"/>
                  <a:gd name="T74" fmla="*/ 723 w 724"/>
                  <a:gd name="T75" fmla="*/ 570 h 985"/>
                  <a:gd name="T76" fmla="*/ 723 w 724"/>
                  <a:gd name="T77" fmla="*/ 718 h 985"/>
                  <a:gd name="T78" fmla="*/ 478 w 724"/>
                  <a:gd name="T79" fmla="*/ 721 h 985"/>
                  <a:gd name="T80" fmla="*/ 433 w 724"/>
                  <a:gd name="T81" fmla="*/ 731 h 985"/>
                  <a:gd name="T82" fmla="*/ 426 w 724"/>
                  <a:gd name="T83" fmla="*/ 760 h 985"/>
                  <a:gd name="T84" fmla="*/ 461 w 724"/>
                  <a:gd name="T85" fmla="*/ 833 h 985"/>
                  <a:gd name="T86" fmla="*/ 472 w 724"/>
                  <a:gd name="T87" fmla="*/ 882 h 985"/>
                  <a:gd name="T88" fmla="*/ 467 w 724"/>
                  <a:gd name="T89" fmla="*/ 920 h 985"/>
                  <a:gd name="T90" fmla="*/ 445 w 724"/>
                  <a:gd name="T91" fmla="*/ 955 h 985"/>
                  <a:gd name="T92" fmla="*/ 410 w 724"/>
                  <a:gd name="T93" fmla="*/ 977 h 985"/>
                  <a:gd name="T94" fmla="*/ 358 w 724"/>
                  <a:gd name="T95" fmla="*/ 985 h 985"/>
                  <a:gd name="T96" fmla="*/ 296 w 724"/>
                  <a:gd name="T97" fmla="*/ 970 h 985"/>
                  <a:gd name="T98" fmla="*/ 264 w 724"/>
                  <a:gd name="T99" fmla="*/ 945 h 985"/>
                  <a:gd name="T100" fmla="*/ 243 w 724"/>
                  <a:gd name="T101" fmla="*/ 909 h 985"/>
                  <a:gd name="T102" fmla="*/ 239 w 724"/>
                  <a:gd name="T103" fmla="*/ 872 h 985"/>
                  <a:gd name="T104" fmla="*/ 250 w 724"/>
                  <a:gd name="T105" fmla="*/ 826 h 985"/>
                  <a:gd name="T106" fmla="*/ 294 w 724"/>
                  <a:gd name="T107" fmla="*/ 760 h 985"/>
                  <a:gd name="T108" fmla="*/ 296 w 724"/>
                  <a:gd name="T109" fmla="*/ 742 h 985"/>
                  <a:gd name="T110" fmla="*/ 282 w 724"/>
                  <a:gd name="T111" fmla="*/ 727 h 985"/>
                  <a:gd name="T112" fmla="*/ 225 w 724"/>
                  <a:gd name="T113" fmla="*/ 714 h 985"/>
                  <a:gd name="T114" fmla="*/ 1 w 724"/>
                  <a:gd name="T115" fmla="*/ 723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985">
                    <a:moveTo>
                      <a:pt x="1" y="723"/>
                    </a:moveTo>
                    <a:lnTo>
                      <a:pt x="1" y="723"/>
                    </a:lnTo>
                    <a:lnTo>
                      <a:pt x="0" y="657"/>
                    </a:lnTo>
                    <a:lnTo>
                      <a:pt x="0" y="598"/>
                    </a:lnTo>
                    <a:lnTo>
                      <a:pt x="1" y="572"/>
                    </a:lnTo>
                    <a:lnTo>
                      <a:pt x="3" y="547"/>
                    </a:lnTo>
                    <a:lnTo>
                      <a:pt x="6" y="527"/>
                    </a:lnTo>
                    <a:lnTo>
                      <a:pt x="8" y="510"/>
                    </a:lnTo>
                    <a:lnTo>
                      <a:pt x="8" y="510"/>
                    </a:lnTo>
                    <a:lnTo>
                      <a:pt x="15" y="491"/>
                    </a:lnTo>
                    <a:lnTo>
                      <a:pt x="21" y="477"/>
                    </a:lnTo>
                    <a:lnTo>
                      <a:pt x="29" y="468"/>
                    </a:lnTo>
                    <a:lnTo>
                      <a:pt x="34" y="464"/>
                    </a:lnTo>
                    <a:lnTo>
                      <a:pt x="38" y="463"/>
                    </a:lnTo>
                    <a:lnTo>
                      <a:pt x="48" y="460"/>
                    </a:lnTo>
                    <a:lnTo>
                      <a:pt x="57" y="460"/>
                    </a:lnTo>
                    <a:lnTo>
                      <a:pt x="69" y="463"/>
                    </a:lnTo>
                    <a:lnTo>
                      <a:pt x="80" y="467"/>
                    </a:lnTo>
                    <a:lnTo>
                      <a:pt x="106" y="477"/>
                    </a:lnTo>
                    <a:lnTo>
                      <a:pt x="120" y="482"/>
                    </a:lnTo>
                    <a:lnTo>
                      <a:pt x="136" y="488"/>
                    </a:lnTo>
                    <a:lnTo>
                      <a:pt x="151" y="491"/>
                    </a:lnTo>
                    <a:lnTo>
                      <a:pt x="169" y="493"/>
                    </a:lnTo>
                    <a:lnTo>
                      <a:pt x="186" y="492"/>
                    </a:lnTo>
                    <a:lnTo>
                      <a:pt x="205" y="489"/>
                    </a:lnTo>
                    <a:lnTo>
                      <a:pt x="205" y="489"/>
                    </a:lnTo>
                    <a:lnTo>
                      <a:pt x="214" y="486"/>
                    </a:lnTo>
                    <a:lnTo>
                      <a:pt x="222" y="484"/>
                    </a:lnTo>
                    <a:lnTo>
                      <a:pt x="229" y="479"/>
                    </a:lnTo>
                    <a:lnTo>
                      <a:pt x="236" y="474"/>
                    </a:lnTo>
                    <a:lnTo>
                      <a:pt x="243" y="468"/>
                    </a:lnTo>
                    <a:lnTo>
                      <a:pt x="249" y="461"/>
                    </a:lnTo>
                    <a:lnTo>
                      <a:pt x="259" y="447"/>
                    </a:lnTo>
                    <a:lnTo>
                      <a:pt x="267" y="431"/>
                    </a:lnTo>
                    <a:lnTo>
                      <a:pt x="271" y="414"/>
                    </a:lnTo>
                    <a:lnTo>
                      <a:pt x="274" y="394"/>
                    </a:lnTo>
                    <a:lnTo>
                      <a:pt x="275" y="376"/>
                    </a:lnTo>
                    <a:lnTo>
                      <a:pt x="275" y="376"/>
                    </a:lnTo>
                    <a:lnTo>
                      <a:pt x="273" y="358"/>
                    </a:lnTo>
                    <a:lnTo>
                      <a:pt x="268" y="340"/>
                    </a:lnTo>
                    <a:lnTo>
                      <a:pt x="261" y="324"/>
                    </a:lnTo>
                    <a:lnTo>
                      <a:pt x="253" y="309"/>
                    </a:lnTo>
                    <a:lnTo>
                      <a:pt x="247" y="302"/>
                    </a:lnTo>
                    <a:lnTo>
                      <a:pt x="240" y="296"/>
                    </a:lnTo>
                    <a:lnTo>
                      <a:pt x="235" y="292"/>
                    </a:lnTo>
                    <a:lnTo>
                      <a:pt x="226" y="287"/>
                    </a:lnTo>
                    <a:lnTo>
                      <a:pt x="219" y="284"/>
                    </a:lnTo>
                    <a:lnTo>
                      <a:pt x="211" y="281"/>
                    </a:lnTo>
                    <a:lnTo>
                      <a:pt x="201" y="278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75" y="278"/>
                    </a:lnTo>
                    <a:lnTo>
                      <a:pt x="159" y="280"/>
                    </a:lnTo>
                    <a:lnTo>
                      <a:pt x="145" y="282"/>
                    </a:lnTo>
                    <a:lnTo>
                      <a:pt x="133" y="287"/>
                    </a:lnTo>
                    <a:lnTo>
                      <a:pt x="120" y="292"/>
                    </a:lnTo>
                    <a:lnTo>
                      <a:pt x="109" y="298"/>
                    </a:lnTo>
                    <a:lnTo>
                      <a:pt x="91" y="309"/>
                    </a:lnTo>
                    <a:lnTo>
                      <a:pt x="75" y="322"/>
                    </a:lnTo>
                    <a:lnTo>
                      <a:pt x="62" y="333"/>
                    </a:lnTo>
                    <a:lnTo>
                      <a:pt x="50" y="341"/>
                    </a:lnTo>
                    <a:lnTo>
                      <a:pt x="45" y="344"/>
                    </a:lnTo>
                    <a:lnTo>
                      <a:pt x="41" y="344"/>
                    </a:lnTo>
                    <a:lnTo>
                      <a:pt x="41" y="344"/>
                    </a:lnTo>
                    <a:lnTo>
                      <a:pt x="35" y="344"/>
                    </a:lnTo>
                    <a:lnTo>
                      <a:pt x="32" y="341"/>
                    </a:lnTo>
                    <a:lnTo>
                      <a:pt x="28" y="338"/>
                    </a:lnTo>
                    <a:lnTo>
                      <a:pt x="24" y="333"/>
                    </a:lnTo>
                    <a:lnTo>
                      <a:pt x="18" y="317"/>
                    </a:lnTo>
                    <a:lnTo>
                      <a:pt x="13" y="299"/>
                    </a:lnTo>
                    <a:lnTo>
                      <a:pt x="10" y="275"/>
                    </a:lnTo>
                    <a:lnTo>
                      <a:pt x="6" y="249"/>
                    </a:lnTo>
                    <a:lnTo>
                      <a:pt x="4" y="221"/>
                    </a:lnTo>
                    <a:lnTo>
                      <a:pt x="3" y="190"/>
                    </a:lnTo>
                    <a:lnTo>
                      <a:pt x="1" y="130"/>
                    </a:lnTo>
                    <a:lnTo>
                      <a:pt x="1" y="73"/>
                    </a:lnTo>
                    <a:lnTo>
                      <a:pt x="4" y="0"/>
                    </a:lnTo>
                    <a:lnTo>
                      <a:pt x="720" y="0"/>
                    </a:lnTo>
                    <a:lnTo>
                      <a:pt x="720" y="0"/>
                    </a:lnTo>
                    <a:lnTo>
                      <a:pt x="721" y="32"/>
                    </a:lnTo>
                    <a:lnTo>
                      <a:pt x="721" y="77"/>
                    </a:lnTo>
                    <a:lnTo>
                      <a:pt x="721" y="131"/>
                    </a:lnTo>
                    <a:lnTo>
                      <a:pt x="719" y="189"/>
                    </a:lnTo>
                    <a:lnTo>
                      <a:pt x="719" y="189"/>
                    </a:lnTo>
                    <a:lnTo>
                      <a:pt x="714" y="245"/>
                    </a:lnTo>
                    <a:lnTo>
                      <a:pt x="712" y="270"/>
                    </a:lnTo>
                    <a:lnTo>
                      <a:pt x="707" y="292"/>
                    </a:lnTo>
                    <a:lnTo>
                      <a:pt x="703" y="312"/>
                    </a:lnTo>
                    <a:lnTo>
                      <a:pt x="698" y="327"/>
                    </a:lnTo>
                    <a:lnTo>
                      <a:pt x="691" y="338"/>
                    </a:lnTo>
                    <a:lnTo>
                      <a:pt x="688" y="342"/>
                    </a:lnTo>
                    <a:lnTo>
                      <a:pt x="684" y="344"/>
                    </a:lnTo>
                    <a:lnTo>
                      <a:pt x="684" y="344"/>
                    </a:lnTo>
                    <a:lnTo>
                      <a:pt x="678" y="345"/>
                    </a:lnTo>
                    <a:lnTo>
                      <a:pt x="674" y="345"/>
                    </a:lnTo>
                    <a:lnTo>
                      <a:pt x="668" y="342"/>
                    </a:lnTo>
                    <a:lnTo>
                      <a:pt x="664" y="338"/>
                    </a:lnTo>
                    <a:lnTo>
                      <a:pt x="654" y="328"/>
                    </a:lnTo>
                    <a:lnTo>
                      <a:pt x="642" y="315"/>
                    </a:lnTo>
                    <a:lnTo>
                      <a:pt x="626" y="301"/>
                    </a:lnTo>
                    <a:lnTo>
                      <a:pt x="616" y="295"/>
                    </a:lnTo>
                    <a:lnTo>
                      <a:pt x="605" y="289"/>
                    </a:lnTo>
                    <a:lnTo>
                      <a:pt x="593" y="284"/>
                    </a:lnTo>
                    <a:lnTo>
                      <a:pt x="579" y="280"/>
                    </a:lnTo>
                    <a:lnTo>
                      <a:pt x="563" y="277"/>
                    </a:lnTo>
                    <a:lnTo>
                      <a:pt x="545" y="275"/>
                    </a:lnTo>
                    <a:lnTo>
                      <a:pt x="545" y="275"/>
                    </a:lnTo>
                    <a:lnTo>
                      <a:pt x="534" y="277"/>
                    </a:lnTo>
                    <a:lnTo>
                      <a:pt x="523" y="278"/>
                    </a:lnTo>
                    <a:lnTo>
                      <a:pt x="513" y="281"/>
                    </a:lnTo>
                    <a:lnTo>
                      <a:pt x="503" y="284"/>
                    </a:lnTo>
                    <a:lnTo>
                      <a:pt x="495" y="288"/>
                    </a:lnTo>
                    <a:lnTo>
                      <a:pt x="486" y="294"/>
                    </a:lnTo>
                    <a:lnTo>
                      <a:pt x="479" y="299"/>
                    </a:lnTo>
                    <a:lnTo>
                      <a:pt x="474" y="306"/>
                    </a:lnTo>
                    <a:lnTo>
                      <a:pt x="468" y="313"/>
                    </a:lnTo>
                    <a:lnTo>
                      <a:pt x="464" y="322"/>
                    </a:lnTo>
                    <a:lnTo>
                      <a:pt x="460" y="330"/>
                    </a:lnTo>
                    <a:lnTo>
                      <a:pt x="457" y="338"/>
                    </a:lnTo>
                    <a:lnTo>
                      <a:pt x="453" y="356"/>
                    </a:lnTo>
                    <a:lnTo>
                      <a:pt x="452" y="376"/>
                    </a:lnTo>
                    <a:lnTo>
                      <a:pt x="453" y="396"/>
                    </a:lnTo>
                    <a:lnTo>
                      <a:pt x="456" y="414"/>
                    </a:lnTo>
                    <a:lnTo>
                      <a:pt x="463" y="432"/>
                    </a:lnTo>
                    <a:lnTo>
                      <a:pt x="471" y="449"/>
                    </a:lnTo>
                    <a:lnTo>
                      <a:pt x="481" y="464"/>
                    </a:lnTo>
                    <a:lnTo>
                      <a:pt x="488" y="471"/>
                    </a:lnTo>
                    <a:lnTo>
                      <a:pt x="493" y="477"/>
                    </a:lnTo>
                    <a:lnTo>
                      <a:pt x="500" y="481"/>
                    </a:lnTo>
                    <a:lnTo>
                      <a:pt x="509" y="485"/>
                    </a:lnTo>
                    <a:lnTo>
                      <a:pt x="516" y="489"/>
                    </a:lnTo>
                    <a:lnTo>
                      <a:pt x="524" y="491"/>
                    </a:lnTo>
                    <a:lnTo>
                      <a:pt x="524" y="491"/>
                    </a:lnTo>
                    <a:lnTo>
                      <a:pt x="544" y="493"/>
                    </a:lnTo>
                    <a:lnTo>
                      <a:pt x="562" y="493"/>
                    </a:lnTo>
                    <a:lnTo>
                      <a:pt x="580" y="491"/>
                    </a:lnTo>
                    <a:lnTo>
                      <a:pt x="595" y="488"/>
                    </a:lnTo>
                    <a:lnTo>
                      <a:pt x="611" y="482"/>
                    </a:lnTo>
                    <a:lnTo>
                      <a:pt x="623" y="477"/>
                    </a:lnTo>
                    <a:lnTo>
                      <a:pt x="649" y="465"/>
                    </a:lnTo>
                    <a:lnTo>
                      <a:pt x="660" y="463"/>
                    </a:lnTo>
                    <a:lnTo>
                      <a:pt x="670" y="460"/>
                    </a:lnTo>
                    <a:lnTo>
                      <a:pt x="679" y="460"/>
                    </a:lnTo>
                    <a:lnTo>
                      <a:pt x="688" y="461"/>
                    </a:lnTo>
                    <a:lnTo>
                      <a:pt x="696" y="468"/>
                    </a:lnTo>
                    <a:lnTo>
                      <a:pt x="703" y="477"/>
                    </a:lnTo>
                    <a:lnTo>
                      <a:pt x="709" y="491"/>
                    </a:lnTo>
                    <a:lnTo>
                      <a:pt x="714" y="510"/>
                    </a:lnTo>
                    <a:lnTo>
                      <a:pt x="714" y="510"/>
                    </a:lnTo>
                    <a:lnTo>
                      <a:pt x="719" y="526"/>
                    </a:lnTo>
                    <a:lnTo>
                      <a:pt x="721" y="547"/>
                    </a:lnTo>
                    <a:lnTo>
                      <a:pt x="723" y="570"/>
                    </a:lnTo>
                    <a:lnTo>
                      <a:pt x="724" y="595"/>
                    </a:lnTo>
                    <a:lnTo>
                      <a:pt x="724" y="656"/>
                    </a:lnTo>
                    <a:lnTo>
                      <a:pt x="723" y="718"/>
                    </a:lnTo>
                    <a:lnTo>
                      <a:pt x="723" y="718"/>
                    </a:lnTo>
                    <a:lnTo>
                      <a:pt x="629" y="717"/>
                    </a:lnTo>
                    <a:lnTo>
                      <a:pt x="544" y="718"/>
                    </a:lnTo>
                    <a:lnTo>
                      <a:pt x="507" y="718"/>
                    </a:lnTo>
                    <a:lnTo>
                      <a:pt x="478" y="721"/>
                    </a:lnTo>
                    <a:lnTo>
                      <a:pt x="456" y="723"/>
                    </a:lnTo>
                    <a:lnTo>
                      <a:pt x="442" y="727"/>
                    </a:lnTo>
                    <a:lnTo>
                      <a:pt x="442" y="727"/>
                    </a:lnTo>
                    <a:lnTo>
                      <a:pt x="433" y="731"/>
                    </a:lnTo>
                    <a:lnTo>
                      <a:pt x="429" y="738"/>
                    </a:lnTo>
                    <a:lnTo>
                      <a:pt x="426" y="744"/>
                    </a:lnTo>
                    <a:lnTo>
                      <a:pt x="425" y="752"/>
                    </a:lnTo>
                    <a:lnTo>
                      <a:pt x="426" y="760"/>
                    </a:lnTo>
                    <a:lnTo>
                      <a:pt x="429" y="769"/>
                    </a:lnTo>
                    <a:lnTo>
                      <a:pt x="439" y="788"/>
                    </a:lnTo>
                    <a:lnTo>
                      <a:pt x="450" y="811"/>
                    </a:lnTo>
                    <a:lnTo>
                      <a:pt x="461" y="833"/>
                    </a:lnTo>
                    <a:lnTo>
                      <a:pt x="465" y="846"/>
                    </a:lnTo>
                    <a:lnTo>
                      <a:pt x="470" y="858"/>
                    </a:lnTo>
                    <a:lnTo>
                      <a:pt x="472" y="871"/>
                    </a:lnTo>
                    <a:lnTo>
                      <a:pt x="472" y="882"/>
                    </a:lnTo>
                    <a:lnTo>
                      <a:pt x="472" y="882"/>
                    </a:lnTo>
                    <a:lnTo>
                      <a:pt x="472" y="896"/>
                    </a:lnTo>
                    <a:lnTo>
                      <a:pt x="470" y="907"/>
                    </a:lnTo>
                    <a:lnTo>
                      <a:pt x="467" y="920"/>
                    </a:lnTo>
                    <a:lnTo>
                      <a:pt x="463" y="930"/>
                    </a:lnTo>
                    <a:lnTo>
                      <a:pt x="457" y="939"/>
                    </a:lnTo>
                    <a:lnTo>
                      <a:pt x="452" y="948"/>
                    </a:lnTo>
                    <a:lnTo>
                      <a:pt x="445" y="955"/>
                    </a:lnTo>
                    <a:lnTo>
                      <a:pt x="436" y="962"/>
                    </a:lnTo>
                    <a:lnTo>
                      <a:pt x="428" y="967"/>
                    </a:lnTo>
                    <a:lnTo>
                      <a:pt x="419" y="973"/>
                    </a:lnTo>
                    <a:lnTo>
                      <a:pt x="410" y="977"/>
                    </a:lnTo>
                    <a:lnTo>
                      <a:pt x="400" y="980"/>
                    </a:lnTo>
                    <a:lnTo>
                      <a:pt x="390" y="983"/>
                    </a:lnTo>
                    <a:lnTo>
                      <a:pt x="379" y="984"/>
                    </a:lnTo>
                    <a:lnTo>
                      <a:pt x="358" y="985"/>
                    </a:lnTo>
                    <a:lnTo>
                      <a:pt x="337" y="983"/>
                    </a:lnTo>
                    <a:lnTo>
                      <a:pt x="316" y="978"/>
                    </a:lnTo>
                    <a:lnTo>
                      <a:pt x="306" y="974"/>
                    </a:lnTo>
                    <a:lnTo>
                      <a:pt x="296" y="970"/>
                    </a:lnTo>
                    <a:lnTo>
                      <a:pt x="288" y="965"/>
                    </a:lnTo>
                    <a:lnTo>
                      <a:pt x="280" y="959"/>
                    </a:lnTo>
                    <a:lnTo>
                      <a:pt x="271" y="952"/>
                    </a:lnTo>
                    <a:lnTo>
                      <a:pt x="264" y="945"/>
                    </a:lnTo>
                    <a:lnTo>
                      <a:pt x="257" y="937"/>
                    </a:lnTo>
                    <a:lnTo>
                      <a:pt x="252" y="928"/>
                    </a:lnTo>
                    <a:lnTo>
                      <a:pt x="247" y="918"/>
                    </a:lnTo>
                    <a:lnTo>
                      <a:pt x="243" y="909"/>
                    </a:lnTo>
                    <a:lnTo>
                      <a:pt x="240" y="897"/>
                    </a:lnTo>
                    <a:lnTo>
                      <a:pt x="240" y="886"/>
                    </a:lnTo>
                    <a:lnTo>
                      <a:pt x="240" y="886"/>
                    </a:lnTo>
                    <a:lnTo>
                      <a:pt x="239" y="872"/>
                    </a:lnTo>
                    <a:lnTo>
                      <a:pt x="240" y="860"/>
                    </a:lnTo>
                    <a:lnTo>
                      <a:pt x="243" y="847"/>
                    </a:lnTo>
                    <a:lnTo>
                      <a:pt x="246" y="836"/>
                    </a:lnTo>
                    <a:lnTo>
                      <a:pt x="250" y="826"/>
                    </a:lnTo>
                    <a:lnTo>
                      <a:pt x="254" y="818"/>
                    </a:lnTo>
                    <a:lnTo>
                      <a:pt x="266" y="801"/>
                    </a:lnTo>
                    <a:lnTo>
                      <a:pt x="285" y="774"/>
                    </a:lnTo>
                    <a:lnTo>
                      <a:pt x="294" y="760"/>
                    </a:lnTo>
                    <a:lnTo>
                      <a:pt x="295" y="753"/>
                    </a:lnTo>
                    <a:lnTo>
                      <a:pt x="296" y="746"/>
                    </a:lnTo>
                    <a:lnTo>
                      <a:pt x="296" y="746"/>
                    </a:lnTo>
                    <a:lnTo>
                      <a:pt x="296" y="742"/>
                    </a:lnTo>
                    <a:lnTo>
                      <a:pt x="295" y="739"/>
                    </a:lnTo>
                    <a:lnTo>
                      <a:pt x="294" y="735"/>
                    </a:lnTo>
                    <a:lnTo>
                      <a:pt x="291" y="732"/>
                    </a:lnTo>
                    <a:lnTo>
                      <a:pt x="282" y="727"/>
                    </a:lnTo>
                    <a:lnTo>
                      <a:pt x="273" y="723"/>
                    </a:lnTo>
                    <a:lnTo>
                      <a:pt x="259" y="718"/>
                    </a:lnTo>
                    <a:lnTo>
                      <a:pt x="243" y="716"/>
                    </a:lnTo>
                    <a:lnTo>
                      <a:pt x="225" y="714"/>
                    </a:lnTo>
                    <a:lnTo>
                      <a:pt x="205" y="714"/>
                    </a:lnTo>
                    <a:lnTo>
                      <a:pt x="161" y="714"/>
                    </a:lnTo>
                    <a:lnTo>
                      <a:pt x="110" y="716"/>
                    </a:lnTo>
                    <a:lnTo>
                      <a:pt x="1" y="723"/>
                    </a:lnTo>
                    <a:lnTo>
                      <a:pt x="1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ṣḷïdê">
                <a:extLst>
                  <a:ext uri="{FF2B5EF4-FFF2-40B4-BE49-F238E27FC236}">
                    <a16:creationId xmlns:a16="http://schemas.microsoft.com/office/drawing/2014/main" id="{25FA620C-EC3C-CE4F-B32D-94DF01A6A354}"/>
                  </a:ext>
                </a:extLst>
              </p:cNvPr>
              <p:cNvSpPr/>
              <p:nvPr/>
            </p:nvSpPr>
            <p:spPr bwMode="auto">
              <a:xfrm>
                <a:off x="2684463" y="1773238"/>
                <a:ext cx="2047875" cy="1155700"/>
              </a:xfrm>
              <a:custGeom>
                <a:avLst/>
                <a:gdLst>
                  <a:gd name="T0" fmla="*/ 1015 w 1290"/>
                  <a:gd name="T1" fmla="*/ 598 h 728"/>
                  <a:gd name="T2" fmla="*/ 1023 w 1290"/>
                  <a:gd name="T3" fmla="*/ 510 h 728"/>
                  <a:gd name="T4" fmla="*/ 1044 w 1290"/>
                  <a:gd name="T5" fmla="*/ 468 h 728"/>
                  <a:gd name="T6" fmla="*/ 1072 w 1290"/>
                  <a:gd name="T7" fmla="*/ 460 h 728"/>
                  <a:gd name="T8" fmla="*/ 1135 w 1290"/>
                  <a:gd name="T9" fmla="*/ 482 h 728"/>
                  <a:gd name="T10" fmla="*/ 1201 w 1290"/>
                  <a:gd name="T11" fmla="*/ 492 h 728"/>
                  <a:gd name="T12" fmla="*/ 1237 w 1290"/>
                  <a:gd name="T13" fmla="*/ 484 h 728"/>
                  <a:gd name="T14" fmla="*/ 1264 w 1290"/>
                  <a:gd name="T15" fmla="*/ 461 h 728"/>
                  <a:gd name="T16" fmla="*/ 1289 w 1290"/>
                  <a:gd name="T17" fmla="*/ 394 h 728"/>
                  <a:gd name="T18" fmla="*/ 1283 w 1290"/>
                  <a:gd name="T19" fmla="*/ 340 h 728"/>
                  <a:gd name="T20" fmla="*/ 1255 w 1290"/>
                  <a:gd name="T21" fmla="*/ 296 h 728"/>
                  <a:gd name="T22" fmla="*/ 1226 w 1290"/>
                  <a:gd name="T23" fmla="*/ 281 h 728"/>
                  <a:gd name="T24" fmla="*/ 1190 w 1290"/>
                  <a:gd name="T25" fmla="*/ 278 h 728"/>
                  <a:gd name="T26" fmla="*/ 1135 w 1290"/>
                  <a:gd name="T27" fmla="*/ 292 h 728"/>
                  <a:gd name="T28" fmla="*/ 1077 w 1290"/>
                  <a:gd name="T29" fmla="*/ 333 h 728"/>
                  <a:gd name="T30" fmla="*/ 1056 w 1290"/>
                  <a:gd name="T31" fmla="*/ 344 h 728"/>
                  <a:gd name="T32" fmla="*/ 1039 w 1290"/>
                  <a:gd name="T33" fmla="*/ 333 h 728"/>
                  <a:gd name="T34" fmla="*/ 1021 w 1290"/>
                  <a:gd name="T35" fmla="*/ 249 h 728"/>
                  <a:gd name="T36" fmla="*/ 1016 w 1290"/>
                  <a:gd name="T37" fmla="*/ 73 h 728"/>
                  <a:gd name="T38" fmla="*/ 302 w 1290"/>
                  <a:gd name="T39" fmla="*/ 78 h 728"/>
                  <a:gd name="T40" fmla="*/ 295 w 1290"/>
                  <a:gd name="T41" fmla="*/ 240 h 728"/>
                  <a:gd name="T42" fmla="*/ 281 w 1290"/>
                  <a:gd name="T43" fmla="*/ 285 h 728"/>
                  <a:gd name="T44" fmla="*/ 271 w 1290"/>
                  <a:gd name="T45" fmla="*/ 288 h 728"/>
                  <a:gd name="T46" fmla="*/ 207 w 1290"/>
                  <a:gd name="T47" fmla="*/ 260 h 728"/>
                  <a:gd name="T48" fmla="*/ 141 w 1290"/>
                  <a:gd name="T49" fmla="*/ 238 h 728"/>
                  <a:gd name="T50" fmla="*/ 101 w 1290"/>
                  <a:gd name="T51" fmla="*/ 236 h 728"/>
                  <a:gd name="T52" fmla="*/ 53 w 1290"/>
                  <a:gd name="T53" fmla="*/ 252 h 728"/>
                  <a:gd name="T54" fmla="*/ 21 w 1290"/>
                  <a:gd name="T55" fmla="*/ 284 h 728"/>
                  <a:gd name="T56" fmla="*/ 4 w 1290"/>
                  <a:gd name="T57" fmla="*/ 324 h 728"/>
                  <a:gd name="T58" fmla="*/ 0 w 1290"/>
                  <a:gd name="T59" fmla="*/ 356 h 728"/>
                  <a:gd name="T60" fmla="*/ 7 w 1290"/>
                  <a:gd name="T61" fmla="*/ 401 h 728"/>
                  <a:gd name="T62" fmla="*/ 30 w 1290"/>
                  <a:gd name="T63" fmla="*/ 439 h 728"/>
                  <a:gd name="T64" fmla="*/ 64 w 1290"/>
                  <a:gd name="T65" fmla="*/ 465 h 728"/>
                  <a:gd name="T66" fmla="*/ 113 w 1290"/>
                  <a:gd name="T67" fmla="*/ 474 h 728"/>
                  <a:gd name="T68" fmla="*/ 150 w 1290"/>
                  <a:gd name="T69" fmla="*/ 468 h 728"/>
                  <a:gd name="T70" fmla="*/ 224 w 1290"/>
                  <a:gd name="T71" fmla="*/ 433 h 728"/>
                  <a:gd name="T72" fmla="*/ 263 w 1290"/>
                  <a:gd name="T73" fmla="*/ 410 h 728"/>
                  <a:gd name="T74" fmla="*/ 292 w 1290"/>
                  <a:gd name="T75" fmla="*/ 419 h 728"/>
                  <a:gd name="T76" fmla="*/ 309 w 1290"/>
                  <a:gd name="T77" fmla="*/ 467 h 728"/>
                  <a:gd name="T78" fmla="*/ 303 w 1290"/>
                  <a:gd name="T79" fmla="*/ 718 h 728"/>
                  <a:gd name="T80" fmla="*/ 488 w 1290"/>
                  <a:gd name="T81" fmla="*/ 721 h 728"/>
                  <a:gd name="T82" fmla="*/ 547 w 1290"/>
                  <a:gd name="T83" fmla="*/ 707 h 728"/>
                  <a:gd name="T84" fmla="*/ 570 w 1290"/>
                  <a:gd name="T85" fmla="*/ 685 h 728"/>
                  <a:gd name="T86" fmla="*/ 572 w 1290"/>
                  <a:gd name="T87" fmla="*/ 647 h 728"/>
                  <a:gd name="T88" fmla="*/ 536 w 1290"/>
                  <a:gd name="T89" fmla="*/ 584 h 728"/>
                  <a:gd name="T90" fmla="*/ 522 w 1290"/>
                  <a:gd name="T91" fmla="*/ 534 h 728"/>
                  <a:gd name="T92" fmla="*/ 527 w 1290"/>
                  <a:gd name="T93" fmla="*/ 485 h 728"/>
                  <a:gd name="T94" fmla="*/ 554 w 1290"/>
                  <a:gd name="T95" fmla="*/ 436 h 728"/>
                  <a:gd name="T96" fmla="*/ 593 w 1290"/>
                  <a:gd name="T97" fmla="*/ 407 h 728"/>
                  <a:gd name="T98" fmla="*/ 640 w 1290"/>
                  <a:gd name="T99" fmla="*/ 396 h 728"/>
                  <a:gd name="T100" fmla="*/ 677 w 1290"/>
                  <a:gd name="T101" fmla="*/ 398 h 728"/>
                  <a:gd name="T102" fmla="*/ 723 w 1290"/>
                  <a:gd name="T103" fmla="*/ 418 h 728"/>
                  <a:gd name="T104" fmla="*/ 759 w 1290"/>
                  <a:gd name="T105" fmla="*/ 454 h 728"/>
                  <a:gd name="T106" fmla="*/ 780 w 1290"/>
                  <a:gd name="T107" fmla="*/ 505 h 728"/>
                  <a:gd name="T108" fmla="*/ 782 w 1290"/>
                  <a:gd name="T109" fmla="*/ 547 h 728"/>
                  <a:gd name="T110" fmla="*/ 755 w 1290"/>
                  <a:gd name="T111" fmla="*/ 604 h 728"/>
                  <a:gd name="T112" fmla="*/ 721 w 1290"/>
                  <a:gd name="T113" fmla="*/ 667 h 728"/>
                  <a:gd name="T114" fmla="*/ 733 w 1290"/>
                  <a:gd name="T115" fmla="*/ 700 h 728"/>
                  <a:gd name="T116" fmla="*/ 762 w 1290"/>
                  <a:gd name="T117" fmla="*/ 716 h 728"/>
                  <a:gd name="T118" fmla="*/ 842 w 1290"/>
                  <a:gd name="T119" fmla="*/ 727 h 728"/>
                  <a:gd name="T120" fmla="*/ 1016 w 1290"/>
                  <a:gd name="T121" fmla="*/ 723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0" h="728">
                    <a:moveTo>
                      <a:pt x="1016" y="723"/>
                    </a:moveTo>
                    <a:lnTo>
                      <a:pt x="1016" y="723"/>
                    </a:lnTo>
                    <a:lnTo>
                      <a:pt x="1015" y="657"/>
                    </a:lnTo>
                    <a:lnTo>
                      <a:pt x="1015" y="598"/>
                    </a:lnTo>
                    <a:lnTo>
                      <a:pt x="1016" y="572"/>
                    </a:lnTo>
                    <a:lnTo>
                      <a:pt x="1018" y="547"/>
                    </a:lnTo>
                    <a:lnTo>
                      <a:pt x="1021" y="527"/>
                    </a:lnTo>
                    <a:lnTo>
                      <a:pt x="1023" y="510"/>
                    </a:lnTo>
                    <a:lnTo>
                      <a:pt x="1023" y="510"/>
                    </a:lnTo>
                    <a:lnTo>
                      <a:pt x="1030" y="491"/>
                    </a:lnTo>
                    <a:lnTo>
                      <a:pt x="1036" y="477"/>
                    </a:lnTo>
                    <a:lnTo>
                      <a:pt x="1044" y="468"/>
                    </a:lnTo>
                    <a:lnTo>
                      <a:pt x="1049" y="464"/>
                    </a:lnTo>
                    <a:lnTo>
                      <a:pt x="1053" y="463"/>
                    </a:lnTo>
                    <a:lnTo>
                      <a:pt x="1063" y="460"/>
                    </a:lnTo>
                    <a:lnTo>
                      <a:pt x="1072" y="460"/>
                    </a:lnTo>
                    <a:lnTo>
                      <a:pt x="1084" y="463"/>
                    </a:lnTo>
                    <a:lnTo>
                      <a:pt x="1095" y="467"/>
                    </a:lnTo>
                    <a:lnTo>
                      <a:pt x="1121" y="477"/>
                    </a:lnTo>
                    <a:lnTo>
                      <a:pt x="1135" y="482"/>
                    </a:lnTo>
                    <a:lnTo>
                      <a:pt x="1151" y="488"/>
                    </a:lnTo>
                    <a:lnTo>
                      <a:pt x="1166" y="491"/>
                    </a:lnTo>
                    <a:lnTo>
                      <a:pt x="1184" y="493"/>
                    </a:lnTo>
                    <a:lnTo>
                      <a:pt x="1201" y="492"/>
                    </a:lnTo>
                    <a:lnTo>
                      <a:pt x="1220" y="489"/>
                    </a:lnTo>
                    <a:lnTo>
                      <a:pt x="1220" y="489"/>
                    </a:lnTo>
                    <a:lnTo>
                      <a:pt x="1229" y="486"/>
                    </a:lnTo>
                    <a:lnTo>
                      <a:pt x="1237" y="484"/>
                    </a:lnTo>
                    <a:lnTo>
                      <a:pt x="1244" y="479"/>
                    </a:lnTo>
                    <a:lnTo>
                      <a:pt x="1251" y="474"/>
                    </a:lnTo>
                    <a:lnTo>
                      <a:pt x="1258" y="468"/>
                    </a:lnTo>
                    <a:lnTo>
                      <a:pt x="1264" y="461"/>
                    </a:lnTo>
                    <a:lnTo>
                      <a:pt x="1274" y="447"/>
                    </a:lnTo>
                    <a:lnTo>
                      <a:pt x="1282" y="431"/>
                    </a:lnTo>
                    <a:lnTo>
                      <a:pt x="1286" y="414"/>
                    </a:lnTo>
                    <a:lnTo>
                      <a:pt x="1289" y="394"/>
                    </a:lnTo>
                    <a:lnTo>
                      <a:pt x="1290" y="376"/>
                    </a:lnTo>
                    <a:lnTo>
                      <a:pt x="1290" y="376"/>
                    </a:lnTo>
                    <a:lnTo>
                      <a:pt x="1288" y="358"/>
                    </a:lnTo>
                    <a:lnTo>
                      <a:pt x="1283" y="340"/>
                    </a:lnTo>
                    <a:lnTo>
                      <a:pt x="1276" y="324"/>
                    </a:lnTo>
                    <a:lnTo>
                      <a:pt x="1268" y="309"/>
                    </a:lnTo>
                    <a:lnTo>
                      <a:pt x="1262" y="302"/>
                    </a:lnTo>
                    <a:lnTo>
                      <a:pt x="1255" y="296"/>
                    </a:lnTo>
                    <a:lnTo>
                      <a:pt x="1250" y="292"/>
                    </a:lnTo>
                    <a:lnTo>
                      <a:pt x="1241" y="287"/>
                    </a:lnTo>
                    <a:lnTo>
                      <a:pt x="1234" y="284"/>
                    </a:lnTo>
                    <a:lnTo>
                      <a:pt x="1226" y="281"/>
                    </a:lnTo>
                    <a:lnTo>
                      <a:pt x="1216" y="278"/>
                    </a:lnTo>
                    <a:lnTo>
                      <a:pt x="1207" y="278"/>
                    </a:lnTo>
                    <a:lnTo>
                      <a:pt x="1207" y="278"/>
                    </a:lnTo>
                    <a:lnTo>
                      <a:pt x="1190" y="278"/>
                    </a:lnTo>
                    <a:lnTo>
                      <a:pt x="1174" y="280"/>
                    </a:lnTo>
                    <a:lnTo>
                      <a:pt x="1160" y="282"/>
                    </a:lnTo>
                    <a:lnTo>
                      <a:pt x="1148" y="287"/>
                    </a:lnTo>
                    <a:lnTo>
                      <a:pt x="1135" y="292"/>
                    </a:lnTo>
                    <a:lnTo>
                      <a:pt x="1124" y="298"/>
                    </a:lnTo>
                    <a:lnTo>
                      <a:pt x="1106" y="309"/>
                    </a:lnTo>
                    <a:lnTo>
                      <a:pt x="1090" y="322"/>
                    </a:lnTo>
                    <a:lnTo>
                      <a:pt x="1077" y="333"/>
                    </a:lnTo>
                    <a:lnTo>
                      <a:pt x="1065" y="341"/>
                    </a:lnTo>
                    <a:lnTo>
                      <a:pt x="1060" y="344"/>
                    </a:lnTo>
                    <a:lnTo>
                      <a:pt x="1056" y="344"/>
                    </a:lnTo>
                    <a:lnTo>
                      <a:pt x="1056" y="344"/>
                    </a:lnTo>
                    <a:lnTo>
                      <a:pt x="1050" y="344"/>
                    </a:lnTo>
                    <a:lnTo>
                      <a:pt x="1047" y="341"/>
                    </a:lnTo>
                    <a:lnTo>
                      <a:pt x="1043" y="338"/>
                    </a:lnTo>
                    <a:lnTo>
                      <a:pt x="1039" y="333"/>
                    </a:lnTo>
                    <a:lnTo>
                      <a:pt x="1033" y="317"/>
                    </a:lnTo>
                    <a:lnTo>
                      <a:pt x="1028" y="299"/>
                    </a:lnTo>
                    <a:lnTo>
                      <a:pt x="1025" y="275"/>
                    </a:lnTo>
                    <a:lnTo>
                      <a:pt x="1021" y="249"/>
                    </a:lnTo>
                    <a:lnTo>
                      <a:pt x="1019" y="221"/>
                    </a:lnTo>
                    <a:lnTo>
                      <a:pt x="1018" y="190"/>
                    </a:lnTo>
                    <a:lnTo>
                      <a:pt x="1016" y="130"/>
                    </a:lnTo>
                    <a:lnTo>
                      <a:pt x="1016" y="73"/>
                    </a:lnTo>
                    <a:lnTo>
                      <a:pt x="1019" y="0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302" y="78"/>
                    </a:lnTo>
                    <a:lnTo>
                      <a:pt x="301" y="126"/>
                    </a:lnTo>
                    <a:lnTo>
                      <a:pt x="301" y="175"/>
                    </a:lnTo>
                    <a:lnTo>
                      <a:pt x="298" y="221"/>
                    </a:lnTo>
                    <a:lnTo>
                      <a:pt x="295" y="240"/>
                    </a:lnTo>
                    <a:lnTo>
                      <a:pt x="292" y="257"/>
                    </a:lnTo>
                    <a:lnTo>
                      <a:pt x="288" y="271"/>
                    </a:lnTo>
                    <a:lnTo>
                      <a:pt x="284" y="281"/>
                    </a:lnTo>
                    <a:lnTo>
                      <a:pt x="281" y="285"/>
                    </a:lnTo>
                    <a:lnTo>
                      <a:pt x="278" y="287"/>
                    </a:lnTo>
                    <a:lnTo>
                      <a:pt x="276" y="288"/>
                    </a:lnTo>
                    <a:lnTo>
                      <a:pt x="271" y="288"/>
                    </a:lnTo>
                    <a:lnTo>
                      <a:pt x="271" y="288"/>
                    </a:lnTo>
                    <a:lnTo>
                      <a:pt x="264" y="287"/>
                    </a:lnTo>
                    <a:lnTo>
                      <a:pt x="259" y="285"/>
                    </a:lnTo>
                    <a:lnTo>
                      <a:pt x="243" y="278"/>
                    </a:lnTo>
                    <a:lnTo>
                      <a:pt x="207" y="260"/>
                    </a:lnTo>
                    <a:lnTo>
                      <a:pt x="187" y="250"/>
                    </a:lnTo>
                    <a:lnTo>
                      <a:pt x="165" y="242"/>
                    </a:lnTo>
                    <a:lnTo>
                      <a:pt x="154" y="239"/>
                    </a:lnTo>
                    <a:lnTo>
                      <a:pt x="141" y="238"/>
                    </a:lnTo>
                    <a:lnTo>
                      <a:pt x="129" y="236"/>
                    </a:lnTo>
                    <a:lnTo>
                      <a:pt x="116" y="235"/>
                    </a:lnTo>
                    <a:lnTo>
                      <a:pt x="116" y="235"/>
                    </a:lnTo>
                    <a:lnTo>
                      <a:pt x="101" y="236"/>
                    </a:lnTo>
                    <a:lnTo>
                      <a:pt x="88" y="239"/>
                    </a:lnTo>
                    <a:lnTo>
                      <a:pt x="76" y="242"/>
                    </a:lnTo>
                    <a:lnTo>
                      <a:pt x="64" y="246"/>
                    </a:lnTo>
                    <a:lnTo>
                      <a:pt x="53" y="252"/>
                    </a:lnTo>
                    <a:lnTo>
                      <a:pt x="45" y="259"/>
                    </a:lnTo>
                    <a:lnTo>
                      <a:pt x="37" y="266"/>
                    </a:lnTo>
                    <a:lnTo>
                      <a:pt x="28" y="274"/>
                    </a:lnTo>
                    <a:lnTo>
                      <a:pt x="21" y="284"/>
                    </a:lnTo>
                    <a:lnTo>
                      <a:pt x="16" y="292"/>
                    </a:lnTo>
                    <a:lnTo>
                      <a:pt x="11" y="302"/>
                    </a:lnTo>
                    <a:lnTo>
                      <a:pt x="7" y="313"/>
                    </a:lnTo>
                    <a:lnTo>
                      <a:pt x="4" y="324"/>
                    </a:lnTo>
                    <a:lnTo>
                      <a:pt x="2" y="334"/>
                    </a:lnTo>
                    <a:lnTo>
                      <a:pt x="0" y="345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69"/>
                    </a:lnTo>
                    <a:lnTo>
                      <a:pt x="2" y="379"/>
                    </a:lnTo>
                    <a:lnTo>
                      <a:pt x="4" y="390"/>
                    </a:lnTo>
                    <a:lnTo>
                      <a:pt x="7" y="401"/>
                    </a:lnTo>
                    <a:lnTo>
                      <a:pt x="11" y="411"/>
                    </a:lnTo>
                    <a:lnTo>
                      <a:pt x="17" y="421"/>
                    </a:lnTo>
                    <a:lnTo>
                      <a:pt x="23" y="431"/>
                    </a:lnTo>
                    <a:lnTo>
                      <a:pt x="30" y="439"/>
                    </a:lnTo>
                    <a:lnTo>
                      <a:pt x="37" y="447"/>
                    </a:lnTo>
                    <a:lnTo>
                      <a:pt x="45" y="454"/>
                    </a:lnTo>
                    <a:lnTo>
                      <a:pt x="55" y="460"/>
                    </a:lnTo>
                    <a:lnTo>
                      <a:pt x="64" y="465"/>
                    </a:lnTo>
                    <a:lnTo>
                      <a:pt x="76" y="470"/>
                    </a:lnTo>
                    <a:lnTo>
                      <a:pt x="88" y="472"/>
                    </a:lnTo>
                    <a:lnTo>
                      <a:pt x="101" y="474"/>
                    </a:lnTo>
                    <a:lnTo>
                      <a:pt x="113" y="474"/>
                    </a:lnTo>
                    <a:lnTo>
                      <a:pt x="113" y="474"/>
                    </a:lnTo>
                    <a:lnTo>
                      <a:pt x="126" y="474"/>
                    </a:lnTo>
                    <a:lnTo>
                      <a:pt x="139" y="471"/>
                    </a:lnTo>
                    <a:lnTo>
                      <a:pt x="150" y="468"/>
                    </a:lnTo>
                    <a:lnTo>
                      <a:pt x="162" y="465"/>
                    </a:lnTo>
                    <a:lnTo>
                      <a:pt x="185" y="456"/>
                    </a:lnTo>
                    <a:lnTo>
                      <a:pt x="206" y="445"/>
                    </a:lnTo>
                    <a:lnTo>
                      <a:pt x="224" y="433"/>
                    </a:lnTo>
                    <a:lnTo>
                      <a:pt x="241" y="422"/>
                    </a:lnTo>
                    <a:lnTo>
                      <a:pt x="253" y="414"/>
                    </a:lnTo>
                    <a:lnTo>
                      <a:pt x="263" y="410"/>
                    </a:lnTo>
                    <a:lnTo>
                      <a:pt x="263" y="410"/>
                    </a:lnTo>
                    <a:lnTo>
                      <a:pt x="270" y="408"/>
                    </a:lnTo>
                    <a:lnTo>
                      <a:pt x="278" y="410"/>
                    </a:lnTo>
                    <a:lnTo>
                      <a:pt x="285" y="412"/>
                    </a:lnTo>
                    <a:lnTo>
                      <a:pt x="292" y="419"/>
                    </a:lnTo>
                    <a:lnTo>
                      <a:pt x="299" y="428"/>
                    </a:lnTo>
                    <a:lnTo>
                      <a:pt x="305" y="438"/>
                    </a:lnTo>
                    <a:lnTo>
                      <a:pt x="308" y="452"/>
                    </a:lnTo>
                    <a:lnTo>
                      <a:pt x="309" y="467"/>
                    </a:lnTo>
                    <a:lnTo>
                      <a:pt x="309" y="467"/>
                    </a:lnTo>
                    <a:lnTo>
                      <a:pt x="308" y="568"/>
                    </a:lnTo>
                    <a:lnTo>
                      <a:pt x="303" y="718"/>
                    </a:lnTo>
                    <a:lnTo>
                      <a:pt x="303" y="718"/>
                    </a:lnTo>
                    <a:lnTo>
                      <a:pt x="385" y="723"/>
                    </a:lnTo>
                    <a:lnTo>
                      <a:pt x="422" y="723"/>
                    </a:lnTo>
                    <a:lnTo>
                      <a:pt x="457" y="723"/>
                    </a:lnTo>
                    <a:lnTo>
                      <a:pt x="488" y="721"/>
                    </a:lnTo>
                    <a:lnTo>
                      <a:pt x="516" y="717"/>
                    </a:lnTo>
                    <a:lnTo>
                      <a:pt x="527" y="716"/>
                    </a:lnTo>
                    <a:lnTo>
                      <a:pt x="538" y="712"/>
                    </a:lnTo>
                    <a:lnTo>
                      <a:pt x="547" y="707"/>
                    </a:lnTo>
                    <a:lnTo>
                      <a:pt x="554" y="703"/>
                    </a:lnTo>
                    <a:lnTo>
                      <a:pt x="554" y="703"/>
                    </a:lnTo>
                    <a:lnTo>
                      <a:pt x="565" y="693"/>
                    </a:lnTo>
                    <a:lnTo>
                      <a:pt x="570" y="685"/>
                    </a:lnTo>
                    <a:lnTo>
                      <a:pt x="575" y="675"/>
                    </a:lnTo>
                    <a:lnTo>
                      <a:pt x="576" y="667"/>
                    </a:lnTo>
                    <a:lnTo>
                      <a:pt x="575" y="657"/>
                    </a:lnTo>
                    <a:lnTo>
                      <a:pt x="572" y="647"/>
                    </a:lnTo>
                    <a:lnTo>
                      <a:pt x="568" y="637"/>
                    </a:lnTo>
                    <a:lnTo>
                      <a:pt x="561" y="628"/>
                    </a:lnTo>
                    <a:lnTo>
                      <a:pt x="548" y="607"/>
                    </a:lnTo>
                    <a:lnTo>
                      <a:pt x="536" y="584"/>
                    </a:lnTo>
                    <a:lnTo>
                      <a:pt x="530" y="573"/>
                    </a:lnTo>
                    <a:lnTo>
                      <a:pt x="524" y="561"/>
                    </a:lnTo>
                    <a:lnTo>
                      <a:pt x="522" y="548"/>
                    </a:lnTo>
                    <a:lnTo>
                      <a:pt x="522" y="534"/>
                    </a:lnTo>
                    <a:lnTo>
                      <a:pt x="522" y="534"/>
                    </a:lnTo>
                    <a:lnTo>
                      <a:pt x="522" y="517"/>
                    </a:lnTo>
                    <a:lnTo>
                      <a:pt x="524" y="500"/>
                    </a:lnTo>
                    <a:lnTo>
                      <a:pt x="527" y="485"/>
                    </a:lnTo>
                    <a:lnTo>
                      <a:pt x="533" y="471"/>
                    </a:lnTo>
                    <a:lnTo>
                      <a:pt x="538" y="457"/>
                    </a:lnTo>
                    <a:lnTo>
                      <a:pt x="545" y="446"/>
                    </a:lnTo>
                    <a:lnTo>
                      <a:pt x="554" y="436"/>
                    </a:lnTo>
                    <a:lnTo>
                      <a:pt x="562" y="426"/>
                    </a:lnTo>
                    <a:lnTo>
                      <a:pt x="572" y="418"/>
                    </a:lnTo>
                    <a:lnTo>
                      <a:pt x="582" y="412"/>
                    </a:lnTo>
                    <a:lnTo>
                      <a:pt x="593" y="407"/>
                    </a:lnTo>
                    <a:lnTo>
                      <a:pt x="604" y="401"/>
                    </a:lnTo>
                    <a:lnTo>
                      <a:pt x="617" y="398"/>
                    </a:lnTo>
                    <a:lnTo>
                      <a:pt x="628" y="396"/>
                    </a:lnTo>
                    <a:lnTo>
                      <a:pt x="640" y="396"/>
                    </a:lnTo>
                    <a:lnTo>
                      <a:pt x="653" y="396"/>
                    </a:lnTo>
                    <a:lnTo>
                      <a:pt x="653" y="396"/>
                    </a:lnTo>
                    <a:lnTo>
                      <a:pt x="664" y="396"/>
                    </a:lnTo>
                    <a:lnTo>
                      <a:pt x="677" y="398"/>
                    </a:lnTo>
                    <a:lnTo>
                      <a:pt x="689" y="401"/>
                    </a:lnTo>
                    <a:lnTo>
                      <a:pt x="700" y="407"/>
                    </a:lnTo>
                    <a:lnTo>
                      <a:pt x="712" y="411"/>
                    </a:lnTo>
                    <a:lnTo>
                      <a:pt x="723" y="418"/>
                    </a:lnTo>
                    <a:lnTo>
                      <a:pt x="733" y="425"/>
                    </a:lnTo>
                    <a:lnTo>
                      <a:pt x="742" y="433"/>
                    </a:lnTo>
                    <a:lnTo>
                      <a:pt x="751" y="443"/>
                    </a:lnTo>
                    <a:lnTo>
                      <a:pt x="759" y="454"/>
                    </a:lnTo>
                    <a:lnTo>
                      <a:pt x="766" y="465"/>
                    </a:lnTo>
                    <a:lnTo>
                      <a:pt x="772" y="478"/>
                    </a:lnTo>
                    <a:lnTo>
                      <a:pt x="776" y="491"/>
                    </a:lnTo>
                    <a:lnTo>
                      <a:pt x="780" y="505"/>
                    </a:lnTo>
                    <a:lnTo>
                      <a:pt x="782" y="520"/>
                    </a:lnTo>
                    <a:lnTo>
                      <a:pt x="782" y="537"/>
                    </a:lnTo>
                    <a:lnTo>
                      <a:pt x="782" y="537"/>
                    </a:lnTo>
                    <a:lnTo>
                      <a:pt x="782" y="547"/>
                    </a:lnTo>
                    <a:lnTo>
                      <a:pt x="779" y="558"/>
                    </a:lnTo>
                    <a:lnTo>
                      <a:pt x="773" y="570"/>
                    </a:lnTo>
                    <a:lnTo>
                      <a:pt x="768" y="582"/>
                    </a:lnTo>
                    <a:lnTo>
                      <a:pt x="755" y="604"/>
                    </a:lnTo>
                    <a:lnTo>
                      <a:pt x="741" y="626"/>
                    </a:lnTo>
                    <a:lnTo>
                      <a:pt x="730" y="647"/>
                    </a:lnTo>
                    <a:lnTo>
                      <a:pt x="724" y="657"/>
                    </a:lnTo>
                    <a:lnTo>
                      <a:pt x="721" y="667"/>
                    </a:lnTo>
                    <a:lnTo>
                      <a:pt x="721" y="677"/>
                    </a:lnTo>
                    <a:lnTo>
                      <a:pt x="723" y="685"/>
                    </a:lnTo>
                    <a:lnTo>
                      <a:pt x="726" y="693"/>
                    </a:lnTo>
                    <a:lnTo>
                      <a:pt x="733" y="700"/>
                    </a:lnTo>
                    <a:lnTo>
                      <a:pt x="733" y="700"/>
                    </a:lnTo>
                    <a:lnTo>
                      <a:pt x="741" y="707"/>
                    </a:lnTo>
                    <a:lnTo>
                      <a:pt x="751" y="712"/>
                    </a:lnTo>
                    <a:lnTo>
                      <a:pt x="762" y="716"/>
                    </a:lnTo>
                    <a:lnTo>
                      <a:pt x="775" y="720"/>
                    </a:lnTo>
                    <a:lnTo>
                      <a:pt x="790" y="723"/>
                    </a:lnTo>
                    <a:lnTo>
                      <a:pt x="807" y="724"/>
                    </a:lnTo>
                    <a:lnTo>
                      <a:pt x="842" y="727"/>
                    </a:lnTo>
                    <a:lnTo>
                      <a:pt x="882" y="728"/>
                    </a:lnTo>
                    <a:lnTo>
                      <a:pt x="926" y="727"/>
                    </a:lnTo>
                    <a:lnTo>
                      <a:pt x="1016" y="723"/>
                    </a:lnTo>
                    <a:lnTo>
                      <a:pt x="1016" y="72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ṥḻiďè">
                <a:extLst>
                  <a:ext uri="{FF2B5EF4-FFF2-40B4-BE49-F238E27FC236}">
                    <a16:creationId xmlns:a16="http://schemas.microsoft.com/office/drawing/2014/main" id="{D76616E7-DB78-DE4F-9E02-C6DD1AC58C6A}"/>
                  </a:ext>
                </a:extLst>
              </p:cNvPr>
              <p:cNvSpPr/>
              <p:nvPr/>
            </p:nvSpPr>
            <p:spPr bwMode="auto">
              <a:xfrm>
                <a:off x="2025650" y="1773238"/>
                <a:ext cx="1149350" cy="1573212"/>
              </a:xfrm>
              <a:custGeom>
                <a:avLst/>
                <a:gdLst>
                  <a:gd name="T0" fmla="*/ 723 w 724"/>
                  <a:gd name="T1" fmla="*/ 568 h 991"/>
                  <a:gd name="T2" fmla="*/ 723 w 724"/>
                  <a:gd name="T3" fmla="*/ 452 h 991"/>
                  <a:gd name="T4" fmla="*/ 707 w 724"/>
                  <a:gd name="T5" fmla="*/ 419 h 991"/>
                  <a:gd name="T6" fmla="*/ 685 w 724"/>
                  <a:gd name="T7" fmla="*/ 408 h 991"/>
                  <a:gd name="T8" fmla="*/ 668 w 724"/>
                  <a:gd name="T9" fmla="*/ 414 h 991"/>
                  <a:gd name="T10" fmla="*/ 621 w 724"/>
                  <a:gd name="T11" fmla="*/ 445 h 991"/>
                  <a:gd name="T12" fmla="*/ 565 w 724"/>
                  <a:gd name="T13" fmla="*/ 468 h 991"/>
                  <a:gd name="T14" fmla="*/ 528 w 724"/>
                  <a:gd name="T15" fmla="*/ 474 h 991"/>
                  <a:gd name="T16" fmla="*/ 503 w 724"/>
                  <a:gd name="T17" fmla="*/ 472 h 991"/>
                  <a:gd name="T18" fmla="*/ 470 w 724"/>
                  <a:gd name="T19" fmla="*/ 460 h 991"/>
                  <a:gd name="T20" fmla="*/ 445 w 724"/>
                  <a:gd name="T21" fmla="*/ 439 h 991"/>
                  <a:gd name="T22" fmla="*/ 426 w 724"/>
                  <a:gd name="T23" fmla="*/ 411 h 991"/>
                  <a:gd name="T24" fmla="*/ 417 w 724"/>
                  <a:gd name="T25" fmla="*/ 379 h 991"/>
                  <a:gd name="T26" fmla="*/ 415 w 724"/>
                  <a:gd name="T27" fmla="*/ 356 h 991"/>
                  <a:gd name="T28" fmla="*/ 419 w 724"/>
                  <a:gd name="T29" fmla="*/ 324 h 991"/>
                  <a:gd name="T30" fmla="*/ 431 w 724"/>
                  <a:gd name="T31" fmla="*/ 292 h 991"/>
                  <a:gd name="T32" fmla="*/ 452 w 724"/>
                  <a:gd name="T33" fmla="*/ 266 h 991"/>
                  <a:gd name="T34" fmla="*/ 479 w 724"/>
                  <a:gd name="T35" fmla="*/ 246 h 991"/>
                  <a:gd name="T36" fmla="*/ 516 w 724"/>
                  <a:gd name="T37" fmla="*/ 236 h 991"/>
                  <a:gd name="T38" fmla="*/ 544 w 724"/>
                  <a:gd name="T39" fmla="*/ 236 h 991"/>
                  <a:gd name="T40" fmla="*/ 580 w 724"/>
                  <a:gd name="T41" fmla="*/ 242 h 991"/>
                  <a:gd name="T42" fmla="*/ 658 w 724"/>
                  <a:gd name="T43" fmla="*/ 278 h 991"/>
                  <a:gd name="T44" fmla="*/ 686 w 724"/>
                  <a:gd name="T45" fmla="*/ 288 h 991"/>
                  <a:gd name="T46" fmla="*/ 693 w 724"/>
                  <a:gd name="T47" fmla="*/ 287 h 991"/>
                  <a:gd name="T48" fmla="*/ 703 w 724"/>
                  <a:gd name="T49" fmla="*/ 271 h 991"/>
                  <a:gd name="T50" fmla="*/ 713 w 724"/>
                  <a:gd name="T51" fmla="*/ 221 h 991"/>
                  <a:gd name="T52" fmla="*/ 717 w 724"/>
                  <a:gd name="T53" fmla="*/ 78 h 991"/>
                  <a:gd name="T54" fmla="*/ 84 w 724"/>
                  <a:gd name="T55" fmla="*/ 0 h 991"/>
                  <a:gd name="T56" fmla="*/ 36 w 724"/>
                  <a:gd name="T57" fmla="*/ 13 h 991"/>
                  <a:gd name="T58" fmla="*/ 7 w 724"/>
                  <a:gd name="T59" fmla="*/ 45 h 991"/>
                  <a:gd name="T60" fmla="*/ 0 w 724"/>
                  <a:gd name="T61" fmla="*/ 74 h 991"/>
                  <a:gd name="T62" fmla="*/ 74 w 724"/>
                  <a:gd name="T63" fmla="*/ 714 h 991"/>
                  <a:gd name="T64" fmla="*/ 176 w 724"/>
                  <a:gd name="T65" fmla="*/ 714 h 991"/>
                  <a:gd name="T66" fmla="*/ 270 w 724"/>
                  <a:gd name="T67" fmla="*/ 723 h 991"/>
                  <a:gd name="T68" fmla="*/ 312 w 724"/>
                  <a:gd name="T69" fmla="*/ 738 h 991"/>
                  <a:gd name="T70" fmla="*/ 317 w 724"/>
                  <a:gd name="T71" fmla="*/ 745 h 991"/>
                  <a:gd name="T72" fmla="*/ 317 w 724"/>
                  <a:gd name="T73" fmla="*/ 760 h 991"/>
                  <a:gd name="T74" fmla="*/ 296 w 724"/>
                  <a:gd name="T75" fmla="*/ 786 h 991"/>
                  <a:gd name="T76" fmla="*/ 277 w 724"/>
                  <a:gd name="T77" fmla="*/ 819 h 991"/>
                  <a:gd name="T78" fmla="*/ 268 w 724"/>
                  <a:gd name="T79" fmla="*/ 861 h 991"/>
                  <a:gd name="T80" fmla="*/ 268 w 724"/>
                  <a:gd name="T81" fmla="*/ 892 h 991"/>
                  <a:gd name="T82" fmla="*/ 277 w 724"/>
                  <a:gd name="T83" fmla="*/ 927 h 991"/>
                  <a:gd name="T84" fmla="*/ 295 w 724"/>
                  <a:gd name="T85" fmla="*/ 955 h 991"/>
                  <a:gd name="T86" fmla="*/ 319 w 724"/>
                  <a:gd name="T87" fmla="*/ 974 h 991"/>
                  <a:gd name="T88" fmla="*/ 347 w 724"/>
                  <a:gd name="T89" fmla="*/ 987 h 991"/>
                  <a:gd name="T90" fmla="*/ 376 w 724"/>
                  <a:gd name="T91" fmla="*/ 991 h 991"/>
                  <a:gd name="T92" fmla="*/ 417 w 724"/>
                  <a:gd name="T93" fmla="*/ 984 h 991"/>
                  <a:gd name="T94" fmla="*/ 443 w 724"/>
                  <a:gd name="T95" fmla="*/ 972 h 991"/>
                  <a:gd name="T96" fmla="*/ 464 w 724"/>
                  <a:gd name="T97" fmla="*/ 952 h 991"/>
                  <a:gd name="T98" fmla="*/ 479 w 724"/>
                  <a:gd name="T99" fmla="*/ 925 h 991"/>
                  <a:gd name="T100" fmla="*/ 484 w 724"/>
                  <a:gd name="T101" fmla="*/ 892 h 991"/>
                  <a:gd name="T102" fmla="*/ 482 w 724"/>
                  <a:gd name="T103" fmla="*/ 862 h 991"/>
                  <a:gd name="T104" fmla="*/ 471 w 724"/>
                  <a:gd name="T105" fmla="*/ 828 h 991"/>
                  <a:gd name="T106" fmla="*/ 439 w 724"/>
                  <a:gd name="T107" fmla="*/ 777 h 991"/>
                  <a:gd name="T108" fmla="*/ 431 w 724"/>
                  <a:gd name="T109" fmla="*/ 756 h 991"/>
                  <a:gd name="T110" fmla="*/ 432 w 724"/>
                  <a:gd name="T111" fmla="*/ 746 h 991"/>
                  <a:gd name="T112" fmla="*/ 445 w 724"/>
                  <a:gd name="T113" fmla="*/ 731 h 991"/>
                  <a:gd name="T114" fmla="*/ 484 w 724"/>
                  <a:gd name="T115" fmla="*/ 717 h 991"/>
                  <a:gd name="T116" fmla="*/ 565 w 724"/>
                  <a:gd name="T117" fmla="*/ 712 h 991"/>
                  <a:gd name="T118" fmla="*/ 718 w 724"/>
                  <a:gd name="T119" fmla="*/ 718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4" h="991">
                    <a:moveTo>
                      <a:pt x="718" y="718"/>
                    </a:moveTo>
                    <a:lnTo>
                      <a:pt x="718" y="718"/>
                    </a:lnTo>
                    <a:lnTo>
                      <a:pt x="723" y="568"/>
                    </a:lnTo>
                    <a:lnTo>
                      <a:pt x="724" y="467"/>
                    </a:lnTo>
                    <a:lnTo>
                      <a:pt x="724" y="467"/>
                    </a:lnTo>
                    <a:lnTo>
                      <a:pt x="723" y="452"/>
                    </a:lnTo>
                    <a:lnTo>
                      <a:pt x="720" y="438"/>
                    </a:lnTo>
                    <a:lnTo>
                      <a:pt x="714" y="428"/>
                    </a:lnTo>
                    <a:lnTo>
                      <a:pt x="707" y="419"/>
                    </a:lnTo>
                    <a:lnTo>
                      <a:pt x="700" y="412"/>
                    </a:lnTo>
                    <a:lnTo>
                      <a:pt x="693" y="410"/>
                    </a:lnTo>
                    <a:lnTo>
                      <a:pt x="685" y="408"/>
                    </a:lnTo>
                    <a:lnTo>
                      <a:pt x="678" y="410"/>
                    </a:lnTo>
                    <a:lnTo>
                      <a:pt x="678" y="410"/>
                    </a:lnTo>
                    <a:lnTo>
                      <a:pt x="668" y="414"/>
                    </a:lnTo>
                    <a:lnTo>
                      <a:pt x="656" y="422"/>
                    </a:lnTo>
                    <a:lnTo>
                      <a:pt x="639" y="433"/>
                    </a:lnTo>
                    <a:lnTo>
                      <a:pt x="621" y="445"/>
                    </a:lnTo>
                    <a:lnTo>
                      <a:pt x="600" y="456"/>
                    </a:lnTo>
                    <a:lnTo>
                      <a:pt x="577" y="465"/>
                    </a:lnTo>
                    <a:lnTo>
                      <a:pt x="565" y="468"/>
                    </a:lnTo>
                    <a:lnTo>
                      <a:pt x="554" y="471"/>
                    </a:lnTo>
                    <a:lnTo>
                      <a:pt x="541" y="474"/>
                    </a:lnTo>
                    <a:lnTo>
                      <a:pt x="528" y="474"/>
                    </a:lnTo>
                    <a:lnTo>
                      <a:pt x="528" y="474"/>
                    </a:lnTo>
                    <a:lnTo>
                      <a:pt x="516" y="474"/>
                    </a:lnTo>
                    <a:lnTo>
                      <a:pt x="503" y="472"/>
                    </a:lnTo>
                    <a:lnTo>
                      <a:pt x="491" y="470"/>
                    </a:lnTo>
                    <a:lnTo>
                      <a:pt x="479" y="465"/>
                    </a:lnTo>
                    <a:lnTo>
                      <a:pt x="470" y="460"/>
                    </a:lnTo>
                    <a:lnTo>
                      <a:pt x="460" y="454"/>
                    </a:lnTo>
                    <a:lnTo>
                      <a:pt x="452" y="447"/>
                    </a:lnTo>
                    <a:lnTo>
                      <a:pt x="445" y="439"/>
                    </a:lnTo>
                    <a:lnTo>
                      <a:pt x="438" y="431"/>
                    </a:lnTo>
                    <a:lnTo>
                      <a:pt x="432" y="421"/>
                    </a:lnTo>
                    <a:lnTo>
                      <a:pt x="426" y="411"/>
                    </a:lnTo>
                    <a:lnTo>
                      <a:pt x="422" y="401"/>
                    </a:lnTo>
                    <a:lnTo>
                      <a:pt x="419" y="390"/>
                    </a:lnTo>
                    <a:lnTo>
                      <a:pt x="417" y="379"/>
                    </a:lnTo>
                    <a:lnTo>
                      <a:pt x="415" y="369"/>
                    </a:lnTo>
                    <a:lnTo>
                      <a:pt x="415" y="356"/>
                    </a:lnTo>
                    <a:lnTo>
                      <a:pt x="415" y="356"/>
                    </a:lnTo>
                    <a:lnTo>
                      <a:pt x="415" y="345"/>
                    </a:lnTo>
                    <a:lnTo>
                      <a:pt x="417" y="334"/>
                    </a:lnTo>
                    <a:lnTo>
                      <a:pt x="419" y="324"/>
                    </a:lnTo>
                    <a:lnTo>
                      <a:pt x="422" y="313"/>
                    </a:lnTo>
                    <a:lnTo>
                      <a:pt x="426" y="302"/>
                    </a:lnTo>
                    <a:lnTo>
                      <a:pt x="431" y="292"/>
                    </a:lnTo>
                    <a:lnTo>
                      <a:pt x="436" y="284"/>
                    </a:lnTo>
                    <a:lnTo>
                      <a:pt x="443" y="274"/>
                    </a:lnTo>
                    <a:lnTo>
                      <a:pt x="452" y="266"/>
                    </a:lnTo>
                    <a:lnTo>
                      <a:pt x="460" y="259"/>
                    </a:lnTo>
                    <a:lnTo>
                      <a:pt x="468" y="252"/>
                    </a:lnTo>
                    <a:lnTo>
                      <a:pt x="479" y="246"/>
                    </a:lnTo>
                    <a:lnTo>
                      <a:pt x="491" y="242"/>
                    </a:lnTo>
                    <a:lnTo>
                      <a:pt x="503" y="239"/>
                    </a:lnTo>
                    <a:lnTo>
                      <a:pt x="516" y="236"/>
                    </a:lnTo>
                    <a:lnTo>
                      <a:pt x="531" y="235"/>
                    </a:lnTo>
                    <a:lnTo>
                      <a:pt x="531" y="235"/>
                    </a:lnTo>
                    <a:lnTo>
                      <a:pt x="544" y="236"/>
                    </a:lnTo>
                    <a:lnTo>
                      <a:pt x="556" y="238"/>
                    </a:lnTo>
                    <a:lnTo>
                      <a:pt x="569" y="239"/>
                    </a:lnTo>
                    <a:lnTo>
                      <a:pt x="580" y="242"/>
                    </a:lnTo>
                    <a:lnTo>
                      <a:pt x="602" y="250"/>
                    </a:lnTo>
                    <a:lnTo>
                      <a:pt x="622" y="260"/>
                    </a:lnTo>
                    <a:lnTo>
                      <a:pt x="658" y="278"/>
                    </a:lnTo>
                    <a:lnTo>
                      <a:pt x="674" y="285"/>
                    </a:lnTo>
                    <a:lnTo>
                      <a:pt x="679" y="287"/>
                    </a:lnTo>
                    <a:lnTo>
                      <a:pt x="686" y="288"/>
                    </a:lnTo>
                    <a:lnTo>
                      <a:pt x="686" y="288"/>
                    </a:lnTo>
                    <a:lnTo>
                      <a:pt x="691" y="288"/>
                    </a:lnTo>
                    <a:lnTo>
                      <a:pt x="693" y="287"/>
                    </a:lnTo>
                    <a:lnTo>
                      <a:pt x="696" y="285"/>
                    </a:lnTo>
                    <a:lnTo>
                      <a:pt x="699" y="281"/>
                    </a:lnTo>
                    <a:lnTo>
                      <a:pt x="703" y="271"/>
                    </a:lnTo>
                    <a:lnTo>
                      <a:pt x="707" y="257"/>
                    </a:lnTo>
                    <a:lnTo>
                      <a:pt x="710" y="240"/>
                    </a:lnTo>
                    <a:lnTo>
                      <a:pt x="713" y="221"/>
                    </a:lnTo>
                    <a:lnTo>
                      <a:pt x="716" y="175"/>
                    </a:lnTo>
                    <a:lnTo>
                      <a:pt x="716" y="126"/>
                    </a:lnTo>
                    <a:lnTo>
                      <a:pt x="717" y="78"/>
                    </a:lnTo>
                    <a:lnTo>
                      <a:pt x="717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67" y="1"/>
                    </a:lnTo>
                    <a:lnTo>
                      <a:pt x="52" y="6"/>
                    </a:lnTo>
                    <a:lnTo>
                      <a:pt x="36" y="13"/>
                    </a:lnTo>
                    <a:lnTo>
                      <a:pt x="25" y="21"/>
                    </a:lnTo>
                    <a:lnTo>
                      <a:pt x="14" y="32"/>
                    </a:lnTo>
                    <a:lnTo>
                      <a:pt x="7" y="45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74" y="714"/>
                    </a:lnTo>
                    <a:lnTo>
                      <a:pt x="123" y="713"/>
                    </a:lnTo>
                    <a:lnTo>
                      <a:pt x="176" y="714"/>
                    </a:lnTo>
                    <a:lnTo>
                      <a:pt x="176" y="714"/>
                    </a:lnTo>
                    <a:lnTo>
                      <a:pt x="226" y="717"/>
                    </a:lnTo>
                    <a:lnTo>
                      <a:pt x="249" y="720"/>
                    </a:lnTo>
                    <a:lnTo>
                      <a:pt x="270" y="723"/>
                    </a:lnTo>
                    <a:lnTo>
                      <a:pt x="287" y="727"/>
                    </a:lnTo>
                    <a:lnTo>
                      <a:pt x="302" y="732"/>
                    </a:lnTo>
                    <a:lnTo>
                      <a:pt x="312" y="738"/>
                    </a:lnTo>
                    <a:lnTo>
                      <a:pt x="315" y="742"/>
                    </a:lnTo>
                    <a:lnTo>
                      <a:pt x="317" y="745"/>
                    </a:lnTo>
                    <a:lnTo>
                      <a:pt x="317" y="745"/>
                    </a:lnTo>
                    <a:lnTo>
                      <a:pt x="319" y="751"/>
                    </a:lnTo>
                    <a:lnTo>
                      <a:pt x="319" y="755"/>
                    </a:lnTo>
                    <a:lnTo>
                      <a:pt x="317" y="760"/>
                    </a:lnTo>
                    <a:lnTo>
                      <a:pt x="315" y="765"/>
                    </a:lnTo>
                    <a:lnTo>
                      <a:pt x="306" y="774"/>
                    </a:lnTo>
                    <a:lnTo>
                      <a:pt x="296" y="786"/>
                    </a:lnTo>
                    <a:lnTo>
                      <a:pt x="287" y="800"/>
                    </a:lnTo>
                    <a:lnTo>
                      <a:pt x="282" y="809"/>
                    </a:lnTo>
                    <a:lnTo>
                      <a:pt x="277" y="819"/>
                    </a:lnTo>
                    <a:lnTo>
                      <a:pt x="274" y="832"/>
                    </a:lnTo>
                    <a:lnTo>
                      <a:pt x="271" y="844"/>
                    </a:lnTo>
                    <a:lnTo>
                      <a:pt x="268" y="861"/>
                    </a:lnTo>
                    <a:lnTo>
                      <a:pt x="268" y="878"/>
                    </a:lnTo>
                    <a:lnTo>
                      <a:pt x="268" y="878"/>
                    </a:lnTo>
                    <a:lnTo>
                      <a:pt x="268" y="892"/>
                    </a:lnTo>
                    <a:lnTo>
                      <a:pt x="271" y="904"/>
                    </a:lnTo>
                    <a:lnTo>
                      <a:pt x="274" y="917"/>
                    </a:lnTo>
                    <a:lnTo>
                      <a:pt x="277" y="927"/>
                    </a:lnTo>
                    <a:lnTo>
                      <a:pt x="282" y="938"/>
                    </a:lnTo>
                    <a:lnTo>
                      <a:pt x="288" y="946"/>
                    </a:lnTo>
                    <a:lnTo>
                      <a:pt x="295" y="955"/>
                    </a:lnTo>
                    <a:lnTo>
                      <a:pt x="302" y="962"/>
                    </a:lnTo>
                    <a:lnTo>
                      <a:pt x="310" y="969"/>
                    </a:lnTo>
                    <a:lnTo>
                      <a:pt x="319" y="974"/>
                    </a:lnTo>
                    <a:lnTo>
                      <a:pt x="327" y="980"/>
                    </a:lnTo>
                    <a:lnTo>
                      <a:pt x="337" y="983"/>
                    </a:lnTo>
                    <a:lnTo>
                      <a:pt x="347" y="987"/>
                    </a:lnTo>
                    <a:lnTo>
                      <a:pt x="356" y="988"/>
                    </a:lnTo>
                    <a:lnTo>
                      <a:pt x="366" y="990"/>
                    </a:lnTo>
                    <a:lnTo>
                      <a:pt x="376" y="991"/>
                    </a:lnTo>
                    <a:lnTo>
                      <a:pt x="397" y="990"/>
                    </a:lnTo>
                    <a:lnTo>
                      <a:pt x="407" y="987"/>
                    </a:lnTo>
                    <a:lnTo>
                      <a:pt x="417" y="984"/>
                    </a:lnTo>
                    <a:lnTo>
                      <a:pt x="425" y="981"/>
                    </a:lnTo>
                    <a:lnTo>
                      <a:pt x="435" y="977"/>
                    </a:lnTo>
                    <a:lnTo>
                      <a:pt x="443" y="972"/>
                    </a:lnTo>
                    <a:lnTo>
                      <a:pt x="450" y="966"/>
                    </a:lnTo>
                    <a:lnTo>
                      <a:pt x="458" y="959"/>
                    </a:lnTo>
                    <a:lnTo>
                      <a:pt x="464" y="952"/>
                    </a:lnTo>
                    <a:lnTo>
                      <a:pt x="470" y="944"/>
                    </a:lnTo>
                    <a:lnTo>
                      <a:pt x="475" y="935"/>
                    </a:lnTo>
                    <a:lnTo>
                      <a:pt x="479" y="925"/>
                    </a:lnTo>
                    <a:lnTo>
                      <a:pt x="482" y="914"/>
                    </a:lnTo>
                    <a:lnTo>
                      <a:pt x="484" y="904"/>
                    </a:lnTo>
                    <a:lnTo>
                      <a:pt x="484" y="892"/>
                    </a:lnTo>
                    <a:lnTo>
                      <a:pt x="484" y="892"/>
                    </a:lnTo>
                    <a:lnTo>
                      <a:pt x="484" y="876"/>
                    </a:lnTo>
                    <a:lnTo>
                      <a:pt x="482" y="862"/>
                    </a:lnTo>
                    <a:lnTo>
                      <a:pt x="479" y="850"/>
                    </a:lnTo>
                    <a:lnTo>
                      <a:pt x="475" y="837"/>
                    </a:lnTo>
                    <a:lnTo>
                      <a:pt x="471" y="828"/>
                    </a:lnTo>
                    <a:lnTo>
                      <a:pt x="467" y="818"/>
                    </a:lnTo>
                    <a:lnTo>
                      <a:pt x="457" y="802"/>
                    </a:lnTo>
                    <a:lnTo>
                      <a:pt x="439" y="777"/>
                    </a:lnTo>
                    <a:lnTo>
                      <a:pt x="433" y="767"/>
                    </a:lnTo>
                    <a:lnTo>
                      <a:pt x="431" y="762"/>
                    </a:lnTo>
                    <a:lnTo>
                      <a:pt x="431" y="756"/>
                    </a:lnTo>
                    <a:lnTo>
                      <a:pt x="431" y="756"/>
                    </a:lnTo>
                    <a:lnTo>
                      <a:pt x="431" y="751"/>
                    </a:lnTo>
                    <a:lnTo>
                      <a:pt x="432" y="746"/>
                    </a:lnTo>
                    <a:lnTo>
                      <a:pt x="433" y="742"/>
                    </a:lnTo>
                    <a:lnTo>
                      <a:pt x="436" y="738"/>
                    </a:lnTo>
                    <a:lnTo>
                      <a:pt x="445" y="731"/>
                    </a:lnTo>
                    <a:lnTo>
                      <a:pt x="454" y="725"/>
                    </a:lnTo>
                    <a:lnTo>
                      <a:pt x="468" y="721"/>
                    </a:lnTo>
                    <a:lnTo>
                      <a:pt x="484" y="717"/>
                    </a:lnTo>
                    <a:lnTo>
                      <a:pt x="502" y="714"/>
                    </a:lnTo>
                    <a:lnTo>
                      <a:pt x="521" y="713"/>
                    </a:lnTo>
                    <a:lnTo>
                      <a:pt x="565" y="712"/>
                    </a:lnTo>
                    <a:lnTo>
                      <a:pt x="614" y="713"/>
                    </a:lnTo>
                    <a:lnTo>
                      <a:pt x="718" y="718"/>
                    </a:lnTo>
                    <a:lnTo>
                      <a:pt x="718" y="718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ṣ1iḓé">
                <a:extLst>
                  <a:ext uri="{FF2B5EF4-FFF2-40B4-BE49-F238E27FC236}">
                    <a16:creationId xmlns:a16="http://schemas.microsoft.com/office/drawing/2014/main" id="{B674E053-B726-E347-B7EB-A07E00CC254E}"/>
                  </a:ext>
                </a:extLst>
              </p:cNvPr>
              <p:cNvSpPr/>
              <p:nvPr/>
            </p:nvSpPr>
            <p:spPr bwMode="auto">
              <a:xfrm>
                <a:off x="2025650" y="5175250"/>
                <a:ext cx="1549400" cy="1149350"/>
              </a:xfrm>
              <a:custGeom>
                <a:avLst/>
                <a:gdLst>
                  <a:gd name="T0" fmla="*/ 0 w 976"/>
                  <a:gd name="T1" fmla="*/ 649 h 724"/>
                  <a:gd name="T2" fmla="*/ 7 w 976"/>
                  <a:gd name="T3" fmla="*/ 678 h 724"/>
                  <a:gd name="T4" fmla="*/ 38 w 976"/>
                  <a:gd name="T5" fmla="*/ 711 h 724"/>
                  <a:gd name="T6" fmla="*/ 84 w 976"/>
                  <a:gd name="T7" fmla="*/ 724 h 724"/>
                  <a:gd name="T8" fmla="*/ 716 w 976"/>
                  <a:gd name="T9" fmla="*/ 649 h 724"/>
                  <a:gd name="T10" fmla="*/ 713 w 976"/>
                  <a:gd name="T11" fmla="*/ 471 h 724"/>
                  <a:gd name="T12" fmla="*/ 720 w 976"/>
                  <a:gd name="T13" fmla="*/ 414 h 724"/>
                  <a:gd name="T14" fmla="*/ 735 w 976"/>
                  <a:gd name="T15" fmla="*/ 383 h 724"/>
                  <a:gd name="T16" fmla="*/ 748 w 976"/>
                  <a:gd name="T17" fmla="*/ 379 h 724"/>
                  <a:gd name="T18" fmla="*/ 759 w 976"/>
                  <a:gd name="T19" fmla="*/ 380 h 724"/>
                  <a:gd name="T20" fmla="*/ 784 w 976"/>
                  <a:gd name="T21" fmla="*/ 404 h 724"/>
                  <a:gd name="T22" fmla="*/ 814 w 976"/>
                  <a:gd name="T23" fmla="*/ 429 h 724"/>
                  <a:gd name="T24" fmla="*/ 847 w 976"/>
                  <a:gd name="T25" fmla="*/ 443 h 724"/>
                  <a:gd name="T26" fmla="*/ 892 w 976"/>
                  <a:gd name="T27" fmla="*/ 447 h 724"/>
                  <a:gd name="T28" fmla="*/ 909 w 976"/>
                  <a:gd name="T29" fmla="*/ 444 h 724"/>
                  <a:gd name="T30" fmla="*/ 938 w 976"/>
                  <a:gd name="T31" fmla="*/ 430 h 724"/>
                  <a:gd name="T32" fmla="*/ 967 w 976"/>
                  <a:gd name="T33" fmla="*/ 391 h 724"/>
                  <a:gd name="T34" fmla="*/ 976 w 976"/>
                  <a:gd name="T35" fmla="*/ 342 h 724"/>
                  <a:gd name="T36" fmla="*/ 965 w 976"/>
                  <a:gd name="T37" fmla="*/ 293 h 724"/>
                  <a:gd name="T38" fmla="*/ 932 w 976"/>
                  <a:gd name="T39" fmla="*/ 256 h 724"/>
                  <a:gd name="T40" fmla="*/ 918 w 976"/>
                  <a:gd name="T41" fmla="*/ 247 h 724"/>
                  <a:gd name="T42" fmla="*/ 867 w 976"/>
                  <a:gd name="T43" fmla="*/ 239 h 724"/>
                  <a:gd name="T44" fmla="*/ 821 w 976"/>
                  <a:gd name="T45" fmla="*/ 249 h 724"/>
                  <a:gd name="T46" fmla="*/ 772 w 976"/>
                  <a:gd name="T47" fmla="*/ 263 h 724"/>
                  <a:gd name="T48" fmla="*/ 748 w 976"/>
                  <a:gd name="T49" fmla="*/ 259 h 724"/>
                  <a:gd name="T50" fmla="*/ 728 w 976"/>
                  <a:gd name="T51" fmla="*/ 232 h 724"/>
                  <a:gd name="T52" fmla="*/ 718 w 976"/>
                  <a:gd name="T53" fmla="*/ 197 h 724"/>
                  <a:gd name="T54" fmla="*/ 712 w 976"/>
                  <a:gd name="T55" fmla="*/ 68 h 724"/>
                  <a:gd name="T56" fmla="*/ 565 w 976"/>
                  <a:gd name="T57" fmla="*/ 1 h 724"/>
                  <a:gd name="T58" fmla="*/ 452 w 976"/>
                  <a:gd name="T59" fmla="*/ 1 h 724"/>
                  <a:gd name="T60" fmla="*/ 419 w 976"/>
                  <a:gd name="T61" fmla="*/ 15 h 724"/>
                  <a:gd name="T62" fmla="*/ 408 w 976"/>
                  <a:gd name="T63" fmla="*/ 38 h 724"/>
                  <a:gd name="T64" fmla="*/ 415 w 976"/>
                  <a:gd name="T65" fmla="*/ 54 h 724"/>
                  <a:gd name="T66" fmla="*/ 445 w 976"/>
                  <a:gd name="T67" fmla="*/ 103 h 724"/>
                  <a:gd name="T68" fmla="*/ 470 w 976"/>
                  <a:gd name="T69" fmla="*/ 159 h 724"/>
                  <a:gd name="T70" fmla="*/ 475 w 976"/>
                  <a:gd name="T71" fmla="*/ 194 h 724"/>
                  <a:gd name="T72" fmla="*/ 472 w 976"/>
                  <a:gd name="T73" fmla="*/ 221 h 724"/>
                  <a:gd name="T74" fmla="*/ 461 w 976"/>
                  <a:gd name="T75" fmla="*/ 254 h 724"/>
                  <a:gd name="T76" fmla="*/ 439 w 976"/>
                  <a:gd name="T77" fmla="*/ 279 h 724"/>
                  <a:gd name="T78" fmla="*/ 412 w 976"/>
                  <a:gd name="T79" fmla="*/ 296 h 724"/>
                  <a:gd name="T80" fmla="*/ 380 w 976"/>
                  <a:gd name="T81" fmla="*/ 306 h 724"/>
                  <a:gd name="T82" fmla="*/ 358 w 976"/>
                  <a:gd name="T83" fmla="*/ 309 h 724"/>
                  <a:gd name="T84" fmla="*/ 324 w 976"/>
                  <a:gd name="T85" fmla="*/ 305 h 724"/>
                  <a:gd name="T86" fmla="*/ 294 w 976"/>
                  <a:gd name="T87" fmla="*/ 293 h 724"/>
                  <a:gd name="T88" fmla="*/ 267 w 976"/>
                  <a:gd name="T89" fmla="*/ 272 h 724"/>
                  <a:gd name="T90" fmla="*/ 247 w 976"/>
                  <a:gd name="T91" fmla="*/ 245 h 724"/>
                  <a:gd name="T92" fmla="*/ 236 w 976"/>
                  <a:gd name="T93" fmla="*/ 207 h 724"/>
                  <a:gd name="T94" fmla="*/ 236 w 976"/>
                  <a:gd name="T95" fmla="*/ 180 h 724"/>
                  <a:gd name="T96" fmla="*/ 243 w 976"/>
                  <a:gd name="T97" fmla="*/ 144 h 724"/>
                  <a:gd name="T98" fmla="*/ 278 w 976"/>
                  <a:gd name="T99" fmla="*/ 66 h 724"/>
                  <a:gd name="T100" fmla="*/ 289 w 976"/>
                  <a:gd name="T101" fmla="*/ 38 h 724"/>
                  <a:gd name="T102" fmla="*/ 288 w 976"/>
                  <a:gd name="T103" fmla="*/ 31 h 724"/>
                  <a:gd name="T104" fmla="*/ 271 w 976"/>
                  <a:gd name="T105" fmla="*/ 19 h 724"/>
                  <a:gd name="T106" fmla="*/ 221 w 976"/>
                  <a:gd name="T107" fmla="*/ 11 h 724"/>
                  <a:gd name="T108" fmla="*/ 78 w 976"/>
                  <a:gd name="T109" fmla="*/ 7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6" h="724">
                    <a:moveTo>
                      <a:pt x="0" y="7"/>
                    </a:moveTo>
                    <a:lnTo>
                      <a:pt x="0" y="649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" y="664"/>
                    </a:lnTo>
                    <a:lnTo>
                      <a:pt x="7" y="678"/>
                    </a:lnTo>
                    <a:lnTo>
                      <a:pt x="14" y="690"/>
                    </a:lnTo>
                    <a:lnTo>
                      <a:pt x="25" y="702"/>
                    </a:lnTo>
                    <a:lnTo>
                      <a:pt x="38" y="711"/>
                    </a:lnTo>
                    <a:lnTo>
                      <a:pt x="52" y="717"/>
                    </a:lnTo>
                    <a:lnTo>
                      <a:pt x="67" y="723"/>
                    </a:lnTo>
                    <a:lnTo>
                      <a:pt x="84" y="724"/>
                    </a:lnTo>
                    <a:lnTo>
                      <a:pt x="717" y="724"/>
                    </a:lnTo>
                    <a:lnTo>
                      <a:pt x="717" y="724"/>
                    </a:lnTo>
                    <a:lnTo>
                      <a:pt x="716" y="649"/>
                    </a:lnTo>
                    <a:lnTo>
                      <a:pt x="714" y="580"/>
                    </a:lnTo>
                    <a:lnTo>
                      <a:pt x="713" y="521"/>
                    </a:lnTo>
                    <a:lnTo>
                      <a:pt x="713" y="471"/>
                    </a:lnTo>
                    <a:lnTo>
                      <a:pt x="714" y="449"/>
                    </a:lnTo>
                    <a:lnTo>
                      <a:pt x="716" y="430"/>
                    </a:lnTo>
                    <a:lnTo>
                      <a:pt x="720" y="414"/>
                    </a:lnTo>
                    <a:lnTo>
                      <a:pt x="723" y="401"/>
                    </a:lnTo>
                    <a:lnTo>
                      <a:pt x="728" y="390"/>
                    </a:lnTo>
                    <a:lnTo>
                      <a:pt x="735" y="383"/>
                    </a:lnTo>
                    <a:lnTo>
                      <a:pt x="739" y="382"/>
                    </a:lnTo>
                    <a:lnTo>
                      <a:pt x="744" y="380"/>
                    </a:lnTo>
                    <a:lnTo>
                      <a:pt x="748" y="379"/>
                    </a:lnTo>
                    <a:lnTo>
                      <a:pt x="753" y="379"/>
                    </a:lnTo>
                    <a:lnTo>
                      <a:pt x="753" y="379"/>
                    </a:lnTo>
                    <a:lnTo>
                      <a:pt x="759" y="380"/>
                    </a:lnTo>
                    <a:lnTo>
                      <a:pt x="763" y="383"/>
                    </a:lnTo>
                    <a:lnTo>
                      <a:pt x="773" y="391"/>
                    </a:lnTo>
                    <a:lnTo>
                      <a:pt x="784" y="404"/>
                    </a:lnTo>
                    <a:lnTo>
                      <a:pt x="798" y="416"/>
                    </a:lnTo>
                    <a:lnTo>
                      <a:pt x="805" y="422"/>
                    </a:lnTo>
                    <a:lnTo>
                      <a:pt x="814" y="429"/>
                    </a:lnTo>
                    <a:lnTo>
                      <a:pt x="823" y="435"/>
                    </a:lnTo>
                    <a:lnTo>
                      <a:pt x="835" y="439"/>
                    </a:lnTo>
                    <a:lnTo>
                      <a:pt x="847" y="443"/>
                    </a:lnTo>
                    <a:lnTo>
                      <a:pt x="860" y="446"/>
                    </a:lnTo>
                    <a:lnTo>
                      <a:pt x="875" y="447"/>
                    </a:lnTo>
                    <a:lnTo>
                      <a:pt x="892" y="447"/>
                    </a:lnTo>
                    <a:lnTo>
                      <a:pt x="892" y="447"/>
                    </a:lnTo>
                    <a:lnTo>
                      <a:pt x="900" y="446"/>
                    </a:lnTo>
                    <a:lnTo>
                      <a:pt x="909" y="444"/>
                    </a:lnTo>
                    <a:lnTo>
                      <a:pt x="917" y="442"/>
                    </a:lnTo>
                    <a:lnTo>
                      <a:pt x="925" y="439"/>
                    </a:lnTo>
                    <a:lnTo>
                      <a:pt x="938" y="430"/>
                    </a:lnTo>
                    <a:lnTo>
                      <a:pt x="951" y="419"/>
                    </a:lnTo>
                    <a:lnTo>
                      <a:pt x="959" y="405"/>
                    </a:lnTo>
                    <a:lnTo>
                      <a:pt x="967" y="391"/>
                    </a:lnTo>
                    <a:lnTo>
                      <a:pt x="972" y="376"/>
                    </a:lnTo>
                    <a:lnTo>
                      <a:pt x="974" y="359"/>
                    </a:lnTo>
                    <a:lnTo>
                      <a:pt x="976" y="342"/>
                    </a:lnTo>
                    <a:lnTo>
                      <a:pt x="974" y="326"/>
                    </a:lnTo>
                    <a:lnTo>
                      <a:pt x="970" y="309"/>
                    </a:lnTo>
                    <a:lnTo>
                      <a:pt x="965" y="293"/>
                    </a:lnTo>
                    <a:lnTo>
                      <a:pt x="956" y="279"/>
                    </a:lnTo>
                    <a:lnTo>
                      <a:pt x="946" y="267"/>
                    </a:lnTo>
                    <a:lnTo>
                      <a:pt x="932" y="256"/>
                    </a:lnTo>
                    <a:lnTo>
                      <a:pt x="925" y="252"/>
                    </a:lnTo>
                    <a:lnTo>
                      <a:pt x="918" y="247"/>
                    </a:lnTo>
                    <a:lnTo>
                      <a:pt x="918" y="247"/>
                    </a:lnTo>
                    <a:lnTo>
                      <a:pt x="900" y="242"/>
                    </a:lnTo>
                    <a:lnTo>
                      <a:pt x="882" y="239"/>
                    </a:lnTo>
                    <a:lnTo>
                      <a:pt x="867" y="239"/>
                    </a:lnTo>
                    <a:lnTo>
                      <a:pt x="850" y="240"/>
                    </a:lnTo>
                    <a:lnTo>
                      <a:pt x="835" y="245"/>
                    </a:lnTo>
                    <a:lnTo>
                      <a:pt x="821" y="249"/>
                    </a:lnTo>
                    <a:lnTo>
                      <a:pt x="794" y="257"/>
                    </a:lnTo>
                    <a:lnTo>
                      <a:pt x="783" y="261"/>
                    </a:lnTo>
                    <a:lnTo>
                      <a:pt x="772" y="263"/>
                    </a:lnTo>
                    <a:lnTo>
                      <a:pt x="762" y="264"/>
                    </a:lnTo>
                    <a:lnTo>
                      <a:pt x="752" y="261"/>
                    </a:lnTo>
                    <a:lnTo>
                      <a:pt x="748" y="259"/>
                    </a:lnTo>
                    <a:lnTo>
                      <a:pt x="744" y="256"/>
                    </a:lnTo>
                    <a:lnTo>
                      <a:pt x="735" y="246"/>
                    </a:lnTo>
                    <a:lnTo>
                      <a:pt x="728" y="232"/>
                    </a:lnTo>
                    <a:lnTo>
                      <a:pt x="723" y="214"/>
                    </a:lnTo>
                    <a:lnTo>
                      <a:pt x="723" y="214"/>
                    </a:lnTo>
                    <a:lnTo>
                      <a:pt x="718" y="197"/>
                    </a:lnTo>
                    <a:lnTo>
                      <a:pt x="716" y="177"/>
                    </a:lnTo>
                    <a:lnTo>
                      <a:pt x="713" y="127"/>
                    </a:lnTo>
                    <a:lnTo>
                      <a:pt x="712" y="68"/>
                    </a:lnTo>
                    <a:lnTo>
                      <a:pt x="713" y="4"/>
                    </a:lnTo>
                    <a:lnTo>
                      <a:pt x="713" y="4"/>
                    </a:lnTo>
                    <a:lnTo>
                      <a:pt x="565" y="1"/>
                    </a:lnTo>
                    <a:lnTo>
                      <a:pt x="468" y="0"/>
                    </a:lnTo>
                    <a:lnTo>
                      <a:pt x="468" y="0"/>
                    </a:lnTo>
                    <a:lnTo>
                      <a:pt x="452" y="1"/>
                    </a:lnTo>
                    <a:lnTo>
                      <a:pt x="439" y="4"/>
                    </a:lnTo>
                    <a:lnTo>
                      <a:pt x="428" y="10"/>
                    </a:lnTo>
                    <a:lnTo>
                      <a:pt x="419" y="15"/>
                    </a:lnTo>
                    <a:lnTo>
                      <a:pt x="414" y="22"/>
                    </a:lnTo>
                    <a:lnTo>
                      <a:pt x="410" y="31"/>
                    </a:lnTo>
                    <a:lnTo>
                      <a:pt x="408" y="38"/>
                    </a:lnTo>
                    <a:lnTo>
                      <a:pt x="410" y="46"/>
                    </a:lnTo>
                    <a:lnTo>
                      <a:pt x="410" y="46"/>
                    </a:lnTo>
                    <a:lnTo>
                      <a:pt x="415" y="54"/>
                    </a:lnTo>
                    <a:lnTo>
                      <a:pt x="424" y="68"/>
                    </a:lnTo>
                    <a:lnTo>
                      <a:pt x="433" y="84"/>
                    </a:lnTo>
                    <a:lnTo>
                      <a:pt x="445" y="103"/>
                    </a:lnTo>
                    <a:lnTo>
                      <a:pt x="456" y="124"/>
                    </a:lnTo>
                    <a:lnTo>
                      <a:pt x="465" y="147"/>
                    </a:lnTo>
                    <a:lnTo>
                      <a:pt x="470" y="159"/>
                    </a:lnTo>
                    <a:lnTo>
                      <a:pt x="472" y="170"/>
                    </a:lnTo>
                    <a:lnTo>
                      <a:pt x="474" y="183"/>
                    </a:lnTo>
                    <a:lnTo>
                      <a:pt x="475" y="194"/>
                    </a:lnTo>
                    <a:lnTo>
                      <a:pt x="475" y="194"/>
                    </a:lnTo>
                    <a:lnTo>
                      <a:pt x="475" y="208"/>
                    </a:lnTo>
                    <a:lnTo>
                      <a:pt x="472" y="221"/>
                    </a:lnTo>
                    <a:lnTo>
                      <a:pt x="470" y="233"/>
                    </a:lnTo>
                    <a:lnTo>
                      <a:pt x="465" y="243"/>
                    </a:lnTo>
                    <a:lnTo>
                      <a:pt x="461" y="254"/>
                    </a:lnTo>
                    <a:lnTo>
                      <a:pt x="454" y="263"/>
                    </a:lnTo>
                    <a:lnTo>
                      <a:pt x="447" y="271"/>
                    </a:lnTo>
                    <a:lnTo>
                      <a:pt x="439" y="279"/>
                    </a:lnTo>
                    <a:lnTo>
                      <a:pt x="431" y="286"/>
                    </a:lnTo>
                    <a:lnTo>
                      <a:pt x="422" y="292"/>
                    </a:lnTo>
                    <a:lnTo>
                      <a:pt x="412" y="296"/>
                    </a:lnTo>
                    <a:lnTo>
                      <a:pt x="401" y="300"/>
                    </a:lnTo>
                    <a:lnTo>
                      <a:pt x="391" y="305"/>
                    </a:lnTo>
                    <a:lnTo>
                      <a:pt x="380" y="306"/>
                    </a:lnTo>
                    <a:lnTo>
                      <a:pt x="369" y="307"/>
                    </a:lnTo>
                    <a:lnTo>
                      <a:pt x="358" y="309"/>
                    </a:lnTo>
                    <a:lnTo>
                      <a:pt x="358" y="309"/>
                    </a:lnTo>
                    <a:lnTo>
                      <a:pt x="347" y="307"/>
                    </a:lnTo>
                    <a:lnTo>
                      <a:pt x="335" y="307"/>
                    </a:lnTo>
                    <a:lnTo>
                      <a:pt x="324" y="305"/>
                    </a:lnTo>
                    <a:lnTo>
                      <a:pt x="313" y="302"/>
                    </a:lnTo>
                    <a:lnTo>
                      <a:pt x="303" y="298"/>
                    </a:lnTo>
                    <a:lnTo>
                      <a:pt x="294" y="293"/>
                    </a:lnTo>
                    <a:lnTo>
                      <a:pt x="284" y="286"/>
                    </a:lnTo>
                    <a:lnTo>
                      <a:pt x="275" y="281"/>
                    </a:lnTo>
                    <a:lnTo>
                      <a:pt x="267" y="272"/>
                    </a:lnTo>
                    <a:lnTo>
                      <a:pt x="259" y="264"/>
                    </a:lnTo>
                    <a:lnTo>
                      <a:pt x="253" y="254"/>
                    </a:lnTo>
                    <a:lnTo>
                      <a:pt x="247" y="245"/>
                    </a:lnTo>
                    <a:lnTo>
                      <a:pt x="242" y="233"/>
                    </a:lnTo>
                    <a:lnTo>
                      <a:pt x="239" y="221"/>
                    </a:lnTo>
                    <a:lnTo>
                      <a:pt x="236" y="207"/>
                    </a:lnTo>
                    <a:lnTo>
                      <a:pt x="236" y="193"/>
                    </a:lnTo>
                    <a:lnTo>
                      <a:pt x="236" y="193"/>
                    </a:lnTo>
                    <a:lnTo>
                      <a:pt x="236" y="180"/>
                    </a:lnTo>
                    <a:lnTo>
                      <a:pt x="238" y="168"/>
                    </a:lnTo>
                    <a:lnTo>
                      <a:pt x="240" y="155"/>
                    </a:lnTo>
                    <a:lnTo>
                      <a:pt x="243" y="144"/>
                    </a:lnTo>
                    <a:lnTo>
                      <a:pt x="252" y="122"/>
                    </a:lnTo>
                    <a:lnTo>
                      <a:pt x="260" y="101"/>
                    </a:lnTo>
                    <a:lnTo>
                      <a:pt x="278" y="66"/>
                    </a:lnTo>
                    <a:lnTo>
                      <a:pt x="285" y="50"/>
                    </a:lnTo>
                    <a:lnTo>
                      <a:pt x="288" y="43"/>
                    </a:lnTo>
                    <a:lnTo>
                      <a:pt x="289" y="38"/>
                    </a:lnTo>
                    <a:lnTo>
                      <a:pt x="289" y="38"/>
                    </a:lnTo>
                    <a:lnTo>
                      <a:pt x="289" y="33"/>
                    </a:lnTo>
                    <a:lnTo>
                      <a:pt x="288" y="31"/>
                    </a:lnTo>
                    <a:lnTo>
                      <a:pt x="285" y="28"/>
                    </a:lnTo>
                    <a:lnTo>
                      <a:pt x="282" y="25"/>
                    </a:lnTo>
                    <a:lnTo>
                      <a:pt x="271" y="19"/>
                    </a:lnTo>
                    <a:lnTo>
                      <a:pt x="257" y="17"/>
                    </a:lnTo>
                    <a:lnTo>
                      <a:pt x="240" y="14"/>
                    </a:lnTo>
                    <a:lnTo>
                      <a:pt x="221" y="11"/>
                    </a:lnTo>
                    <a:lnTo>
                      <a:pt x="176" y="8"/>
                    </a:lnTo>
                    <a:lnTo>
                      <a:pt x="127" y="7"/>
                    </a:lnTo>
                    <a:lnTo>
                      <a:pt x="78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ṣļiḓè">
                <a:extLst>
                  <a:ext uri="{FF2B5EF4-FFF2-40B4-BE49-F238E27FC236}">
                    <a16:creationId xmlns:a16="http://schemas.microsoft.com/office/drawing/2014/main" id="{D3A12413-A430-AC46-8DEA-FE1B1DE67610}"/>
                  </a:ext>
                </a:extLst>
              </p:cNvPr>
              <p:cNvSpPr/>
              <p:nvPr/>
            </p:nvSpPr>
            <p:spPr bwMode="auto">
              <a:xfrm>
                <a:off x="3155950" y="4757738"/>
                <a:ext cx="1157288" cy="1566862"/>
              </a:xfrm>
              <a:custGeom>
                <a:avLst/>
                <a:gdLst>
                  <a:gd name="T0" fmla="*/ 615 w 729"/>
                  <a:gd name="T1" fmla="*/ 282 h 987"/>
                  <a:gd name="T2" fmla="*/ 482 w 729"/>
                  <a:gd name="T3" fmla="*/ 274 h 987"/>
                  <a:gd name="T4" fmla="*/ 434 w 729"/>
                  <a:gd name="T5" fmla="*/ 255 h 987"/>
                  <a:gd name="T6" fmla="*/ 429 w 729"/>
                  <a:gd name="T7" fmla="*/ 239 h 987"/>
                  <a:gd name="T8" fmla="*/ 459 w 729"/>
                  <a:gd name="T9" fmla="*/ 185 h 987"/>
                  <a:gd name="T10" fmla="*/ 482 w 729"/>
                  <a:gd name="T11" fmla="*/ 139 h 987"/>
                  <a:gd name="T12" fmla="*/ 486 w 729"/>
                  <a:gd name="T13" fmla="*/ 101 h 987"/>
                  <a:gd name="T14" fmla="*/ 473 w 729"/>
                  <a:gd name="T15" fmla="*/ 59 h 987"/>
                  <a:gd name="T16" fmla="*/ 447 w 729"/>
                  <a:gd name="T17" fmla="*/ 28 h 987"/>
                  <a:gd name="T18" fmla="*/ 409 w 729"/>
                  <a:gd name="T19" fmla="*/ 9 h 987"/>
                  <a:gd name="T20" fmla="*/ 335 w 729"/>
                  <a:gd name="T21" fmla="*/ 3 h 987"/>
                  <a:gd name="T22" fmla="*/ 297 w 729"/>
                  <a:gd name="T23" fmla="*/ 18 h 987"/>
                  <a:gd name="T24" fmla="*/ 268 w 729"/>
                  <a:gd name="T25" fmla="*/ 48 h 987"/>
                  <a:gd name="T26" fmla="*/ 254 w 729"/>
                  <a:gd name="T27" fmla="*/ 91 h 987"/>
                  <a:gd name="T28" fmla="*/ 255 w 729"/>
                  <a:gd name="T29" fmla="*/ 129 h 987"/>
                  <a:gd name="T30" fmla="*/ 286 w 729"/>
                  <a:gd name="T31" fmla="*/ 197 h 987"/>
                  <a:gd name="T32" fmla="*/ 299 w 729"/>
                  <a:gd name="T33" fmla="*/ 242 h 987"/>
                  <a:gd name="T34" fmla="*/ 283 w 729"/>
                  <a:gd name="T35" fmla="*/ 260 h 987"/>
                  <a:gd name="T36" fmla="*/ 218 w 729"/>
                  <a:gd name="T37" fmla="*/ 267 h 987"/>
                  <a:gd name="T38" fmla="*/ 1 w 729"/>
                  <a:gd name="T39" fmla="*/ 267 h 987"/>
                  <a:gd name="T40" fmla="*/ 6 w 729"/>
                  <a:gd name="T41" fmla="*/ 460 h 987"/>
                  <a:gd name="T42" fmla="*/ 23 w 729"/>
                  <a:gd name="T43" fmla="*/ 509 h 987"/>
                  <a:gd name="T44" fmla="*/ 50 w 729"/>
                  <a:gd name="T45" fmla="*/ 527 h 987"/>
                  <a:gd name="T46" fmla="*/ 109 w 729"/>
                  <a:gd name="T47" fmla="*/ 512 h 987"/>
                  <a:gd name="T48" fmla="*/ 170 w 729"/>
                  <a:gd name="T49" fmla="*/ 502 h 987"/>
                  <a:gd name="T50" fmla="*/ 213 w 729"/>
                  <a:gd name="T51" fmla="*/ 515 h 987"/>
                  <a:gd name="T52" fmla="*/ 253 w 729"/>
                  <a:gd name="T53" fmla="*/ 556 h 987"/>
                  <a:gd name="T54" fmla="*/ 262 w 729"/>
                  <a:gd name="T55" fmla="*/ 622 h 987"/>
                  <a:gd name="T56" fmla="*/ 239 w 729"/>
                  <a:gd name="T57" fmla="*/ 682 h 987"/>
                  <a:gd name="T58" fmla="*/ 197 w 729"/>
                  <a:gd name="T59" fmla="*/ 707 h 987"/>
                  <a:gd name="T60" fmla="*/ 163 w 729"/>
                  <a:gd name="T61" fmla="*/ 710 h 987"/>
                  <a:gd name="T62" fmla="*/ 111 w 729"/>
                  <a:gd name="T63" fmla="*/ 698 h 987"/>
                  <a:gd name="T64" fmla="*/ 72 w 729"/>
                  <a:gd name="T65" fmla="*/ 667 h 987"/>
                  <a:gd name="T66" fmla="*/ 41 w 729"/>
                  <a:gd name="T67" fmla="*/ 642 h 987"/>
                  <a:gd name="T68" fmla="*/ 27 w 729"/>
                  <a:gd name="T69" fmla="*/ 645 h 987"/>
                  <a:gd name="T70" fmla="*/ 8 w 729"/>
                  <a:gd name="T71" fmla="*/ 677 h 987"/>
                  <a:gd name="T72" fmla="*/ 1 w 729"/>
                  <a:gd name="T73" fmla="*/ 784 h 987"/>
                  <a:gd name="T74" fmla="*/ 722 w 729"/>
                  <a:gd name="T75" fmla="*/ 987 h 987"/>
                  <a:gd name="T76" fmla="*/ 724 w 729"/>
                  <a:gd name="T77" fmla="*/ 752 h 987"/>
                  <a:gd name="T78" fmla="*/ 714 w 729"/>
                  <a:gd name="T79" fmla="*/ 707 h 987"/>
                  <a:gd name="T80" fmla="*/ 691 w 729"/>
                  <a:gd name="T81" fmla="*/ 698 h 987"/>
                  <a:gd name="T82" fmla="*/ 624 w 729"/>
                  <a:gd name="T83" fmla="*/ 716 h 987"/>
                  <a:gd name="T84" fmla="*/ 545 w 729"/>
                  <a:gd name="T85" fmla="*/ 733 h 987"/>
                  <a:gd name="T86" fmla="*/ 510 w 729"/>
                  <a:gd name="T87" fmla="*/ 727 h 987"/>
                  <a:gd name="T88" fmla="*/ 476 w 729"/>
                  <a:gd name="T89" fmla="*/ 705 h 987"/>
                  <a:gd name="T90" fmla="*/ 454 w 729"/>
                  <a:gd name="T91" fmla="*/ 667 h 987"/>
                  <a:gd name="T92" fmla="*/ 445 w 729"/>
                  <a:gd name="T93" fmla="*/ 590 h 987"/>
                  <a:gd name="T94" fmla="*/ 458 w 729"/>
                  <a:gd name="T95" fmla="*/ 549 h 987"/>
                  <a:gd name="T96" fmla="*/ 485 w 729"/>
                  <a:gd name="T97" fmla="*/ 519 h 987"/>
                  <a:gd name="T98" fmla="*/ 524 w 729"/>
                  <a:gd name="T99" fmla="*/ 503 h 987"/>
                  <a:gd name="T100" fmla="*/ 560 w 729"/>
                  <a:gd name="T101" fmla="*/ 506 h 987"/>
                  <a:gd name="T102" fmla="*/ 612 w 729"/>
                  <a:gd name="T103" fmla="*/ 530 h 987"/>
                  <a:gd name="T104" fmla="*/ 679 w 729"/>
                  <a:gd name="T105" fmla="*/ 576 h 987"/>
                  <a:gd name="T106" fmla="*/ 698 w 729"/>
                  <a:gd name="T107" fmla="*/ 575 h 987"/>
                  <a:gd name="T108" fmla="*/ 719 w 729"/>
                  <a:gd name="T109" fmla="*/ 558 h 987"/>
                  <a:gd name="T110" fmla="*/ 729 w 729"/>
                  <a:gd name="T111" fmla="*/ 519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9" h="987">
                    <a:moveTo>
                      <a:pt x="724" y="280"/>
                    </a:moveTo>
                    <a:lnTo>
                      <a:pt x="724" y="280"/>
                    </a:lnTo>
                    <a:lnTo>
                      <a:pt x="668" y="282"/>
                    </a:lnTo>
                    <a:lnTo>
                      <a:pt x="615" y="282"/>
                    </a:lnTo>
                    <a:lnTo>
                      <a:pt x="564" y="282"/>
                    </a:lnTo>
                    <a:lnTo>
                      <a:pt x="520" y="280"/>
                    </a:lnTo>
                    <a:lnTo>
                      <a:pt x="500" y="277"/>
                    </a:lnTo>
                    <a:lnTo>
                      <a:pt x="482" y="274"/>
                    </a:lnTo>
                    <a:lnTo>
                      <a:pt x="466" y="271"/>
                    </a:lnTo>
                    <a:lnTo>
                      <a:pt x="452" y="267"/>
                    </a:lnTo>
                    <a:lnTo>
                      <a:pt x="443" y="262"/>
                    </a:lnTo>
                    <a:lnTo>
                      <a:pt x="434" y="255"/>
                    </a:lnTo>
                    <a:lnTo>
                      <a:pt x="430" y="248"/>
                    </a:lnTo>
                    <a:lnTo>
                      <a:pt x="429" y="243"/>
                    </a:lnTo>
                    <a:lnTo>
                      <a:pt x="429" y="239"/>
                    </a:lnTo>
                    <a:lnTo>
                      <a:pt x="429" y="239"/>
                    </a:lnTo>
                    <a:lnTo>
                      <a:pt x="430" y="232"/>
                    </a:lnTo>
                    <a:lnTo>
                      <a:pt x="433" y="225"/>
                    </a:lnTo>
                    <a:lnTo>
                      <a:pt x="440" y="213"/>
                    </a:lnTo>
                    <a:lnTo>
                      <a:pt x="459" y="185"/>
                    </a:lnTo>
                    <a:lnTo>
                      <a:pt x="471" y="169"/>
                    </a:lnTo>
                    <a:lnTo>
                      <a:pt x="475" y="159"/>
                    </a:lnTo>
                    <a:lnTo>
                      <a:pt x="479" y="150"/>
                    </a:lnTo>
                    <a:lnTo>
                      <a:pt x="482" y="139"/>
                    </a:lnTo>
                    <a:lnTo>
                      <a:pt x="485" y="127"/>
                    </a:lnTo>
                    <a:lnTo>
                      <a:pt x="486" y="115"/>
                    </a:lnTo>
                    <a:lnTo>
                      <a:pt x="486" y="101"/>
                    </a:lnTo>
                    <a:lnTo>
                      <a:pt x="486" y="101"/>
                    </a:lnTo>
                    <a:lnTo>
                      <a:pt x="485" y="88"/>
                    </a:lnTo>
                    <a:lnTo>
                      <a:pt x="482" y="78"/>
                    </a:lnTo>
                    <a:lnTo>
                      <a:pt x="478" y="67"/>
                    </a:lnTo>
                    <a:lnTo>
                      <a:pt x="473" y="59"/>
                    </a:lnTo>
                    <a:lnTo>
                      <a:pt x="468" y="49"/>
                    </a:lnTo>
                    <a:lnTo>
                      <a:pt x="461" y="42"/>
                    </a:lnTo>
                    <a:lnTo>
                      <a:pt x="454" y="34"/>
                    </a:lnTo>
                    <a:lnTo>
                      <a:pt x="447" y="28"/>
                    </a:lnTo>
                    <a:lnTo>
                      <a:pt x="437" y="21"/>
                    </a:lnTo>
                    <a:lnTo>
                      <a:pt x="429" y="17"/>
                    </a:lnTo>
                    <a:lnTo>
                      <a:pt x="419" y="11"/>
                    </a:lnTo>
                    <a:lnTo>
                      <a:pt x="409" y="9"/>
                    </a:lnTo>
                    <a:lnTo>
                      <a:pt x="388" y="3"/>
                    </a:lnTo>
                    <a:lnTo>
                      <a:pt x="367" y="0"/>
                    </a:lnTo>
                    <a:lnTo>
                      <a:pt x="346" y="2"/>
                    </a:lnTo>
                    <a:lnTo>
                      <a:pt x="335" y="3"/>
                    </a:lnTo>
                    <a:lnTo>
                      <a:pt x="325" y="6"/>
                    </a:lnTo>
                    <a:lnTo>
                      <a:pt x="315" y="10"/>
                    </a:lnTo>
                    <a:lnTo>
                      <a:pt x="306" y="14"/>
                    </a:lnTo>
                    <a:lnTo>
                      <a:pt x="297" y="18"/>
                    </a:lnTo>
                    <a:lnTo>
                      <a:pt x="289" y="24"/>
                    </a:lnTo>
                    <a:lnTo>
                      <a:pt x="282" y="31"/>
                    </a:lnTo>
                    <a:lnTo>
                      <a:pt x="275" y="39"/>
                    </a:lnTo>
                    <a:lnTo>
                      <a:pt x="268" y="48"/>
                    </a:lnTo>
                    <a:lnTo>
                      <a:pt x="262" y="57"/>
                    </a:lnTo>
                    <a:lnTo>
                      <a:pt x="258" y="67"/>
                    </a:lnTo>
                    <a:lnTo>
                      <a:pt x="255" y="78"/>
                    </a:lnTo>
                    <a:lnTo>
                      <a:pt x="254" y="91"/>
                    </a:lnTo>
                    <a:lnTo>
                      <a:pt x="253" y="104"/>
                    </a:lnTo>
                    <a:lnTo>
                      <a:pt x="253" y="104"/>
                    </a:lnTo>
                    <a:lnTo>
                      <a:pt x="253" y="116"/>
                    </a:lnTo>
                    <a:lnTo>
                      <a:pt x="255" y="129"/>
                    </a:lnTo>
                    <a:lnTo>
                      <a:pt x="260" y="140"/>
                    </a:lnTo>
                    <a:lnTo>
                      <a:pt x="264" y="152"/>
                    </a:lnTo>
                    <a:lnTo>
                      <a:pt x="275" y="176"/>
                    </a:lnTo>
                    <a:lnTo>
                      <a:pt x="286" y="197"/>
                    </a:lnTo>
                    <a:lnTo>
                      <a:pt x="296" y="217"/>
                    </a:lnTo>
                    <a:lnTo>
                      <a:pt x="299" y="227"/>
                    </a:lnTo>
                    <a:lnTo>
                      <a:pt x="300" y="235"/>
                    </a:lnTo>
                    <a:lnTo>
                      <a:pt x="299" y="242"/>
                    </a:lnTo>
                    <a:lnTo>
                      <a:pt x="296" y="249"/>
                    </a:lnTo>
                    <a:lnTo>
                      <a:pt x="292" y="255"/>
                    </a:lnTo>
                    <a:lnTo>
                      <a:pt x="283" y="260"/>
                    </a:lnTo>
                    <a:lnTo>
                      <a:pt x="283" y="260"/>
                    </a:lnTo>
                    <a:lnTo>
                      <a:pt x="278" y="262"/>
                    </a:lnTo>
                    <a:lnTo>
                      <a:pt x="269" y="263"/>
                    </a:lnTo>
                    <a:lnTo>
                      <a:pt x="247" y="266"/>
                    </a:lnTo>
                    <a:lnTo>
                      <a:pt x="218" y="267"/>
                    </a:lnTo>
                    <a:lnTo>
                      <a:pt x="181" y="269"/>
                    </a:lnTo>
                    <a:lnTo>
                      <a:pt x="95" y="269"/>
                    </a:lnTo>
                    <a:lnTo>
                      <a:pt x="1" y="267"/>
                    </a:lnTo>
                    <a:lnTo>
                      <a:pt x="1" y="267"/>
                    </a:lnTo>
                    <a:lnTo>
                      <a:pt x="0" y="331"/>
                    </a:lnTo>
                    <a:lnTo>
                      <a:pt x="1" y="390"/>
                    </a:lnTo>
                    <a:lnTo>
                      <a:pt x="4" y="440"/>
                    </a:lnTo>
                    <a:lnTo>
                      <a:pt x="6" y="460"/>
                    </a:lnTo>
                    <a:lnTo>
                      <a:pt x="11" y="477"/>
                    </a:lnTo>
                    <a:lnTo>
                      <a:pt x="11" y="477"/>
                    </a:lnTo>
                    <a:lnTo>
                      <a:pt x="16" y="495"/>
                    </a:lnTo>
                    <a:lnTo>
                      <a:pt x="23" y="509"/>
                    </a:lnTo>
                    <a:lnTo>
                      <a:pt x="32" y="519"/>
                    </a:lnTo>
                    <a:lnTo>
                      <a:pt x="36" y="522"/>
                    </a:lnTo>
                    <a:lnTo>
                      <a:pt x="40" y="524"/>
                    </a:lnTo>
                    <a:lnTo>
                      <a:pt x="50" y="527"/>
                    </a:lnTo>
                    <a:lnTo>
                      <a:pt x="60" y="526"/>
                    </a:lnTo>
                    <a:lnTo>
                      <a:pt x="71" y="524"/>
                    </a:lnTo>
                    <a:lnTo>
                      <a:pt x="82" y="520"/>
                    </a:lnTo>
                    <a:lnTo>
                      <a:pt x="109" y="512"/>
                    </a:lnTo>
                    <a:lnTo>
                      <a:pt x="123" y="508"/>
                    </a:lnTo>
                    <a:lnTo>
                      <a:pt x="138" y="503"/>
                    </a:lnTo>
                    <a:lnTo>
                      <a:pt x="155" y="502"/>
                    </a:lnTo>
                    <a:lnTo>
                      <a:pt x="170" y="502"/>
                    </a:lnTo>
                    <a:lnTo>
                      <a:pt x="188" y="505"/>
                    </a:lnTo>
                    <a:lnTo>
                      <a:pt x="206" y="510"/>
                    </a:lnTo>
                    <a:lnTo>
                      <a:pt x="206" y="510"/>
                    </a:lnTo>
                    <a:lnTo>
                      <a:pt x="213" y="515"/>
                    </a:lnTo>
                    <a:lnTo>
                      <a:pt x="220" y="519"/>
                    </a:lnTo>
                    <a:lnTo>
                      <a:pt x="234" y="530"/>
                    </a:lnTo>
                    <a:lnTo>
                      <a:pt x="244" y="542"/>
                    </a:lnTo>
                    <a:lnTo>
                      <a:pt x="253" y="556"/>
                    </a:lnTo>
                    <a:lnTo>
                      <a:pt x="258" y="572"/>
                    </a:lnTo>
                    <a:lnTo>
                      <a:pt x="262" y="589"/>
                    </a:lnTo>
                    <a:lnTo>
                      <a:pt x="264" y="605"/>
                    </a:lnTo>
                    <a:lnTo>
                      <a:pt x="262" y="622"/>
                    </a:lnTo>
                    <a:lnTo>
                      <a:pt x="260" y="639"/>
                    </a:lnTo>
                    <a:lnTo>
                      <a:pt x="255" y="654"/>
                    </a:lnTo>
                    <a:lnTo>
                      <a:pt x="247" y="668"/>
                    </a:lnTo>
                    <a:lnTo>
                      <a:pt x="239" y="682"/>
                    </a:lnTo>
                    <a:lnTo>
                      <a:pt x="226" y="693"/>
                    </a:lnTo>
                    <a:lnTo>
                      <a:pt x="213" y="702"/>
                    </a:lnTo>
                    <a:lnTo>
                      <a:pt x="205" y="705"/>
                    </a:lnTo>
                    <a:lnTo>
                      <a:pt x="197" y="707"/>
                    </a:lnTo>
                    <a:lnTo>
                      <a:pt x="188" y="709"/>
                    </a:lnTo>
                    <a:lnTo>
                      <a:pt x="180" y="710"/>
                    </a:lnTo>
                    <a:lnTo>
                      <a:pt x="180" y="710"/>
                    </a:lnTo>
                    <a:lnTo>
                      <a:pt x="163" y="710"/>
                    </a:lnTo>
                    <a:lnTo>
                      <a:pt x="148" y="709"/>
                    </a:lnTo>
                    <a:lnTo>
                      <a:pt x="135" y="706"/>
                    </a:lnTo>
                    <a:lnTo>
                      <a:pt x="123" y="702"/>
                    </a:lnTo>
                    <a:lnTo>
                      <a:pt x="111" y="698"/>
                    </a:lnTo>
                    <a:lnTo>
                      <a:pt x="102" y="692"/>
                    </a:lnTo>
                    <a:lnTo>
                      <a:pt x="93" y="685"/>
                    </a:lnTo>
                    <a:lnTo>
                      <a:pt x="86" y="679"/>
                    </a:lnTo>
                    <a:lnTo>
                      <a:pt x="72" y="667"/>
                    </a:lnTo>
                    <a:lnTo>
                      <a:pt x="61" y="654"/>
                    </a:lnTo>
                    <a:lnTo>
                      <a:pt x="51" y="646"/>
                    </a:lnTo>
                    <a:lnTo>
                      <a:pt x="47" y="643"/>
                    </a:lnTo>
                    <a:lnTo>
                      <a:pt x="41" y="642"/>
                    </a:lnTo>
                    <a:lnTo>
                      <a:pt x="41" y="642"/>
                    </a:lnTo>
                    <a:lnTo>
                      <a:pt x="36" y="642"/>
                    </a:lnTo>
                    <a:lnTo>
                      <a:pt x="32" y="643"/>
                    </a:lnTo>
                    <a:lnTo>
                      <a:pt x="27" y="645"/>
                    </a:lnTo>
                    <a:lnTo>
                      <a:pt x="23" y="646"/>
                    </a:lnTo>
                    <a:lnTo>
                      <a:pt x="16" y="653"/>
                    </a:lnTo>
                    <a:lnTo>
                      <a:pt x="11" y="664"/>
                    </a:lnTo>
                    <a:lnTo>
                      <a:pt x="8" y="677"/>
                    </a:lnTo>
                    <a:lnTo>
                      <a:pt x="4" y="693"/>
                    </a:lnTo>
                    <a:lnTo>
                      <a:pt x="2" y="712"/>
                    </a:lnTo>
                    <a:lnTo>
                      <a:pt x="1" y="734"/>
                    </a:lnTo>
                    <a:lnTo>
                      <a:pt x="1" y="784"/>
                    </a:lnTo>
                    <a:lnTo>
                      <a:pt x="2" y="843"/>
                    </a:lnTo>
                    <a:lnTo>
                      <a:pt x="4" y="912"/>
                    </a:lnTo>
                    <a:lnTo>
                      <a:pt x="5" y="987"/>
                    </a:lnTo>
                    <a:lnTo>
                      <a:pt x="722" y="987"/>
                    </a:lnTo>
                    <a:lnTo>
                      <a:pt x="722" y="987"/>
                    </a:lnTo>
                    <a:lnTo>
                      <a:pt x="724" y="843"/>
                    </a:lnTo>
                    <a:lnTo>
                      <a:pt x="724" y="791"/>
                    </a:lnTo>
                    <a:lnTo>
                      <a:pt x="724" y="752"/>
                    </a:lnTo>
                    <a:lnTo>
                      <a:pt x="722" y="738"/>
                    </a:lnTo>
                    <a:lnTo>
                      <a:pt x="721" y="726"/>
                    </a:lnTo>
                    <a:lnTo>
                      <a:pt x="718" y="716"/>
                    </a:lnTo>
                    <a:lnTo>
                      <a:pt x="714" y="707"/>
                    </a:lnTo>
                    <a:lnTo>
                      <a:pt x="710" y="702"/>
                    </a:lnTo>
                    <a:lnTo>
                      <a:pt x="705" y="699"/>
                    </a:lnTo>
                    <a:lnTo>
                      <a:pt x="698" y="698"/>
                    </a:lnTo>
                    <a:lnTo>
                      <a:pt x="691" y="698"/>
                    </a:lnTo>
                    <a:lnTo>
                      <a:pt x="691" y="698"/>
                    </a:lnTo>
                    <a:lnTo>
                      <a:pt x="677" y="700"/>
                    </a:lnTo>
                    <a:lnTo>
                      <a:pt x="662" y="705"/>
                    </a:lnTo>
                    <a:lnTo>
                      <a:pt x="624" y="716"/>
                    </a:lnTo>
                    <a:lnTo>
                      <a:pt x="605" y="723"/>
                    </a:lnTo>
                    <a:lnTo>
                      <a:pt x="585" y="727"/>
                    </a:lnTo>
                    <a:lnTo>
                      <a:pt x="564" y="731"/>
                    </a:lnTo>
                    <a:lnTo>
                      <a:pt x="545" y="733"/>
                    </a:lnTo>
                    <a:lnTo>
                      <a:pt x="545" y="733"/>
                    </a:lnTo>
                    <a:lnTo>
                      <a:pt x="532" y="733"/>
                    </a:lnTo>
                    <a:lnTo>
                      <a:pt x="521" y="731"/>
                    </a:lnTo>
                    <a:lnTo>
                      <a:pt x="510" y="727"/>
                    </a:lnTo>
                    <a:lnTo>
                      <a:pt x="500" y="723"/>
                    </a:lnTo>
                    <a:lnTo>
                      <a:pt x="492" y="717"/>
                    </a:lnTo>
                    <a:lnTo>
                      <a:pt x="483" y="712"/>
                    </a:lnTo>
                    <a:lnTo>
                      <a:pt x="476" y="705"/>
                    </a:lnTo>
                    <a:lnTo>
                      <a:pt x="469" y="696"/>
                    </a:lnTo>
                    <a:lnTo>
                      <a:pt x="464" y="686"/>
                    </a:lnTo>
                    <a:lnTo>
                      <a:pt x="458" y="678"/>
                    </a:lnTo>
                    <a:lnTo>
                      <a:pt x="454" y="667"/>
                    </a:lnTo>
                    <a:lnTo>
                      <a:pt x="450" y="657"/>
                    </a:lnTo>
                    <a:lnTo>
                      <a:pt x="445" y="635"/>
                    </a:lnTo>
                    <a:lnTo>
                      <a:pt x="444" y="612"/>
                    </a:lnTo>
                    <a:lnTo>
                      <a:pt x="445" y="590"/>
                    </a:lnTo>
                    <a:lnTo>
                      <a:pt x="448" y="580"/>
                    </a:lnTo>
                    <a:lnTo>
                      <a:pt x="451" y="569"/>
                    </a:lnTo>
                    <a:lnTo>
                      <a:pt x="454" y="559"/>
                    </a:lnTo>
                    <a:lnTo>
                      <a:pt x="458" y="549"/>
                    </a:lnTo>
                    <a:lnTo>
                      <a:pt x="464" y="541"/>
                    </a:lnTo>
                    <a:lnTo>
                      <a:pt x="471" y="533"/>
                    </a:lnTo>
                    <a:lnTo>
                      <a:pt x="478" y="524"/>
                    </a:lnTo>
                    <a:lnTo>
                      <a:pt x="485" y="519"/>
                    </a:lnTo>
                    <a:lnTo>
                      <a:pt x="493" y="513"/>
                    </a:lnTo>
                    <a:lnTo>
                      <a:pt x="503" y="509"/>
                    </a:lnTo>
                    <a:lnTo>
                      <a:pt x="513" y="505"/>
                    </a:lnTo>
                    <a:lnTo>
                      <a:pt x="524" y="503"/>
                    </a:lnTo>
                    <a:lnTo>
                      <a:pt x="536" y="502"/>
                    </a:lnTo>
                    <a:lnTo>
                      <a:pt x="549" y="503"/>
                    </a:lnTo>
                    <a:lnTo>
                      <a:pt x="549" y="503"/>
                    </a:lnTo>
                    <a:lnTo>
                      <a:pt x="560" y="506"/>
                    </a:lnTo>
                    <a:lnTo>
                      <a:pt x="570" y="509"/>
                    </a:lnTo>
                    <a:lnTo>
                      <a:pt x="581" y="513"/>
                    </a:lnTo>
                    <a:lnTo>
                      <a:pt x="592" y="517"/>
                    </a:lnTo>
                    <a:lnTo>
                      <a:pt x="612" y="530"/>
                    </a:lnTo>
                    <a:lnTo>
                      <a:pt x="631" y="542"/>
                    </a:lnTo>
                    <a:lnTo>
                      <a:pt x="663" y="566"/>
                    </a:lnTo>
                    <a:lnTo>
                      <a:pt x="675" y="575"/>
                    </a:lnTo>
                    <a:lnTo>
                      <a:pt x="679" y="576"/>
                    </a:lnTo>
                    <a:lnTo>
                      <a:pt x="683" y="577"/>
                    </a:lnTo>
                    <a:lnTo>
                      <a:pt x="683" y="577"/>
                    </a:lnTo>
                    <a:lnTo>
                      <a:pt x="690" y="577"/>
                    </a:lnTo>
                    <a:lnTo>
                      <a:pt x="698" y="575"/>
                    </a:lnTo>
                    <a:lnTo>
                      <a:pt x="707" y="572"/>
                    </a:lnTo>
                    <a:lnTo>
                      <a:pt x="714" y="565"/>
                    </a:lnTo>
                    <a:lnTo>
                      <a:pt x="714" y="565"/>
                    </a:lnTo>
                    <a:lnTo>
                      <a:pt x="719" y="558"/>
                    </a:lnTo>
                    <a:lnTo>
                      <a:pt x="725" y="547"/>
                    </a:lnTo>
                    <a:lnTo>
                      <a:pt x="728" y="534"/>
                    </a:lnTo>
                    <a:lnTo>
                      <a:pt x="729" y="519"/>
                    </a:lnTo>
                    <a:lnTo>
                      <a:pt x="729" y="519"/>
                    </a:lnTo>
                    <a:lnTo>
                      <a:pt x="728" y="424"/>
                    </a:lnTo>
                    <a:lnTo>
                      <a:pt x="724" y="280"/>
                    </a:lnTo>
                    <a:lnTo>
                      <a:pt x="724" y="2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ś1îḍè">
                <a:extLst>
                  <a:ext uri="{FF2B5EF4-FFF2-40B4-BE49-F238E27FC236}">
                    <a16:creationId xmlns:a16="http://schemas.microsoft.com/office/drawing/2014/main" id="{21E4CA51-90C1-194F-AD14-6189C300CD71}"/>
                  </a:ext>
                </a:extLst>
              </p:cNvPr>
              <p:cNvSpPr/>
              <p:nvPr/>
            </p:nvSpPr>
            <p:spPr bwMode="auto">
              <a:xfrm>
                <a:off x="3860800" y="5192713"/>
                <a:ext cx="2062163" cy="1131887"/>
              </a:xfrm>
              <a:custGeom>
                <a:avLst/>
                <a:gdLst>
                  <a:gd name="T0" fmla="*/ 280 w 1299"/>
                  <a:gd name="T1" fmla="*/ 517 h 713"/>
                  <a:gd name="T2" fmla="*/ 274 w 1299"/>
                  <a:gd name="T3" fmla="*/ 442 h 713"/>
                  <a:gd name="T4" fmla="*/ 254 w 1299"/>
                  <a:gd name="T5" fmla="*/ 424 h 713"/>
                  <a:gd name="T6" fmla="*/ 218 w 1299"/>
                  <a:gd name="T7" fmla="*/ 431 h 713"/>
                  <a:gd name="T8" fmla="*/ 120 w 1299"/>
                  <a:gd name="T9" fmla="*/ 457 h 713"/>
                  <a:gd name="T10" fmla="*/ 77 w 1299"/>
                  <a:gd name="T11" fmla="*/ 457 h 713"/>
                  <a:gd name="T12" fmla="*/ 39 w 1299"/>
                  <a:gd name="T13" fmla="*/ 438 h 713"/>
                  <a:gd name="T14" fmla="*/ 14 w 1299"/>
                  <a:gd name="T15" fmla="*/ 404 h 713"/>
                  <a:gd name="T16" fmla="*/ 0 w 1299"/>
                  <a:gd name="T17" fmla="*/ 338 h 713"/>
                  <a:gd name="T18" fmla="*/ 10 w 1299"/>
                  <a:gd name="T19" fmla="*/ 285 h 713"/>
                  <a:gd name="T20" fmla="*/ 34 w 1299"/>
                  <a:gd name="T21" fmla="*/ 250 h 713"/>
                  <a:gd name="T22" fmla="*/ 69 w 1299"/>
                  <a:gd name="T23" fmla="*/ 231 h 713"/>
                  <a:gd name="T24" fmla="*/ 105 w 1299"/>
                  <a:gd name="T25" fmla="*/ 229 h 713"/>
                  <a:gd name="T26" fmla="*/ 148 w 1299"/>
                  <a:gd name="T27" fmla="*/ 243 h 713"/>
                  <a:gd name="T28" fmla="*/ 231 w 1299"/>
                  <a:gd name="T29" fmla="*/ 301 h 713"/>
                  <a:gd name="T30" fmla="*/ 246 w 1299"/>
                  <a:gd name="T31" fmla="*/ 303 h 713"/>
                  <a:gd name="T32" fmla="*/ 270 w 1299"/>
                  <a:gd name="T33" fmla="*/ 291 h 713"/>
                  <a:gd name="T34" fmla="*/ 285 w 1299"/>
                  <a:gd name="T35" fmla="*/ 245 h 713"/>
                  <a:gd name="T36" fmla="*/ 280 w 1299"/>
                  <a:gd name="T37" fmla="*/ 6 h 713"/>
                  <a:gd name="T38" fmla="*/ 516 w 1299"/>
                  <a:gd name="T39" fmla="*/ 4 h 713"/>
                  <a:gd name="T40" fmla="*/ 573 w 1299"/>
                  <a:gd name="T41" fmla="*/ 15 h 713"/>
                  <a:gd name="T42" fmla="*/ 582 w 1299"/>
                  <a:gd name="T43" fmla="*/ 45 h 713"/>
                  <a:gd name="T44" fmla="*/ 542 w 1299"/>
                  <a:gd name="T45" fmla="*/ 123 h 713"/>
                  <a:gd name="T46" fmla="*/ 523 w 1299"/>
                  <a:gd name="T47" fmla="*/ 197 h 713"/>
                  <a:gd name="T48" fmla="*/ 526 w 1299"/>
                  <a:gd name="T49" fmla="*/ 250 h 713"/>
                  <a:gd name="T50" fmla="*/ 549 w 1299"/>
                  <a:gd name="T51" fmla="*/ 301 h 713"/>
                  <a:gd name="T52" fmla="*/ 587 w 1299"/>
                  <a:gd name="T53" fmla="*/ 330 h 713"/>
                  <a:gd name="T54" fmla="*/ 635 w 1299"/>
                  <a:gd name="T55" fmla="*/ 340 h 713"/>
                  <a:gd name="T56" fmla="*/ 672 w 1299"/>
                  <a:gd name="T57" fmla="*/ 337 h 713"/>
                  <a:gd name="T58" fmla="*/ 720 w 1299"/>
                  <a:gd name="T59" fmla="*/ 319 h 713"/>
                  <a:gd name="T60" fmla="*/ 758 w 1299"/>
                  <a:gd name="T61" fmla="*/ 285 h 713"/>
                  <a:gd name="T62" fmla="*/ 780 w 1299"/>
                  <a:gd name="T63" fmla="*/ 239 h 713"/>
                  <a:gd name="T64" fmla="*/ 784 w 1299"/>
                  <a:gd name="T65" fmla="*/ 197 h 713"/>
                  <a:gd name="T66" fmla="*/ 767 w 1299"/>
                  <a:gd name="T67" fmla="*/ 143 h 713"/>
                  <a:gd name="T68" fmla="*/ 727 w 1299"/>
                  <a:gd name="T69" fmla="*/ 52 h 713"/>
                  <a:gd name="T70" fmla="*/ 734 w 1299"/>
                  <a:gd name="T71" fmla="*/ 15 h 713"/>
                  <a:gd name="T72" fmla="*/ 753 w 1299"/>
                  <a:gd name="T73" fmla="*/ 6 h 713"/>
                  <a:gd name="T74" fmla="*/ 907 w 1299"/>
                  <a:gd name="T75" fmla="*/ 1 h 713"/>
                  <a:gd name="T76" fmla="*/ 987 w 1299"/>
                  <a:gd name="T77" fmla="*/ 245 h 713"/>
                  <a:gd name="T78" fmla="*/ 997 w 1299"/>
                  <a:gd name="T79" fmla="*/ 284 h 713"/>
                  <a:gd name="T80" fmla="*/ 1025 w 1299"/>
                  <a:gd name="T81" fmla="*/ 302 h 713"/>
                  <a:gd name="T82" fmla="*/ 1054 w 1299"/>
                  <a:gd name="T83" fmla="*/ 294 h 713"/>
                  <a:gd name="T84" fmla="*/ 1156 w 1299"/>
                  <a:gd name="T85" fmla="*/ 242 h 713"/>
                  <a:gd name="T86" fmla="*/ 1190 w 1299"/>
                  <a:gd name="T87" fmla="*/ 238 h 713"/>
                  <a:gd name="T88" fmla="*/ 1234 w 1299"/>
                  <a:gd name="T89" fmla="*/ 249 h 713"/>
                  <a:gd name="T90" fmla="*/ 1268 w 1299"/>
                  <a:gd name="T91" fmla="*/ 277 h 713"/>
                  <a:gd name="T92" fmla="*/ 1290 w 1299"/>
                  <a:gd name="T93" fmla="*/ 317 h 713"/>
                  <a:gd name="T94" fmla="*/ 1297 w 1299"/>
                  <a:gd name="T95" fmla="*/ 351 h 713"/>
                  <a:gd name="T96" fmla="*/ 1294 w 1299"/>
                  <a:gd name="T97" fmla="*/ 397 h 713"/>
                  <a:gd name="T98" fmla="*/ 1276 w 1299"/>
                  <a:gd name="T99" fmla="*/ 438 h 713"/>
                  <a:gd name="T100" fmla="*/ 1239 w 1299"/>
                  <a:gd name="T101" fmla="*/ 467 h 713"/>
                  <a:gd name="T102" fmla="*/ 1183 w 1299"/>
                  <a:gd name="T103" fmla="*/ 481 h 713"/>
                  <a:gd name="T104" fmla="*/ 1139 w 1299"/>
                  <a:gd name="T105" fmla="*/ 477 h 713"/>
                  <a:gd name="T106" fmla="*/ 1085 w 1299"/>
                  <a:gd name="T107" fmla="*/ 454 h 713"/>
                  <a:gd name="T108" fmla="*/ 1025 w 1299"/>
                  <a:gd name="T109" fmla="*/ 424 h 713"/>
                  <a:gd name="T110" fmla="*/ 1013 w 1299"/>
                  <a:gd name="T111" fmla="*/ 428 h 713"/>
                  <a:gd name="T112" fmla="*/ 999 w 1299"/>
                  <a:gd name="T113" fmla="*/ 471 h 713"/>
                  <a:gd name="T114" fmla="*/ 994 w 1299"/>
                  <a:gd name="T115" fmla="*/ 633 h 713"/>
                  <a:gd name="T116" fmla="*/ 278 w 1299"/>
                  <a:gd name="T117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99" h="713">
                    <a:moveTo>
                      <a:pt x="278" y="713"/>
                    </a:moveTo>
                    <a:lnTo>
                      <a:pt x="278" y="713"/>
                    </a:lnTo>
                    <a:lnTo>
                      <a:pt x="280" y="569"/>
                    </a:lnTo>
                    <a:lnTo>
                      <a:pt x="280" y="517"/>
                    </a:lnTo>
                    <a:lnTo>
                      <a:pt x="280" y="478"/>
                    </a:lnTo>
                    <a:lnTo>
                      <a:pt x="278" y="464"/>
                    </a:lnTo>
                    <a:lnTo>
                      <a:pt x="275" y="452"/>
                    </a:lnTo>
                    <a:lnTo>
                      <a:pt x="274" y="442"/>
                    </a:lnTo>
                    <a:lnTo>
                      <a:pt x="270" y="433"/>
                    </a:lnTo>
                    <a:lnTo>
                      <a:pt x="266" y="428"/>
                    </a:lnTo>
                    <a:lnTo>
                      <a:pt x="261" y="425"/>
                    </a:lnTo>
                    <a:lnTo>
                      <a:pt x="254" y="424"/>
                    </a:lnTo>
                    <a:lnTo>
                      <a:pt x="247" y="424"/>
                    </a:lnTo>
                    <a:lnTo>
                      <a:pt x="247" y="424"/>
                    </a:lnTo>
                    <a:lnTo>
                      <a:pt x="233" y="426"/>
                    </a:lnTo>
                    <a:lnTo>
                      <a:pt x="218" y="431"/>
                    </a:lnTo>
                    <a:lnTo>
                      <a:pt x="180" y="442"/>
                    </a:lnTo>
                    <a:lnTo>
                      <a:pt x="161" y="449"/>
                    </a:lnTo>
                    <a:lnTo>
                      <a:pt x="141" y="453"/>
                    </a:lnTo>
                    <a:lnTo>
                      <a:pt x="120" y="457"/>
                    </a:lnTo>
                    <a:lnTo>
                      <a:pt x="101" y="459"/>
                    </a:lnTo>
                    <a:lnTo>
                      <a:pt x="101" y="459"/>
                    </a:lnTo>
                    <a:lnTo>
                      <a:pt x="88" y="459"/>
                    </a:lnTo>
                    <a:lnTo>
                      <a:pt x="77" y="457"/>
                    </a:lnTo>
                    <a:lnTo>
                      <a:pt x="66" y="453"/>
                    </a:lnTo>
                    <a:lnTo>
                      <a:pt x="56" y="449"/>
                    </a:lnTo>
                    <a:lnTo>
                      <a:pt x="48" y="443"/>
                    </a:lnTo>
                    <a:lnTo>
                      <a:pt x="39" y="438"/>
                    </a:lnTo>
                    <a:lnTo>
                      <a:pt x="32" y="431"/>
                    </a:lnTo>
                    <a:lnTo>
                      <a:pt x="25" y="422"/>
                    </a:lnTo>
                    <a:lnTo>
                      <a:pt x="18" y="412"/>
                    </a:lnTo>
                    <a:lnTo>
                      <a:pt x="14" y="404"/>
                    </a:lnTo>
                    <a:lnTo>
                      <a:pt x="10" y="393"/>
                    </a:lnTo>
                    <a:lnTo>
                      <a:pt x="6" y="383"/>
                    </a:lnTo>
                    <a:lnTo>
                      <a:pt x="1" y="361"/>
                    </a:lnTo>
                    <a:lnTo>
                      <a:pt x="0" y="338"/>
                    </a:lnTo>
                    <a:lnTo>
                      <a:pt x="1" y="316"/>
                    </a:lnTo>
                    <a:lnTo>
                      <a:pt x="3" y="306"/>
                    </a:lnTo>
                    <a:lnTo>
                      <a:pt x="6" y="295"/>
                    </a:lnTo>
                    <a:lnTo>
                      <a:pt x="10" y="285"/>
                    </a:lnTo>
                    <a:lnTo>
                      <a:pt x="14" y="275"/>
                    </a:lnTo>
                    <a:lnTo>
                      <a:pt x="20" y="267"/>
                    </a:lnTo>
                    <a:lnTo>
                      <a:pt x="27" y="259"/>
                    </a:lnTo>
                    <a:lnTo>
                      <a:pt x="34" y="250"/>
                    </a:lnTo>
                    <a:lnTo>
                      <a:pt x="41" y="245"/>
                    </a:lnTo>
                    <a:lnTo>
                      <a:pt x="49" y="239"/>
                    </a:lnTo>
                    <a:lnTo>
                      <a:pt x="59" y="235"/>
                    </a:lnTo>
                    <a:lnTo>
                      <a:pt x="69" y="231"/>
                    </a:lnTo>
                    <a:lnTo>
                      <a:pt x="80" y="229"/>
                    </a:lnTo>
                    <a:lnTo>
                      <a:pt x="92" y="228"/>
                    </a:lnTo>
                    <a:lnTo>
                      <a:pt x="105" y="229"/>
                    </a:lnTo>
                    <a:lnTo>
                      <a:pt x="105" y="229"/>
                    </a:lnTo>
                    <a:lnTo>
                      <a:pt x="116" y="232"/>
                    </a:lnTo>
                    <a:lnTo>
                      <a:pt x="126" y="235"/>
                    </a:lnTo>
                    <a:lnTo>
                      <a:pt x="137" y="239"/>
                    </a:lnTo>
                    <a:lnTo>
                      <a:pt x="148" y="243"/>
                    </a:lnTo>
                    <a:lnTo>
                      <a:pt x="168" y="256"/>
                    </a:lnTo>
                    <a:lnTo>
                      <a:pt x="187" y="268"/>
                    </a:lnTo>
                    <a:lnTo>
                      <a:pt x="219" y="292"/>
                    </a:lnTo>
                    <a:lnTo>
                      <a:pt x="231" y="301"/>
                    </a:lnTo>
                    <a:lnTo>
                      <a:pt x="235" y="302"/>
                    </a:lnTo>
                    <a:lnTo>
                      <a:pt x="239" y="303"/>
                    </a:lnTo>
                    <a:lnTo>
                      <a:pt x="239" y="303"/>
                    </a:lnTo>
                    <a:lnTo>
                      <a:pt x="246" y="303"/>
                    </a:lnTo>
                    <a:lnTo>
                      <a:pt x="254" y="301"/>
                    </a:lnTo>
                    <a:lnTo>
                      <a:pt x="261" y="298"/>
                    </a:lnTo>
                    <a:lnTo>
                      <a:pt x="270" y="291"/>
                    </a:lnTo>
                    <a:lnTo>
                      <a:pt x="270" y="291"/>
                    </a:lnTo>
                    <a:lnTo>
                      <a:pt x="275" y="284"/>
                    </a:lnTo>
                    <a:lnTo>
                      <a:pt x="281" y="273"/>
                    </a:lnTo>
                    <a:lnTo>
                      <a:pt x="284" y="260"/>
                    </a:lnTo>
                    <a:lnTo>
                      <a:pt x="285" y="245"/>
                    </a:lnTo>
                    <a:lnTo>
                      <a:pt x="285" y="245"/>
                    </a:lnTo>
                    <a:lnTo>
                      <a:pt x="282" y="150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368" y="3"/>
                    </a:lnTo>
                    <a:lnTo>
                      <a:pt x="449" y="1"/>
                    </a:lnTo>
                    <a:lnTo>
                      <a:pt x="485" y="3"/>
                    </a:lnTo>
                    <a:lnTo>
                      <a:pt x="516" y="4"/>
                    </a:lnTo>
                    <a:lnTo>
                      <a:pt x="542" y="7"/>
                    </a:lnTo>
                    <a:lnTo>
                      <a:pt x="563" y="11"/>
                    </a:lnTo>
                    <a:lnTo>
                      <a:pt x="563" y="11"/>
                    </a:lnTo>
                    <a:lnTo>
                      <a:pt x="573" y="15"/>
                    </a:lnTo>
                    <a:lnTo>
                      <a:pt x="580" y="21"/>
                    </a:lnTo>
                    <a:lnTo>
                      <a:pt x="583" y="28"/>
                    </a:lnTo>
                    <a:lnTo>
                      <a:pt x="583" y="36"/>
                    </a:lnTo>
                    <a:lnTo>
                      <a:pt x="582" y="45"/>
                    </a:lnTo>
                    <a:lnTo>
                      <a:pt x="577" y="56"/>
                    </a:lnTo>
                    <a:lnTo>
                      <a:pt x="565" y="80"/>
                    </a:lnTo>
                    <a:lnTo>
                      <a:pt x="551" y="108"/>
                    </a:lnTo>
                    <a:lnTo>
                      <a:pt x="542" y="123"/>
                    </a:lnTo>
                    <a:lnTo>
                      <a:pt x="535" y="140"/>
                    </a:lnTo>
                    <a:lnTo>
                      <a:pt x="530" y="158"/>
                    </a:lnTo>
                    <a:lnTo>
                      <a:pt x="526" y="178"/>
                    </a:lnTo>
                    <a:lnTo>
                      <a:pt x="523" y="197"/>
                    </a:lnTo>
                    <a:lnTo>
                      <a:pt x="521" y="218"/>
                    </a:lnTo>
                    <a:lnTo>
                      <a:pt x="521" y="218"/>
                    </a:lnTo>
                    <a:lnTo>
                      <a:pt x="523" y="235"/>
                    </a:lnTo>
                    <a:lnTo>
                      <a:pt x="526" y="250"/>
                    </a:lnTo>
                    <a:lnTo>
                      <a:pt x="530" y="264"/>
                    </a:lnTo>
                    <a:lnTo>
                      <a:pt x="535" y="278"/>
                    </a:lnTo>
                    <a:lnTo>
                      <a:pt x="541" y="289"/>
                    </a:lnTo>
                    <a:lnTo>
                      <a:pt x="549" y="301"/>
                    </a:lnTo>
                    <a:lnTo>
                      <a:pt x="558" y="309"/>
                    </a:lnTo>
                    <a:lnTo>
                      <a:pt x="568" y="317"/>
                    </a:lnTo>
                    <a:lnTo>
                      <a:pt x="577" y="324"/>
                    </a:lnTo>
                    <a:lnTo>
                      <a:pt x="587" y="330"/>
                    </a:lnTo>
                    <a:lnTo>
                      <a:pt x="600" y="334"/>
                    </a:lnTo>
                    <a:lnTo>
                      <a:pt x="611" y="337"/>
                    </a:lnTo>
                    <a:lnTo>
                      <a:pt x="623" y="338"/>
                    </a:lnTo>
                    <a:lnTo>
                      <a:pt x="635" y="340"/>
                    </a:lnTo>
                    <a:lnTo>
                      <a:pt x="647" y="340"/>
                    </a:lnTo>
                    <a:lnTo>
                      <a:pt x="660" y="338"/>
                    </a:lnTo>
                    <a:lnTo>
                      <a:pt x="660" y="338"/>
                    </a:lnTo>
                    <a:lnTo>
                      <a:pt x="672" y="337"/>
                    </a:lnTo>
                    <a:lnTo>
                      <a:pt x="685" y="334"/>
                    </a:lnTo>
                    <a:lnTo>
                      <a:pt x="696" y="330"/>
                    </a:lnTo>
                    <a:lnTo>
                      <a:pt x="709" y="324"/>
                    </a:lnTo>
                    <a:lnTo>
                      <a:pt x="720" y="319"/>
                    </a:lnTo>
                    <a:lnTo>
                      <a:pt x="730" y="312"/>
                    </a:lnTo>
                    <a:lnTo>
                      <a:pt x="739" y="303"/>
                    </a:lnTo>
                    <a:lnTo>
                      <a:pt x="749" y="295"/>
                    </a:lnTo>
                    <a:lnTo>
                      <a:pt x="758" y="285"/>
                    </a:lnTo>
                    <a:lnTo>
                      <a:pt x="765" y="275"/>
                    </a:lnTo>
                    <a:lnTo>
                      <a:pt x="772" y="264"/>
                    </a:lnTo>
                    <a:lnTo>
                      <a:pt x="777" y="252"/>
                    </a:lnTo>
                    <a:lnTo>
                      <a:pt x="780" y="239"/>
                    </a:lnTo>
                    <a:lnTo>
                      <a:pt x="783" y="227"/>
                    </a:lnTo>
                    <a:lnTo>
                      <a:pt x="784" y="213"/>
                    </a:lnTo>
                    <a:lnTo>
                      <a:pt x="784" y="197"/>
                    </a:lnTo>
                    <a:lnTo>
                      <a:pt x="784" y="197"/>
                    </a:lnTo>
                    <a:lnTo>
                      <a:pt x="781" y="185"/>
                    </a:lnTo>
                    <a:lnTo>
                      <a:pt x="779" y="171"/>
                    </a:lnTo>
                    <a:lnTo>
                      <a:pt x="773" y="157"/>
                    </a:lnTo>
                    <a:lnTo>
                      <a:pt x="767" y="143"/>
                    </a:lnTo>
                    <a:lnTo>
                      <a:pt x="753" y="115"/>
                    </a:lnTo>
                    <a:lnTo>
                      <a:pt x="741" y="88"/>
                    </a:lnTo>
                    <a:lnTo>
                      <a:pt x="731" y="63"/>
                    </a:lnTo>
                    <a:lnTo>
                      <a:pt x="727" y="52"/>
                    </a:lnTo>
                    <a:lnTo>
                      <a:pt x="726" y="41"/>
                    </a:lnTo>
                    <a:lnTo>
                      <a:pt x="726" y="31"/>
                    </a:lnTo>
                    <a:lnTo>
                      <a:pt x="728" y="22"/>
                    </a:lnTo>
                    <a:lnTo>
                      <a:pt x="734" y="15"/>
                    </a:lnTo>
                    <a:lnTo>
                      <a:pt x="742" y="8"/>
                    </a:lnTo>
                    <a:lnTo>
                      <a:pt x="742" y="8"/>
                    </a:lnTo>
                    <a:lnTo>
                      <a:pt x="746" y="7"/>
                    </a:lnTo>
                    <a:lnTo>
                      <a:pt x="753" y="6"/>
                    </a:lnTo>
                    <a:lnTo>
                      <a:pt x="774" y="3"/>
                    </a:lnTo>
                    <a:lnTo>
                      <a:pt x="801" y="1"/>
                    </a:lnTo>
                    <a:lnTo>
                      <a:pt x="832" y="0"/>
                    </a:lnTo>
                    <a:lnTo>
                      <a:pt x="907" y="1"/>
                    </a:lnTo>
                    <a:lnTo>
                      <a:pt x="993" y="3"/>
                    </a:lnTo>
                    <a:lnTo>
                      <a:pt x="993" y="3"/>
                    </a:lnTo>
                    <a:lnTo>
                      <a:pt x="988" y="148"/>
                    </a:lnTo>
                    <a:lnTo>
                      <a:pt x="987" y="245"/>
                    </a:lnTo>
                    <a:lnTo>
                      <a:pt x="987" y="245"/>
                    </a:lnTo>
                    <a:lnTo>
                      <a:pt x="988" y="260"/>
                    </a:lnTo>
                    <a:lnTo>
                      <a:pt x="991" y="273"/>
                    </a:lnTo>
                    <a:lnTo>
                      <a:pt x="997" y="284"/>
                    </a:lnTo>
                    <a:lnTo>
                      <a:pt x="1002" y="291"/>
                    </a:lnTo>
                    <a:lnTo>
                      <a:pt x="1009" y="296"/>
                    </a:lnTo>
                    <a:lnTo>
                      <a:pt x="1018" y="301"/>
                    </a:lnTo>
                    <a:lnTo>
                      <a:pt x="1025" y="302"/>
                    </a:lnTo>
                    <a:lnTo>
                      <a:pt x="1033" y="303"/>
                    </a:lnTo>
                    <a:lnTo>
                      <a:pt x="1033" y="303"/>
                    </a:lnTo>
                    <a:lnTo>
                      <a:pt x="1041" y="301"/>
                    </a:lnTo>
                    <a:lnTo>
                      <a:pt x="1054" y="294"/>
                    </a:lnTo>
                    <a:lnTo>
                      <a:pt x="1089" y="273"/>
                    </a:lnTo>
                    <a:lnTo>
                      <a:pt x="1110" y="260"/>
                    </a:lnTo>
                    <a:lnTo>
                      <a:pt x="1132" y="250"/>
                    </a:lnTo>
                    <a:lnTo>
                      <a:pt x="1156" y="242"/>
                    </a:lnTo>
                    <a:lnTo>
                      <a:pt x="1167" y="239"/>
                    </a:lnTo>
                    <a:lnTo>
                      <a:pt x="1177" y="238"/>
                    </a:lnTo>
                    <a:lnTo>
                      <a:pt x="1177" y="238"/>
                    </a:lnTo>
                    <a:lnTo>
                      <a:pt x="1190" y="238"/>
                    </a:lnTo>
                    <a:lnTo>
                      <a:pt x="1202" y="238"/>
                    </a:lnTo>
                    <a:lnTo>
                      <a:pt x="1213" y="241"/>
                    </a:lnTo>
                    <a:lnTo>
                      <a:pt x="1225" y="245"/>
                    </a:lnTo>
                    <a:lnTo>
                      <a:pt x="1234" y="249"/>
                    </a:lnTo>
                    <a:lnTo>
                      <a:pt x="1244" y="255"/>
                    </a:lnTo>
                    <a:lnTo>
                      <a:pt x="1253" y="261"/>
                    </a:lnTo>
                    <a:lnTo>
                      <a:pt x="1261" y="268"/>
                    </a:lnTo>
                    <a:lnTo>
                      <a:pt x="1268" y="277"/>
                    </a:lnTo>
                    <a:lnTo>
                      <a:pt x="1275" y="287"/>
                    </a:lnTo>
                    <a:lnTo>
                      <a:pt x="1280" y="296"/>
                    </a:lnTo>
                    <a:lnTo>
                      <a:pt x="1286" y="306"/>
                    </a:lnTo>
                    <a:lnTo>
                      <a:pt x="1290" y="317"/>
                    </a:lnTo>
                    <a:lnTo>
                      <a:pt x="1293" y="329"/>
                    </a:lnTo>
                    <a:lnTo>
                      <a:pt x="1296" y="340"/>
                    </a:lnTo>
                    <a:lnTo>
                      <a:pt x="1297" y="351"/>
                    </a:lnTo>
                    <a:lnTo>
                      <a:pt x="1297" y="351"/>
                    </a:lnTo>
                    <a:lnTo>
                      <a:pt x="1299" y="364"/>
                    </a:lnTo>
                    <a:lnTo>
                      <a:pt x="1299" y="375"/>
                    </a:lnTo>
                    <a:lnTo>
                      <a:pt x="1297" y="386"/>
                    </a:lnTo>
                    <a:lnTo>
                      <a:pt x="1294" y="397"/>
                    </a:lnTo>
                    <a:lnTo>
                      <a:pt x="1292" y="408"/>
                    </a:lnTo>
                    <a:lnTo>
                      <a:pt x="1287" y="418"/>
                    </a:lnTo>
                    <a:lnTo>
                      <a:pt x="1282" y="428"/>
                    </a:lnTo>
                    <a:lnTo>
                      <a:pt x="1276" y="438"/>
                    </a:lnTo>
                    <a:lnTo>
                      <a:pt x="1268" y="446"/>
                    </a:lnTo>
                    <a:lnTo>
                      <a:pt x="1259" y="454"/>
                    </a:lnTo>
                    <a:lnTo>
                      <a:pt x="1250" y="461"/>
                    </a:lnTo>
                    <a:lnTo>
                      <a:pt x="1239" y="467"/>
                    </a:lnTo>
                    <a:lnTo>
                      <a:pt x="1226" y="473"/>
                    </a:lnTo>
                    <a:lnTo>
                      <a:pt x="1213" y="477"/>
                    </a:lnTo>
                    <a:lnTo>
                      <a:pt x="1198" y="480"/>
                    </a:lnTo>
                    <a:lnTo>
                      <a:pt x="1183" y="481"/>
                    </a:lnTo>
                    <a:lnTo>
                      <a:pt x="1183" y="481"/>
                    </a:lnTo>
                    <a:lnTo>
                      <a:pt x="1167" y="481"/>
                    </a:lnTo>
                    <a:lnTo>
                      <a:pt x="1153" y="480"/>
                    </a:lnTo>
                    <a:lnTo>
                      <a:pt x="1139" y="477"/>
                    </a:lnTo>
                    <a:lnTo>
                      <a:pt x="1127" y="474"/>
                    </a:lnTo>
                    <a:lnTo>
                      <a:pt x="1116" y="470"/>
                    </a:lnTo>
                    <a:lnTo>
                      <a:pt x="1104" y="466"/>
                    </a:lnTo>
                    <a:lnTo>
                      <a:pt x="1085" y="454"/>
                    </a:lnTo>
                    <a:lnTo>
                      <a:pt x="1051" y="435"/>
                    </a:lnTo>
                    <a:lnTo>
                      <a:pt x="1037" y="428"/>
                    </a:lnTo>
                    <a:lnTo>
                      <a:pt x="1030" y="425"/>
                    </a:lnTo>
                    <a:lnTo>
                      <a:pt x="1025" y="424"/>
                    </a:lnTo>
                    <a:lnTo>
                      <a:pt x="1025" y="424"/>
                    </a:lnTo>
                    <a:lnTo>
                      <a:pt x="1020" y="424"/>
                    </a:lnTo>
                    <a:lnTo>
                      <a:pt x="1018" y="425"/>
                    </a:lnTo>
                    <a:lnTo>
                      <a:pt x="1013" y="428"/>
                    </a:lnTo>
                    <a:lnTo>
                      <a:pt x="1011" y="431"/>
                    </a:lnTo>
                    <a:lnTo>
                      <a:pt x="1006" y="440"/>
                    </a:lnTo>
                    <a:lnTo>
                      <a:pt x="1002" y="454"/>
                    </a:lnTo>
                    <a:lnTo>
                      <a:pt x="999" y="471"/>
                    </a:lnTo>
                    <a:lnTo>
                      <a:pt x="997" y="491"/>
                    </a:lnTo>
                    <a:lnTo>
                      <a:pt x="994" y="535"/>
                    </a:lnTo>
                    <a:lnTo>
                      <a:pt x="994" y="584"/>
                    </a:lnTo>
                    <a:lnTo>
                      <a:pt x="994" y="633"/>
                    </a:lnTo>
                    <a:lnTo>
                      <a:pt x="994" y="677"/>
                    </a:lnTo>
                    <a:lnTo>
                      <a:pt x="994" y="713"/>
                    </a:lnTo>
                    <a:lnTo>
                      <a:pt x="278" y="713"/>
                    </a:lnTo>
                    <a:lnTo>
                      <a:pt x="278" y="713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ṧliḍè">
                <a:extLst>
                  <a:ext uri="{FF2B5EF4-FFF2-40B4-BE49-F238E27FC236}">
                    <a16:creationId xmlns:a16="http://schemas.microsoft.com/office/drawing/2014/main" id="{1EFA20B5-9F9F-354B-8E60-EBBB2849D111}"/>
                  </a:ext>
                </a:extLst>
              </p:cNvPr>
              <p:cNvSpPr/>
              <p:nvPr/>
            </p:nvSpPr>
            <p:spPr bwMode="auto">
              <a:xfrm>
                <a:off x="5427663" y="4768850"/>
                <a:ext cx="1149350" cy="1555750"/>
              </a:xfrm>
              <a:custGeom>
                <a:avLst/>
                <a:gdLst>
                  <a:gd name="T0" fmla="*/ 640 w 724"/>
                  <a:gd name="T1" fmla="*/ 980 h 980"/>
                  <a:gd name="T2" fmla="*/ 688 w 724"/>
                  <a:gd name="T3" fmla="*/ 967 h 980"/>
                  <a:gd name="T4" fmla="*/ 717 w 724"/>
                  <a:gd name="T5" fmla="*/ 934 h 980"/>
                  <a:gd name="T6" fmla="*/ 724 w 724"/>
                  <a:gd name="T7" fmla="*/ 905 h 980"/>
                  <a:gd name="T8" fmla="*/ 650 w 724"/>
                  <a:gd name="T9" fmla="*/ 264 h 980"/>
                  <a:gd name="T10" fmla="*/ 484 w 724"/>
                  <a:gd name="T11" fmla="*/ 268 h 980"/>
                  <a:gd name="T12" fmla="*/ 435 w 724"/>
                  <a:gd name="T13" fmla="*/ 263 h 980"/>
                  <a:gd name="T14" fmla="*/ 408 w 724"/>
                  <a:gd name="T15" fmla="*/ 248 h 980"/>
                  <a:gd name="T16" fmla="*/ 405 w 724"/>
                  <a:gd name="T17" fmla="*/ 229 h 980"/>
                  <a:gd name="T18" fmla="*/ 415 w 724"/>
                  <a:gd name="T19" fmla="*/ 210 h 980"/>
                  <a:gd name="T20" fmla="*/ 443 w 724"/>
                  <a:gd name="T21" fmla="*/ 169 h 980"/>
                  <a:gd name="T22" fmla="*/ 453 w 724"/>
                  <a:gd name="T23" fmla="*/ 136 h 980"/>
                  <a:gd name="T24" fmla="*/ 457 w 724"/>
                  <a:gd name="T25" fmla="*/ 91 h 980"/>
                  <a:gd name="T26" fmla="*/ 454 w 724"/>
                  <a:gd name="T27" fmla="*/ 70 h 980"/>
                  <a:gd name="T28" fmla="*/ 443 w 724"/>
                  <a:gd name="T29" fmla="*/ 43 h 980"/>
                  <a:gd name="T30" fmla="*/ 425 w 724"/>
                  <a:gd name="T31" fmla="*/ 24 h 980"/>
                  <a:gd name="T32" fmla="*/ 393 w 724"/>
                  <a:gd name="T33" fmla="*/ 7 h 980"/>
                  <a:gd name="T34" fmla="*/ 335 w 724"/>
                  <a:gd name="T35" fmla="*/ 0 h 980"/>
                  <a:gd name="T36" fmla="*/ 282 w 724"/>
                  <a:gd name="T37" fmla="*/ 15 h 980"/>
                  <a:gd name="T38" fmla="*/ 256 w 724"/>
                  <a:gd name="T39" fmla="*/ 38 h 980"/>
                  <a:gd name="T40" fmla="*/ 243 w 724"/>
                  <a:gd name="T41" fmla="*/ 59 h 980"/>
                  <a:gd name="T42" fmla="*/ 239 w 724"/>
                  <a:gd name="T43" fmla="*/ 78 h 980"/>
                  <a:gd name="T44" fmla="*/ 240 w 724"/>
                  <a:gd name="T45" fmla="*/ 127 h 980"/>
                  <a:gd name="T46" fmla="*/ 259 w 724"/>
                  <a:gd name="T47" fmla="*/ 175 h 980"/>
                  <a:gd name="T48" fmla="*/ 282 w 724"/>
                  <a:gd name="T49" fmla="*/ 218 h 980"/>
                  <a:gd name="T50" fmla="*/ 282 w 724"/>
                  <a:gd name="T51" fmla="*/ 239 h 980"/>
                  <a:gd name="T52" fmla="*/ 259 w 724"/>
                  <a:gd name="T53" fmla="*/ 256 h 980"/>
                  <a:gd name="T54" fmla="*/ 222 w 724"/>
                  <a:gd name="T55" fmla="*/ 264 h 980"/>
                  <a:gd name="T56" fmla="*/ 144 w 724"/>
                  <a:gd name="T57" fmla="*/ 270 h 980"/>
                  <a:gd name="T58" fmla="*/ 6 w 724"/>
                  <a:gd name="T59" fmla="*/ 270 h 980"/>
                  <a:gd name="T60" fmla="*/ 0 w 724"/>
                  <a:gd name="T61" fmla="*/ 512 h 980"/>
                  <a:gd name="T62" fmla="*/ 10 w 724"/>
                  <a:gd name="T63" fmla="*/ 551 h 980"/>
                  <a:gd name="T64" fmla="*/ 31 w 724"/>
                  <a:gd name="T65" fmla="*/ 568 h 980"/>
                  <a:gd name="T66" fmla="*/ 46 w 724"/>
                  <a:gd name="T67" fmla="*/ 570 h 980"/>
                  <a:gd name="T68" fmla="*/ 102 w 724"/>
                  <a:gd name="T69" fmla="*/ 540 h 980"/>
                  <a:gd name="T70" fmla="*/ 169 w 724"/>
                  <a:gd name="T71" fmla="*/ 509 h 980"/>
                  <a:gd name="T72" fmla="*/ 190 w 724"/>
                  <a:gd name="T73" fmla="*/ 505 h 980"/>
                  <a:gd name="T74" fmla="*/ 226 w 724"/>
                  <a:gd name="T75" fmla="*/ 508 h 980"/>
                  <a:gd name="T76" fmla="*/ 257 w 724"/>
                  <a:gd name="T77" fmla="*/ 522 h 980"/>
                  <a:gd name="T78" fmla="*/ 281 w 724"/>
                  <a:gd name="T79" fmla="*/ 544 h 980"/>
                  <a:gd name="T80" fmla="*/ 299 w 724"/>
                  <a:gd name="T81" fmla="*/ 573 h 980"/>
                  <a:gd name="T82" fmla="*/ 309 w 724"/>
                  <a:gd name="T83" fmla="*/ 607 h 980"/>
                  <a:gd name="T84" fmla="*/ 312 w 724"/>
                  <a:gd name="T85" fmla="*/ 631 h 980"/>
                  <a:gd name="T86" fmla="*/ 307 w 724"/>
                  <a:gd name="T87" fmla="*/ 664 h 980"/>
                  <a:gd name="T88" fmla="*/ 295 w 724"/>
                  <a:gd name="T89" fmla="*/ 695 h 980"/>
                  <a:gd name="T90" fmla="*/ 272 w 724"/>
                  <a:gd name="T91" fmla="*/ 721 h 980"/>
                  <a:gd name="T92" fmla="*/ 239 w 724"/>
                  <a:gd name="T93" fmla="*/ 740 h 980"/>
                  <a:gd name="T94" fmla="*/ 196 w 724"/>
                  <a:gd name="T95" fmla="*/ 748 h 980"/>
                  <a:gd name="T96" fmla="*/ 166 w 724"/>
                  <a:gd name="T97" fmla="*/ 747 h 980"/>
                  <a:gd name="T98" fmla="*/ 129 w 724"/>
                  <a:gd name="T99" fmla="*/ 737 h 980"/>
                  <a:gd name="T100" fmla="*/ 64 w 724"/>
                  <a:gd name="T101" fmla="*/ 702 h 980"/>
                  <a:gd name="T102" fmla="*/ 38 w 724"/>
                  <a:gd name="T103" fmla="*/ 691 h 980"/>
                  <a:gd name="T104" fmla="*/ 31 w 724"/>
                  <a:gd name="T105" fmla="*/ 692 h 980"/>
                  <a:gd name="T106" fmla="*/ 19 w 724"/>
                  <a:gd name="T107" fmla="*/ 707 h 980"/>
                  <a:gd name="T108" fmla="*/ 10 w 724"/>
                  <a:gd name="T109" fmla="*/ 758 h 980"/>
                  <a:gd name="T110" fmla="*/ 7 w 724"/>
                  <a:gd name="T111" fmla="*/ 900 h 980"/>
                  <a:gd name="T112" fmla="*/ 7 w 724"/>
                  <a:gd name="T113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4" h="980">
                    <a:moveTo>
                      <a:pt x="7" y="980"/>
                    </a:moveTo>
                    <a:lnTo>
                      <a:pt x="640" y="980"/>
                    </a:lnTo>
                    <a:lnTo>
                      <a:pt x="640" y="980"/>
                    </a:lnTo>
                    <a:lnTo>
                      <a:pt x="657" y="979"/>
                    </a:lnTo>
                    <a:lnTo>
                      <a:pt x="672" y="973"/>
                    </a:lnTo>
                    <a:lnTo>
                      <a:pt x="688" y="967"/>
                    </a:lnTo>
                    <a:lnTo>
                      <a:pt x="699" y="958"/>
                    </a:lnTo>
                    <a:lnTo>
                      <a:pt x="710" y="946"/>
                    </a:lnTo>
                    <a:lnTo>
                      <a:pt x="717" y="934"/>
                    </a:lnTo>
                    <a:lnTo>
                      <a:pt x="723" y="920"/>
                    </a:lnTo>
                    <a:lnTo>
                      <a:pt x="724" y="913"/>
                    </a:lnTo>
                    <a:lnTo>
                      <a:pt x="724" y="905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650" y="264"/>
                    </a:lnTo>
                    <a:lnTo>
                      <a:pt x="584" y="267"/>
                    </a:lnTo>
                    <a:lnTo>
                      <a:pt x="530" y="268"/>
                    </a:lnTo>
                    <a:lnTo>
                      <a:pt x="484" y="268"/>
                    </a:lnTo>
                    <a:lnTo>
                      <a:pt x="464" y="268"/>
                    </a:lnTo>
                    <a:lnTo>
                      <a:pt x="449" y="266"/>
                    </a:lnTo>
                    <a:lnTo>
                      <a:pt x="435" y="263"/>
                    </a:lnTo>
                    <a:lnTo>
                      <a:pt x="423" y="260"/>
                    </a:lnTo>
                    <a:lnTo>
                      <a:pt x="414" y="255"/>
                    </a:lnTo>
                    <a:lnTo>
                      <a:pt x="408" y="248"/>
                    </a:lnTo>
                    <a:lnTo>
                      <a:pt x="405" y="239"/>
                    </a:lnTo>
                    <a:lnTo>
                      <a:pt x="405" y="229"/>
                    </a:lnTo>
                    <a:lnTo>
                      <a:pt x="405" y="229"/>
                    </a:lnTo>
                    <a:lnTo>
                      <a:pt x="407" y="225"/>
                    </a:lnTo>
                    <a:lnTo>
                      <a:pt x="408" y="220"/>
                    </a:lnTo>
                    <a:lnTo>
                      <a:pt x="415" y="210"/>
                    </a:lnTo>
                    <a:lnTo>
                      <a:pt x="423" y="199"/>
                    </a:lnTo>
                    <a:lnTo>
                      <a:pt x="433" y="186"/>
                    </a:lnTo>
                    <a:lnTo>
                      <a:pt x="443" y="169"/>
                    </a:lnTo>
                    <a:lnTo>
                      <a:pt x="447" y="159"/>
                    </a:lnTo>
                    <a:lnTo>
                      <a:pt x="450" y="148"/>
                    </a:lnTo>
                    <a:lnTo>
                      <a:pt x="453" y="136"/>
                    </a:lnTo>
                    <a:lnTo>
                      <a:pt x="456" y="123"/>
                    </a:lnTo>
                    <a:lnTo>
                      <a:pt x="457" y="108"/>
                    </a:lnTo>
                    <a:lnTo>
                      <a:pt x="457" y="91"/>
                    </a:lnTo>
                    <a:lnTo>
                      <a:pt x="457" y="91"/>
                    </a:lnTo>
                    <a:lnTo>
                      <a:pt x="456" y="80"/>
                    </a:lnTo>
                    <a:lnTo>
                      <a:pt x="454" y="70"/>
                    </a:lnTo>
                    <a:lnTo>
                      <a:pt x="451" y="60"/>
                    </a:lnTo>
                    <a:lnTo>
                      <a:pt x="447" y="52"/>
                    </a:lnTo>
                    <a:lnTo>
                      <a:pt x="443" y="43"/>
                    </a:lnTo>
                    <a:lnTo>
                      <a:pt x="437" y="36"/>
                    </a:lnTo>
                    <a:lnTo>
                      <a:pt x="430" y="29"/>
                    </a:lnTo>
                    <a:lnTo>
                      <a:pt x="425" y="24"/>
                    </a:lnTo>
                    <a:lnTo>
                      <a:pt x="416" y="18"/>
                    </a:lnTo>
                    <a:lnTo>
                      <a:pt x="409" y="14"/>
                    </a:lnTo>
                    <a:lnTo>
                      <a:pt x="393" y="7"/>
                    </a:lnTo>
                    <a:lnTo>
                      <a:pt x="375" y="2"/>
                    </a:lnTo>
                    <a:lnTo>
                      <a:pt x="355" y="0"/>
                    </a:lnTo>
                    <a:lnTo>
                      <a:pt x="335" y="0"/>
                    </a:lnTo>
                    <a:lnTo>
                      <a:pt x="317" y="3"/>
                    </a:lnTo>
                    <a:lnTo>
                      <a:pt x="299" y="8"/>
                    </a:lnTo>
                    <a:lnTo>
                      <a:pt x="282" y="15"/>
                    </a:lnTo>
                    <a:lnTo>
                      <a:pt x="268" y="25"/>
                    </a:lnTo>
                    <a:lnTo>
                      <a:pt x="261" y="31"/>
                    </a:lnTo>
                    <a:lnTo>
                      <a:pt x="256" y="38"/>
                    </a:lnTo>
                    <a:lnTo>
                      <a:pt x="250" y="45"/>
                    </a:lnTo>
                    <a:lnTo>
                      <a:pt x="246" y="52"/>
                    </a:lnTo>
                    <a:lnTo>
                      <a:pt x="243" y="59"/>
                    </a:lnTo>
                    <a:lnTo>
                      <a:pt x="240" y="67"/>
                    </a:lnTo>
                    <a:lnTo>
                      <a:pt x="240" y="67"/>
                    </a:lnTo>
                    <a:lnTo>
                      <a:pt x="239" y="78"/>
                    </a:lnTo>
                    <a:lnTo>
                      <a:pt x="238" y="90"/>
                    </a:lnTo>
                    <a:lnTo>
                      <a:pt x="238" y="109"/>
                    </a:lnTo>
                    <a:lnTo>
                      <a:pt x="240" y="127"/>
                    </a:lnTo>
                    <a:lnTo>
                      <a:pt x="245" y="144"/>
                    </a:lnTo>
                    <a:lnTo>
                      <a:pt x="252" y="159"/>
                    </a:lnTo>
                    <a:lnTo>
                      <a:pt x="259" y="175"/>
                    </a:lnTo>
                    <a:lnTo>
                      <a:pt x="272" y="199"/>
                    </a:lnTo>
                    <a:lnTo>
                      <a:pt x="278" y="210"/>
                    </a:lnTo>
                    <a:lnTo>
                      <a:pt x="282" y="218"/>
                    </a:lnTo>
                    <a:lnTo>
                      <a:pt x="285" y="228"/>
                    </a:lnTo>
                    <a:lnTo>
                      <a:pt x="284" y="235"/>
                    </a:lnTo>
                    <a:lnTo>
                      <a:pt x="282" y="239"/>
                    </a:lnTo>
                    <a:lnTo>
                      <a:pt x="279" y="242"/>
                    </a:lnTo>
                    <a:lnTo>
                      <a:pt x="271" y="249"/>
                    </a:lnTo>
                    <a:lnTo>
                      <a:pt x="259" y="256"/>
                    </a:lnTo>
                    <a:lnTo>
                      <a:pt x="240" y="262"/>
                    </a:lnTo>
                    <a:lnTo>
                      <a:pt x="240" y="262"/>
                    </a:lnTo>
                    <a:lnTo>
                      <a:pt x="222" y="264"/>
                    </a:lnTo>
                    <a:lnTo>
                      <a:pt x="200" y="267"/>
                    </a:lnTo>
                    <a:lnTo>
                      <a:pt x="173" y="268"/>
                    </a:lnTo>
                    <a:lnTo>
                      <a:pt x="144" y="270"/>
                    </a:lnTo>
                    <a:lnTo>
                      <a:pt x="77" y="270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" y="415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1" y="527"/>
                    </a:lnTo>
                    <a:lnTo>
                      <a:pt x="4" y="540"/>
                    </a:lnTo>
                    <a:lnTo>
                      <a:pt x="10" y="551"/>
                    </a:lnTo>
                    <a:lnTo>
                      <a:pt x="15" y="558"/>
                    </a:lnTo>
                    <a:lnTo>
                      <a:pt x="22" y="563"/>
                    </a:lnTo>
                    <a:lnTo>
                      <a:pt x="31" y="568"/>
                    </a:lnTo>
                    <a:lnTo>
                      <a:pt x="38" y="569"/>
                    </a:lnTo>
                    <a:lnTo>
                      <a:pt x="46" y="570"/>
                    </a:lnTo>
                    <a:lnTo>
                      <a:pt x="46" y="570"/>
                    </a:lnTo>
                    <a:lnTo>
                      <a:pt x="54" y="568"/>
                    </a:lnTo>
                    <a:lnTo>
                      <a:pt x="67" y="561"/>
                    </a:lnTo>
                    <a:lnTo>
                      <a:pt x="102" y="540"/>
                    </a:lnTo>
                    <a:lnTo>
                      <a:pt x="123" y="527"/>
                    </a:lnTo>
                    <a:lnTo>
                      <a:pt x="145" y="517"/>
                    </a:lnTo>
                    <a:lnTo>
                      <a:pt x="169" y="509"/>
                    </a:lnTo>
                    <a:lnTo>
                      <a:pt x="180" y="506"/>
                    </a:lnTo>
                    <a:lnTo>
                      <a:pt x="190" y="505"/>
                    </a:lnTo>
                    <a:lnTo>
                      <a:pt x="190" y="505"/>
                    </a:lnTo>
                    <a:lnTo>
                      <a:pt x="203" y="505"/>
                    </a:lnTo>
                    <a:lnTo>
                      <a:pt x="215" y="505"/>
                    </a:lnTo>
                    <a:lnTo>
                      <a:pt x="226" y="508"/>
                    </a:lnTo>
                    <a:lnTo>
                      <a:pt x="238" y="512"/>
                    </a:lnTo>
                    <a:lnTo>
                      <a:pt x="247" y="516"/>
                    </a:lnTo>
                    <a:lnTo>
                      <a:pt x="257" y="522"/>
                    </a:lnTo>
                    <a:lnTo>
                      <a:pt x="266" y="528"/>
                    </a:lnTo>
                    <a:lnTo>
                      <a:pt x="274" y="535"/>
                    </a:lnTo>
                    <a:lnTo>
                      <a:pt x="281" y="544"/>
                    </a:lnTo>
                    <a:lnTo>
                      <a:pt x="288" y="554"/>
                    </a:lnTo>
                    <a:lnTo>
                      <a:pt x="293" y="563"/>
                    </a:lnTo>
                    <a:lnTo>
                      <a:pt x="299" y="573"/>
                    </a:lnTo>
                    <a:lnTo>
                      <a:pt x="303" y="584"/>
                    </a:lnTo>
                    <a:lnTo>
                      <a:pt x="306" y="596"/>
                    </a:lnTo>
                    <a:lnTo>
                      <a:pt x="309" y="607"/>
                    </a:lnTo>
                    <a:lnTo>
                      <a:pt x="310" y="618"/>
                    </a:lnTo>
                    <a:lnTo>
                      <a:pt x="310" y="618"/>
                    </a:lnTo>
                    <a:lnTo>
                      <a:pt x="312" y="631"/>
                    </a:lnTo>
                    <a:lnTo>
                      <a:pt x="312" y="642"/>
                    </a:lnTo>
                    <a:lnTo>
                      <a:pt x="310" y="653"/>
                    </a:lnTo>
                    <a:lnTo>
                      <a:pt x="307" y="664"/>
                    </a:lnTo>
                    <a:lnTo>
                      <a:pt x="305" y="675"/>
                    </a:lnTo>
                    <a:lnTo>
                      <a:pt x="300" y="685"/>
                    </a:lnTo>
                    <a:lnTo>
                      <a:pt x="295" y="695"/>
                    </a:lnTo>
                    <a:lnTo>
                      <a:pt x="289" y="705"/>
                    </a:lnTo>
                    <a:lnTo>
                      <a:pt x="281" y="713"/>
                    </a:lnTo>
                    <a:lnTo>
                      <a:pt x="272" y="721"/>
                    </a:lnTo>
                    <a:lnTo>
                      <a:pt x="263" y="728"/>
                    </a:lnTo>
                    <a:lnTo>
                      <a:pt x="252" y="734"/>
                    </a:lnTo>
                    <a:lnTo>
                      <a:pt x="239" y="740"/>
                    </a:lnTo>
                    <a:lnTo>
                      <a:pt x="226" y="744"/>
                    </a:lnTo>
                    <a:lnTo>
                      <a:pt x="211" y="747"/>
                    </a:lnTo>
                    <a:lnTo>
                      <a:pt x="196" y="748"/>
                    </a:lnTo>
                    <a:lnTo>
                      <a:pt x="196" y="748"/>
                    </a:lnTo>
                    <a:lnTo>
                      <a:pt x="180" y="748"/>
                    </a:lnTo>
                    <a:lnTo>
                      <a:pt x="166" y="747"/>
                    </a:lnTo>
                    <a:lnTo>
                      <a:pt x="152" y="744"/>
                    </a:lnTo>
                    <a:lnTo>
                      <a:pt x="140" y="741"/>
                    </a:lnTo>
                    <a:lnTo>
                      <a:pt x="129" y="737"/>
                    </a:lnTo>
                    <a:lnTo>
                      <a:pt x="117" y="733"/>
                    </a:lnTo>
                    <a:lnTo>
                      <a:pt x="98" y="721"/>
                    </a:lnTo>
                    <a:lnTo>
                      <a:pt x="64" y="702"/>
                    </a:lnTo>
                    <a:lnTo>
                      <a:pt x="50" y="695"/>
                    </a:lnTo>
                    <a:lnTo>
                      <a:pt x="43" y="692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33" y="691"/>
                    </a:lnTo>
                    <a:lnTo>
                      <a:pt x="31" y="692"/>
                    </a:lnTo>
                    <a:lnTo>
                      <a:pt x="26" y="695"/>
                    </a:lnTo>
                    <a:lnTo>
                      <a:pt x="24" y="698"/>
                    </a:lnTo>
                    <a:lnTo>
                      <a:pt x="19" y="707"/>
                    </a:lnTo>
                    <a:lnTo>
                      <a:pt x="15" y="721"/>
                    </a:lnTo>
                    <a:lnTo>
                      <a:pt x="12" y="738"/>
                    </a:lnTo>
                    <a:lnTo>
                      <a:pt x="10" y="758"/>
                    </a:lnTo>
                    <a:lnTo>
                      <a:pt x="7" y="802"/>
                    </a:lnTo>
                    <a:lnTo>
                      <a:pt x="7" y="851"/>
                    </a:lnTo>
                    <a:lnTo>
                      <a:pt x="7" y="900"/>
                    </a:lnTo>
                    <a:lnTo>
                      <a:pt x="7" y="944"/>
                    </a:lnTo>
                    <a:lnTo>
                      <a:pt x="7" y="980"/>
                    </a:lnTo>
                    <a:lnTo>
                      <a:pt x="7" y="98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iḍe">
                <a:extLst>
                  <a:ext uri="{FF2B5EF4-FFF2-40B4-BE49-F238E27FC236}">
                    <a16:creationId xmlns:a16="http://schemas.microsoft.com/office/drawing/2014/main" id="{B753D04F-0ABD-7A40-BDB8-F8BF30883A2D}"/>
                  </a:ext>
                </a:extLst>
              </p:cNvPr>
              <p:cNvSpPr/>
              <p:nvPr/>
            </p:nvSpPr>
            <p:spPr bwMode="auto">
              <a:xfrm>
                <a:off x="5013325" y="4037013"/>
                <a:ext cx="1563688" cy="1160462"/>
              </a:xfrm>
              <a:custGeom>
                <a:avLst/>
                <a:gdLst>
                  <a:gd name="T0" fmla="*/ 267 w 985"/>
                  <a:gd name="T1" fmla="*/ 548 h 731"/>
                  <a:gd name="T2" fmla="*/ 260 w 985"/>
                  <a:gd name="T3" fmla="*/ 451 h 731"/>
                  <a:gd name="T4" fmla="*/ 247 w 985"/>
                  <a:gd name="T5" fmla="*/ 432 h 731"/>
                  <a:gd name="T6" fmla="*/ 216 w 985"/>
                  <a:gd name="T7" fmla="*/ 433 h 731"/>
                  <a:gd name="T8" fmla="*/ 139 w 985"/>
                  <a:gd name="T9" fmla="*/ 469 h 731"/>
                  <a:gd name="T10" fmla="*/ 102 w 985"/>
                  <a:gd name="T11" fmla="*/ 476 h 731"/>
                  <a:gd name="T12" fmla="*/ 55 w 985"/>
                  <a:gd name="T13" fmla="*/ 465 h 731"/>
                  <a:gd name="T14" fmla="*/ 23 w 985"/>
                  <a:gd name="T15" fmla="*/ 440 h 731"/>
                  <a:gd name="T16" fmla="*/ 4 w 985"/>
                  <a:gd name="T17" fmla="*/ 404 h 731"/>
                  <a:gd name="T18" fmla="*/ 1 w 985"/>
                  <a:gd name="T19" fmla="*/ 341 h 731"/>
                  <a:gd name="T20" fmla="*/ 20 w 985"/>
                  <a:gd name="T21" fmla="*/ 291 h 731"/>
                  <a:gd name="T22" fmla="*/ 48 w 985"/>
                  <a:gd name="T23" fmla="*/ 261 h 731"/>
                  <a:gd name="T24" fmla="*/ 88 w 985"/>
                  <a:gd name="T25" fmla="*/ 244 h 731"/>
                  <a:gd name="T26" fmla="*/ 125 w 985"/>
                  <a:gd name="T27" fmla="*/ 244 h 731"/>
                  <a:gd name="T28" fmla="*/ 167 w 985"/>
                  <a:gd name="T29" fmla="*/ 258 h 731"/>
                  <a:gd name="T30" fmla="*/ 230 w 985"/>
                  <a:gd name="T31" fmla="*/ 299 h 731"/>
                  <a:gd name="T32" fmla="*/ 246 w 985"/>
                  <a:gd name="T33" fmla="*/ 299 h 731"/>
                  <a:gd name="T34" fmla="*/ 262 w 985"/>
                  <a:gd name="T35" fmla="*/ 277 h 731"/>
                  <a:gd name="T36" fmla="*/ 271 w 985"/>
                  <a:gd name="T37" fmla="*/ 209 h 731"/>
                  <a:gd name="T38" fmla="*/ 262 w 985"/>
                  <a:gd name="T39" fmla="*/ 5 h 731"/>
                  <a:gd name="T40" fmla="*/ 533 w 985"/>
                  <a:gd name="T41" fmla="*/ 1 h 731"/>
                  <a:gd name="T42" fmla="*/ 564 w 985"/>
                  <a:gd name="T43" fmla="*/ 15 h 731"/>
                  <a:gd name="T44" fmla="*/ 575 w 985"/>
                  <a:gd name="T45" fmla="*/ 46 h 731"/>
                  <a:gd name="T46" fmla="*/ 564 w 985"/>
                  <a:gd name="T47" fmla="*/ 66 h 731"/>
                  <a:gd name="T48" fmla="*/ 511 w 985"/>
                  <a:gd name="T49" fmla="*/ 148 h 731"/>
                  <a:gd name="T50" fmla="*/ 501 w 985"/>
                  <a:gd name="T51" fmla="*/ 180 h 731"/>
                  <a:gd name="T52" fmla="*/ 507 w 985"/>
                  <a:gd name="T53" fmla="*/ 226 h 731"/>
                  <a:gd name="T54" fmla="*/ 531 w 985"/>
                  <a:gd name="T55" fmla="*/ 258 h 731"/>
                  <a:gd name="T56" fmla="*/ 567 w 985"/>
                  <a:gd name="T57" fmla="*/ 278 h 731"/>
                  <a:gd name="T58" fmla="*/ 634 w 985"/>
                  <a:gd name="T59" fmla="*/ 284 h 731"/>
                  <a:gd name="T60" fmla="*/ 676 w 985"/>
                  <a:gd name="T61" fmla="*/ 271 h 731"/>
                  <a:gd name="T62" fmla="*/ 710 w 985"/>
                  <a:gd name="T63" fmla="*/ 246 h 731"/>
                  <a:gd name="T64" fmla="*/ 729 w 985"/>
                  <a:gd name="T65" fmla="*/ 208 h 731"/>
                  <a:gd name="T66" fmla="*/ 729 w 985"/>
                  <a:gd name="T67" fmla="*/ 165 h 731"/>
                  <a:gd name="T68" fmla="*/ 704 w 985"/>
                  <a:gd name="T69" fmla="*/ 67 h 731"/>
                  <a:gd name="T70" fmla="*/ 696 w 985"/>
                  <a:gd name="T71" fmla="*/ 31 h 731"/>
                  <a:gd name="T72" fmla="*/ 714 w 985"/>
                  <a:gd name="T73" fmla="*/ 11 h 731"/>
                  <a:gd name="T74" fmla="*/ 789 w 985"/>
                  <a:gd name="T75" fmla="*/ 5 h 731"/>
                  <a:gd name="T76" fmla="*/ 985 w 985"/>
                  <a:gd name="T77" fmla="*/ 724 h 731"/>
                  <a:gd name="T78" fmla="*/ 745 w 985"/>
                  <a:gd name="T79" fmla="*/ 729 h 731"/>
                  <a:gd name="T80" fmla="*/ 684 w 985"/>
                  <a:gd name="T81" fmla="*/ 721 h 731"/>
                  <a:gd name="T82" fmla="*/ 666 w 985"/>
                  <a:gd name="T83" fmla="*/ 690 h 731"/>
                  <a:gd name="T84" fmla="*/ 676 w 985"/>
                  <a:gd name="T85" fmla="*/ 671 h 731"/>
                  <a:gd name="T86" fmla="*/ 708 w 985"/>
                  <a:gd name="T87" fmla="*/ 620 h 731"/>
                  <a:gd name="T88" fmla="*/ 718 w 985"/>
                  <a:gd name="T89" fmla="*/ 569 h 731"/>
                  <a:gd name="T90" fmla="*/ 715 w 985"/>
                  <a:gd name="T91" fmla="*/ 531 h 731"/>
                  <a:gd name="T92" fmla="*/ 698 w 985"/>
                  <a:gd name="T93" fmla="*/ 497 h 731"/>
                  <a:gd name="T94" fmla="*/ 670 w 985"/>
                  <a:gd name="T95" fmla="*/ 475 h 731"/>
                  <a:gd name="T96" fmla="*/ 596 w 985"/>
                  <a:gd name="T97" fmla="*/ 461 h 731"/>
                  <a:gd name="T98" fmla="*/ 529 w 985"/>
                  <a:gd name="T99" fmla="*/ 486 h 731"/>
                  <a:gd name="T100" fmla="*/ 507 w 985"/>
                  <a:gd name="T101" fmla="*/ 513 h 731"/>
                  <a:gd name="T102" fmla="*/ 500 w 985"/>
                  <a:gd name="T103" fmla="*/ 539 h 731"/>
                  <a:gd name="T104" fmla="*/ 506 w 985"/>
                  <a:gd name="T105" fmla="*/ 605 h 731"/>
                  <a:gd name="T106" fmla="*/ 539 w 985"/>
                  <a:gd name="T107" fmla="*/ 671 h 731"/>
                  <a:gd name="T108" fmla="*/ 543 w 985"/>
                  <a:gd name="T109" fmla="*/ 700 h 731"/>
                  <a:gd name="T110" fmla="*/ 501 w 985"/>
                  <a:gd name="T111" fmla="*/ 723 h 731"/>
                  <a:gd name="T112" fmla="*/ 434 w 985"/>
                  <a:gd name="T113" fmla="*/ 729 h 731"/>
                  <a:gd name="T114" fmla="*/ 267 w 985"/>
                  <a:gd name="T11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5" h="731">
                    <a:moveTo>
                      <a:pt x="267" y="731"/>
                    </a:moveTo>
                    <a:lnTo>
                      <a:pt x="267" y="731"/>
                    </a:lnTo>
                    <a:lnTo>
                      <a:pt x="268" y="634"/>
                    </a:lnTo>
                    <a:lnTo>
                      <a:pt x="267" y="548"/>
                    </a:lnTo>
                    <a:lnTo>
                      <a:pt x="265" y="511"/>
                    </a:lnTo>
                    <a:lnTo>
                      <a:pt x="264" y="482"/>
                    </a:lnTo>
                    <a:lnTo>
                      <a:pt x="261" y="460"/>
                    </a:lnTo>
                    <a:lnTo>
                      <a:pt x="260" y="451"/>
                    </a:lnTo>
                    <a:lnTo>
                      <a:pt x="258" y="446"/>
                    </a:lnTo>
                    <a:lnTo>
                      <a:pt x="258" y="446"/>
                    </a:lnTo>
                    <a:lnTo>
                      <a:pt x="253" y="437"/>
                    </a:lnTo>
                    <a:lnTo>
                      <a:pt x="247" y="432"/>
                    </a:lnTo>
                    <a:lnTo>
                      <a:pt x="240" y="429"/>
                    </a:lnTo>
                    <a:lnTo>
                      <a:pt x="233" y="429"/>
                    </a:lnTo>
                    <a:lnTo>
                      <a:pt x="225" y="430"/>
                    </a:lnTo>
                    <a:lnTo>
                      <a:pt x="216" y="433"/>
                    </a:lnTo>
                    <a:lnTo>
                      <a:pt x="195" y="442"/>
                    </a:lnTo>
                    <a:lnTo>
                      <a:pt x="174" y="454"/>
                    </a:lnTo>
                    <a:lnTo>
                      <a:pt x="150" y="465"/>
                    </a:lnTo>
                    <a:lnTo>
                      <a:pt x="139" y="469"/>
                    </a:lnTo>
                    <a:lnTo>
                      <a:pt x="127" y="474"/>
                    </a:lnTo>
                    <a:lnTo>
                      <a:pt x="114" y="475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89" y="475"/>
                    </a:lnTo>
                    <a:lnTo>
                      <a:pt x="76" y="474"/>
                    </a:lnTo>
                    <a:lnTo>
                      <a:pt x="65" y="469"/>
                    </a:lnTo>
                    <a:lnTo>
                      <a:pt x="55" y="465"/>
                    </a:lnTo>
                    <a:lnTo>
                      <a:pt x="46" y="461"/>
                    </a:lnTo>
                    <a:lnTo>
                      <a:pt x="37" y="454"/>
                    </a:lnTo>
                    <a:lnTo>
                      <a:pt x="30" y="447"/>
                    </a:lnTo>
                    <a:lnTo>
                      <a:pt x="23" y="440"/>
                    </a:lnTo>
                    <a:lnTo>
                      <a:pt x="16" y="432"/>
                    </a:lnTo>
                    <a:lnTo>
                      <a:pt x="12" y="422"/>
                    </a:lnTo>
                    <a:lnTo>
                      <a:pt x="8" y="414"/>
                    </a:lnTo>
                    <a:lnTo>
                      <a:pt x="4" y="404"/>
                    </a:lnTo>
                    <a:lnTo>
                      <a:pt x="2" y="393"/>
                    </a:lnTo>
                    <a:lnTo>
                      <a:pt x="0" y="383"/>
                    </a:lnTo>
                    <a:lnTo>
                      <a:pt x="0" y="362"/>
                    </a:lnTo>
                    <a:lnTo>
                      <a:pt x="1" y="341"/>
                    </a:lnTo>
                    <a:lnTo>
                      <a:pt x="7" y="320"/>
                    </a:lnTo>
                    <a:lnTo>
                      <a:pt x="11" y="310"/>
                    </a:lnTo>
                    <a:lnTo>
                      <a:pt x="15" y="300"/>
                    </a:lnTo>
                    <a:lnTo>
                      <a:pt x="20" y="291"/>
                    </a:lnTo>
                    <a:lnTo>
                      <a:pt x="26" y="282"/>
                    </a:lnTo>
                    <a:lnTo>
                      <a:pt x="33" y="275"/>
                    </a:lnTo>
                    <a:lnTo>
                      <a:pt x="40" y="267"/>
                    </a:lnTo>
                    <a:lnTo>
                      <a:pt x="48" y="261"/>
                    </a:lnTo>
                    <a:lnTo>
                      <a:pt x="57" y="256"/>
                    </a:lnTo>
                    <a:lnTo>
                      <a:pt x="67" y="251"/>
                    </a:lnTo>
                    <a:lnTo>
                      <a:pt x="76" y="247"/>
                    </a:lnTo>
                    <a:lnTo>
                      <a:pt x="88" y="244"/>
                    </a:lnTo>
                    <a:lnTo>
                      <a:pt x="99" y="243"/>
                    </a:lnTo>
                    <a:lnTo>
                      <a:pt x="99" y="243"/>
                    </a:lnTo>
                    <a:lnTo>
                      <a:pt x="113" y="243"/>
                    </a:lnTo>
                    <a:lnTo>
                      <a:pt x="125" y="244"/>
                    </a:lnTo>
                    <a:lnTo>
                      <a:pt x="138" y="247"/>
                    </a:lnTo>
                    <a:lnTo>
                      <a:pt x="148" y="250"/>
                    </a:lnTo>
                    <a:lnTo>
                      <a:pt x="157" y="254"/>
                    </a:lnTo>
                    <a:lnTo>
                      <a:pt x="167" y="258"/>
                    </a:lnTo>
                    <a:lnTo>
                      <a:pt x="183" y="270"/>
                    </a:lnTo>
                    <a:lnTo>
                      <a:pt x="211" y="289"/>
                    </a:lnTo>
                    <a:lnTo>
                      <a:pt x="225" y="296"/>
                    </a:lnTo>
                    <a:lnTo>
                      <a:pt x="230" y="299"/>
                    </a:lnTo>
                    <a:lnTo>
                      <a:pt x="237" y="300"/>
                    </a:lnTo>
                    <a:lnTo>
                      <a:pt x="237" y="300"/>
                    </a:lnTo>
                    <a:lnTo>
                      <a:pt x="241" y="300"/>
                    </a:lnTo>
                    <a:lnTo>
                      <a:pt x="246" y="299"/>
                    </a:lnTo>
                    <a:lnTo>
                      <a:pt x="250" y="296"/>
                    </a:lnTo>
                    <a:lnTo>
                      <a:pt x="253" y="295"/>
                    </a:lnTo>
                    <a:lnTo>
                      <a:pt x="258" y="286"/>
                    </a:lnTo>
                    <a:lnTo>
                      <a:pt x="262" y="277"/>
                    </a:lnTo>
                    <a:lnTo>
                      <a:pt x="267" y="263"/>
                    </a:lnTo>
                    <a:lnTo>
                      <a:pt x="268" y="247"/>
                    </a:lnTo>
                    <a:lnTo>
                      <a:pt x="271" y="229"/>
                    </a:lnTo>
                    <a:lnTo>
                      <a:pt x="271" y="209"/>
                    </a:lnTo>
                    <a:lnTo>
                      <a:pt x="271" y="165"/>
                    </a:lnTo>
                    <a:lnTo>
                      <a:pt x="269" y="114"/>
                    </a:lnTo>
                    <a:lnTo>
                      <a:pt x="262" y="5"/>
                    </a:lnTo>
                    <a:lnTo>
                      <a:pt x="262" y="5"/>
                    </a:lnTo>
                    <a:lnTo>
                      <a:pt x="416" y="1"/>
                    </a:lnTo>
                    <a:lnTo>
                      <a:pt x="518" y="0"/>
                    </a:lnTo>
                    <a:lnTo>
                      <a:pt x="518" y="0"/>
                    </a:lnTo>
                    <a:lnTo>
                      <a:pt x="533" y="1"/>
                    </a:lnTo>
                    <a:lnTo>
                      <a:pt x="546" y="4"/>
                    </a:lnTo>
                    <a:lnTo>
                      <a:pt x="556" y="10"/>
                    </a:lnTo>
                    <a:lnTo>
                      <a:pt x="564" y="15"/>
                    </a:lnTo>
                    <a:lnTo>
                      <a:pt x="564" y="15"/>
                    </a:lnTo>
                    <a:lnTo>
                      <a:pt x="570" y="22"/>
                    </a:lnTo>
                    <a:lnTo>
                      <a:pt x="574" y="31"/>
                    </a:lnTo>
                    <a:lnTo>
                      <a:pt x="575" y="38"/>
                    </a:lnTo>
                    <a:lnTo>
                      <a:pt x="575" y="46"/>
                    </a:lnTo>
                    <a:lnTo>
                      <a:pt x="575" y="46"/>
                    </a:lnTo>
                    <a:lnTo>
                      <a:pt x="574" y="49"/>
                    </a:lnTo>
                    <a:lnTo>
                      <a:pt x="573" y="54"/>
                    </a:lnTo>
                    <a:lnTo>
                      <a:pt x="564" y="66"/>
                    </a:lnTo>
                    <a:lnTo>
                      <a:pt x="540" y="98"/>
                    </a:lnTo>
                    <a:lnTo>
                      <a:pt x="528" y="117"/>
                    </a:lnTo>
                    <a:lnTo>
                      <a:pt x="517" y="137"/>
                    </a:lnTo>
                    <a:lnTo>
                      <a:pt x="511" y="148"/>
                    </a:lnTo>
                    <a:lnTo>
                      <a:pt x="507" y="158"/>
                    </a:lnTo>
                    <a:lnTo>
                      <a:pt x="504" y="169"/>
                    </a:lnTo>
                    <a:lnTo>
                      <a:pt x="501" y="180"/>
                    </a:lnTo>
                    <a:lnTo>
                      <a:pt x="501" y="180"/>
                    </a:lnTo>
                    <a:lnTo>
                      <a:pt x="501" y="193"/>
                    </a:lnTo>
                    <a:lnTo>
                      <a:pt x="501" y="204"/>
                    </a:lnTo>
                    <a:lnTo>
                      <a:pt x="504" y="215"/>
                    </a:lnTo>
                    <a:lnTo>
                      <a:pt x="507" y="226"/>
                    </a:lnTo>
                    <a:lnTo>
                      <a:pt x="511" y="235"/>
                    </a:lnTo>
                    <a:lnTo>
                      <a:pt x="517" y="244"/>
                    </a:lnTo>
                    <a:lnTo>
                      <a:pt x="524" y="251"/>
                    </a:lnTo>
                    <a:lnTo>
                      <a:pt x="531" y="258"/>
                    </a:lnTo>
                    <a:lnTo>
                      <a:pt x="539" y="265"/>
                    </a:lnTo>
                    <a:lnTo>
                      <a:pt x="547" y="270"/>
                    </a:lnTo>
                    <a:lnTo>
                      <a:pt x="557" y="275"/>
                    </a:lnTo>
                    <a:lnTo>
                      <a:pt x="567" y="278"/>
                    </a:lnTo>
                    <a:lnTo>
                      <a:pt x="578" y="281"/>
                    </a:lnTo>
                    <a:lnTo>
                      <a:pt x="589" y="284"/>
                    </a:lnTo>
                    <a:lnTo>
                      <a:pt x="612" y="285"/>
                    </a:lnTo>
                    <a:lnTo>
                      <a:pt x="634" y="284"/>
                    </a:lnTo>
                    <a:lnTo>
                      <a:pt x="645" y="282"/>
                    </a:lnTo>
                    <a:lnTo>
                      <a:pt x="655" y="279"/>
                    </a:lnTo>
                    <a:lnTo>
                      <a:pt x="666" y="275"/>
                    </a:lnTo>
                    <a:lnTo>
                      <a:pt x="676" y="271"/>
                    </a:lnTo>
                    <a:lnTo>
                      <a:pt x="686" y="265"/>
                    </a:lnTo>
                    <a:lnTo>
                      <a:pt x="694" y="260"/>
                    </a:lnTo>
                    <a:lnTo>
                      <a:pt x="703" y="253"/>
                    </a:lnTo>
                    <a:lnTo>
                      <a:pt x="710" y="246"/>
                    </a:lnTo>
                    <a:lnTo>
                      <a:pt x="717" y="237"/>
                    </a:lnTo>
                    <a:lnTo>
                      <a:pt x="722" y="228"/>
                    </a:lnTo>
                    <a:lnTo>
                      <a:pt x="726" y="218"/>
                    </a:lnTo>
                    <a:lnTo>
                      <a:pt x="729" y="208"/>
                    </a:lnTo>
                    <a:lnTo>
                      <a:pt x="731" y="197"/>
                    </a:lnTo>
                    <a:lnTo>
                      <a:pt x="731" y="184"/>
                    </a:lnTo>
                    <a:lnTo>
                      <a:pt x="731" y="184"/>
                    </a:lnTo>
                    <a:lnTo>
                      <a:pt x="729" y="165"/>
                    </a:lnTo>
                    <a:lnTo>
                      <a:pt x="726" y="144"/>
                    </a:lnTo>
                    <a:lnTo>
                      <a:pt x="721" y="124"/>
                    </a:lnTo>
                    <a:lnTo>
                      <a:pt x="715" y="103"/>
                    </a:lnTo>
                    <a:lnTo>
                      <a:pt x="704" y="67"/>
                    </a:lnTo>
                    <a:lnTo>
                      <a:pt x="698" y="52"/>
                    </a:lnTo>
                    <a:lnTo>
                      <a:pt x="697" y="38"/>
                    </a:lnTo>
                    <a:lnTo>
                      <a:pt x="697" y="38"/>
                    </a:lnTo>
                    <a:lnTo>
                      <a:pt x="696" y="31"/>
                    </a:lnTo>
                    <a:lnTo>
                      <a:pt x="697" y="24"/>
                    </a:lnTo>
                    <a:lnTo>
                      <a:pt x="701" y="18"/>
                    </a:lnTo>
                    <a:lnTo>
                      <a:pt x="705" y="14"/>
                    </a:lnTo>
                    <a:lnTo>
                      <a:pt x="714" y="11"/>
                    </a:lnTo>
                    <a:lnTo>
                      <a:pt x="724" y="8"/>
                    </a:lnTo>
                    <a:lnTo>
                      <a:pt x="736" y="7"/>
                    </a:lnTo>
                    <a:lnTo>
                      <a:pt x="752" y="5"/>
                    </a:lnTo>
                    <a:lnTo>
                      <a:pt x="789" y="5"/>
                    </a:lnTo>
                    <a:lnTo>
                      <a:pt x="841" y="5"/>
                    </a:lnTo>
                    <a:lnTo>
                      <a:pt x="985" y="7"/>
                    </a:lnTo>
                    <a:lnTo>
                      <a:pt x="985" y="724"/>
                    </a:lnTo>
                    <a:lnTo>
                      <a:pt x="985" y="724"/>
                    </a:lnTo>
                    <a:lnTo>
                      <a:pt x="911" y="725"/>
                    </a:lnTo>
                    <a:lnTo>
                      <a:pt x="845" y="728"/>
                    </a:lnTo>
                    <a:lnTo>
                      <a:pt x="791" y="729"/>
                    </a:lnTo>
                    <a:lnTo>
                      <a:pt x="745" y="729"/>
                    </a:lnTo>
                    <a:lnTo>
                      <a:pt x="725" y="729"/>
                    </a:lnTo>
                    <a:lnTo>
                      <a:pt x="710" y="727"/>
                    </a:lnTo>
                    <a:lnTo>
                      <a:pt x="696" y="724"/>
                    </a:lnTo>
                    <a:lnTo>
                      <a:pt x="684" y="721"/>
                    </a:lnTo>
                    <a:lnTo>
                      <a:pt x="675" y="716"/>
                    </a:lnTo>
                    <a:lnTo>
                      <a:pt x="669" y="709"/>
                    </a:lnTo>
                    <a:lnTo>
                      <a:pt x="666" y="700"/>
                    </a:lnTo>
                    <a:lnTo>
                      <a:pt x="666" y="690"/>
                    </a:lnTo>
                    <a:lnTo>
                      <a:pt x="666" y="690"/>
                    </a:lnTo>
                    <a:lnTo>
                      <a:pt x="668" y="686"/>
                    </a:lnTo>
                    <a:lnTo>
                      <a:pt x="669" y="681"/>
                    </a:lnTo>
                    <a:lnTo>
                      <a:pt x="676" y="671"/>
                    </a:lnTo>
                    <a:lnTo>
                      <a:pt x="684" y="660"/>
                    </a:lnTo>
                    <a:lnTo>
                      <a:pt x="694" y="647"/>
                    </a:lnTo>
                    <a:lnTo>
                      <a:pt x="704" y="630"/>
                    </a:lnTo>
                    <a:lnTo>
                      <a:pt x="708" y="620"/>
                    </a:lnTo>
                    <a:lnTo>
                      <a:pt x="711" y="609"/>
                    </a:lnTo>
                    <a:lnTo>
                      <a:pt x="714" y="597"/>
                    </a:lnTo>
                    <a:lnTo>
                      <a:pt x="717" y="584"/>
                    </a:lnTo>
                    <a:lnTo>
                      <a:pt x="718" y="569"/>
                    </a:lnTo>
                    <a:lnTo>
                      <a:pt x="718" y="552"/>
                    </a:lnTo>
                    <a:lnTo>
                      <a:pt x="718" y="552"/>
                    </a:lnTo>
                    <a:lnTo>
                      <a:pt x="717" y="541"/>
                    </a:lnTo>
                    <a:lnTo>
                      <a:pt x="715" y="531"/>
                    </a:lnTo>
                    <a:lnTo>
                      <a:pt x="712" y="521"/>
                    </a:lnTo>
                    <a:lnTo>
                      <a:pt x="708" y="513"/>
                    </a:lnTo>
                    <a:lnTo>
                      <a:pt x="704" y="504"/>
                    </a:lnTo>
                    <a:lnTo>
                      <a:pt x="698" y="497"/>
                    </a:lnTo>
                    <a:lnTo>
                      <a:pt x="691" y="490"/>
                    </a:lnTo>
                    <a:lnTo>
                      <a:pt x="686" y="485"/>
                    </a:lnTo>
                    <a:lnTo>
                      <a:pt x="677" y="479"/>
                    </a:lnTo>
                    <a:lnTo>
                      <a:pt x="670" y="475"/>
                    </a:lnTo>
                    <a:lnTo>
                      <a:pt x="654" y="468"/>
                    </a:lnTo>
                    <a:lnTo>
                      <a:pt x="636" y="463"/>
                    </a:lnTo>
                    <a:lnTo>
                      <a:pt x="616" y="461"/>
                    </a:lnTo>
                    <a:lnTo>
                      <a:pt x="596" y="461"/>
                    </a:lnTo>
                    <a:lnTo>
                      <a:pt x="578" y="464"/>
                    </a:lnTo>
                    <a:lnTo>
                      <a:pt x="560" y="469"/>
                    </a:lnTo>
                    <a:lnTo>
                      <a:pt x="543" y="476"/>
                    </a:lnTo>
                    <a:lnTo>
                      <a:pt x="529" y="486"/>
                    </a:lnTo>
                    <a:lnTo>
                      <a:pt x="522" y="492"/>
                    </a:lnTo>
                    <a:lnTo>
                      <a:pt x="517" y="499"/>
                    </a:lnTo>
                    <a:lnTo>
                      <a:pt x="511" y="506"/>
                    </a:lnTo>
                    <a:lnTo>
                      <a:pt x="507" y="513"/>
                    </a:lnTo>
                    <a:lnTo>
                      <a:pt x="504" y="520"/>
                    </a:lnTo>
                    <a:lnTo>
                      <a:pt x="501" y="528"/>
                    </a:lnTo>
                    <a:lnTo>
                      <a:pt x="501" y="528"/>
                    </a:lnTo>
                    <a:lnTo>
                      <a:pt x="500" y="539"/>
                    </a:lnTo>
                    <a:lnTo>
                      <a:pt x="499" y="551"/>
                    </a:lnTo>
                    <a:lnTo>
                      <a:pt x="499" y="570"/>
                    </a:lnTo>
                    <a:lnTo>
                      <a:pt x="501" y="588"/>
                    </a:lnTo>
                    <a:lnTo>
                      <a:pt x="506" y="605"/>
                    </a:lnTo>
                    <a:lnTo>
                      <a:pt x="513" y="620"/>
                    </a:lnTo>
                    <a:lnTo>
                      <a:pt x="520" y="636"/>
                    </a:lnTo>
                    <a:lnTo>
                      <a:pt x="533" y="660"/>
                    </a:lnTo>
                    <a:lnTo>
                      <a:pt x="539" y="671"/>
                    </a:lnTo>
                    <a:lnTo>
                      <a:pt x="543" y="679"/>
                    </a:lnTo>
                    <a:lnTo>
                      <a:pt x="546" y="689"/>
                    </a:lnTo>
                    <a:lnTo>
                      <a:pt x="545" y="696"/>
                    </a:lnTo>
                    <a:lnTo>
                      <a:pt x="543" y="700"/>
                    </a:lnTo>
                    <a:lnTo>
                      <a:pt x="540" y="703"/>
                    </a:lnTo>
                    <a:lnTo>
                      <a:pt x="532" y="710"/>
                    </a:lnTo>
                    <a:lnTo>
                      <a:pt x="520" y="717"/>
                    </a:lnTo>
                    <a:lnTo>
                      <a:pt x="501" y="723"/>
                    </a:lnTo>
                    <a:lnTo>
                      <a:pt x="501" y="723"/>
                    </a:lnTo>
                    <a:lnTo>
                      <a:pt x="483" y="725"/>
                    </a:lnTo>
                    <a:lnTo>
                      <a:pt x="461" y="728"/>
                    </a:lnTo>
                    <a:lnTo>
                      <a:pt x="434" y="729"/>
                    </a:lnTo>
                    <a:lnTo>
                      <a:pt x="405" y="731"/>
                    </a:lnTo>
                    <a:lnTo>
                      <a:pt x="338" y="731"/>
                    </a:lnTo>
                    <a:lnTo>
                      <a:pt x="267" y="731"/>
                    </a:lnTo>
                    <a:lnTo>
                      <a:pt x="267" y="731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ṧlîdê">
                <a:extLst>
                  <a:ext uri="{FF2B5EF4-FFF2-40B4-BE49-F238E27FC236}">
                    <a16:creationId xmlns:a16="http://schemas.microsoft.com/office/drawing/2014/main" id="{7CD5C0CA-0EDF-3A42-8C87-AFBC1A21E34C}"/>
                  </a:ext>
                </a:extLst>
              </p:cNvPr>
              <p:cNvSpPr/>
              <p:nvPr/>
            </p:nvSpPr>
            <p:spPr bwMode="auto">
              <a:xfrm>
                <a:off x="2025650" y="3617913"/>
                <a:ext cx="1131888" cy="2047875"/>
              </a:xfrm>
              <a:custGeom>
                <a:avLst/>
                <a:gdLst>
                  <a:gd name="T0" fmla="*/ 712 w 713"/>
                  <a:gd name="T1" fmla="*/ 443 h 1290"/>
                  <a:gd name="T2" fmla="*/ 702 w 713"/>
                  <a:gd name="T3" fmla="*/ 557 h 1290"/>
                  <a:gd name="T4" fmla="*/ 692 w 713"/>
                  <a:gd name="T5" fmla="*/ 573 h 1290"/>
                  <a:gd name="T6" fmla="*/ 665 w 713"/>
                  <a:gd name="T7" fmla="*/ 569 h 1290"/>
                  <a:gd name="T8" fmla="*/ 584 w 713"/>
                  <a:gd name="T9" fmla="*/ 515 h 1290"/>
                  <a:gd name="T10" fmla="*/ 509 w 713"/>
                  <a:gd name="T11" fmla="*/ 489 h 1290"/>
                  <a:gd name="T12" fmla="*/ 456 w 713"/>
                  <a:gd name="T13" fmla="*/ 492 h 1290"/>
                  <a:gd name="T14" fmla="*/ 405 w 713"/>
                  <a:gd name="T15" fmla="*/ 515 h 1290"/>
                  <a:gd name="T16" fmla="*/ 376 w 713"/>
                  <a:gd name="T17" fmla="*/ 555 h 1290"/>
                  <a:gd name="T18" fmla="*/ 365 w 713"/>
                  <a:gd name="T19" fmla="*/ 601 h 1290"/>
                  <a:gd name="T20" fmla="*/ 369 w 713"/>
                  <a:gd name="T21" fmla="*/ 638 h 1290"/>
                  <a:gd name="T22" fmla="*/ 387 w 713"/>
                  <a:gd name="T23" fmla="*/ 686 h 1290"/>
                  <a:gd name="T24" fmla="*/ 419 w 713"/>
                  <a:gd name="T25" fmla="*/ 724 h 1290"/>
                  <a:gd name="T26" fmla="*/ 465 w 713"/>
                  <a:gd name="T27" fmla="*/ 746 h 1290"/>
                  <a:gd name="T28" fmla="*/ 507 w 713"/>
                  <a:gd name="T29" fmla="*/ 750 h 1290"/>
                  <a:gd name="T30" fmla="*/ 593 w 713"/>
                  <a:gd name="T31" fmla="*/ 729 h 1290"/>
                  <a:gd name="T32" fmla="*/ 660 w 713"/>
                  <a:gd name="T33" fmla="*/ 714 h 1290"/>
                  <a:gd name="T34" fmla="*/ 698 w 713"/>
                  <a:gd name="T35" fmla="*/ 727 h 1290"/>
                  <a:gd name="T36" fmla="*/ 707 w 713"/>
                  <a:gd name="T37" fmla="*/ 747 h 1290"/>
                  <a:gd name="T38" fmla="*/ 713 w 713"/>
                  <a:gd name="T39" fmla="*/ 903 h 1290"/>
                  <a:gd name="T40" fmla="*/ 468 w 713"/>
                  <a:gd name="T41" fmla="*/ 981 h 1290"/>
                  <a:gd name="T42" fmla="*/ 428 w 713"/>
                  <a:gd name="T43" fmla="*/ 991 h 1290"/>
                  <a:gd name="T44" fmla="*/ 408 w 713"/>
                  <a:gd name="T45" fmla="*/ 1019 h 1290"/>
                  <a:gd name="T46" fmla="*/ 424 w 713"/>
                  <a:gd name="T47" fmla="*/ 1049 h 1290"/>
                  <a:gd name="T48" fmla="*/ 465 w 713"/>
                  <a:gd name="T49" fmla="*/ 1128 h 1290"/>
                  <a:gd name="T50" fmla="*/ 475 w 713"/>
                  <a:gd name="T51" fmla="*/ 1175 h 1290"/>
                  <a:gd name="T52" fmla="*/ 470 w 713"/>
                  <a:gd name="T53" fmla="*/ 1214 h 1290"/>
                  <a:gd name="T54" fmla="*/ 447 w 713"/>
                  <a:gd name="T55" fmla="*/ 1252 h 1290"/>
                  <a:gd name="T56" fmla="*/ 412 w 713"/>
                  <a:gd name="T57" fmla="*/ 1277 h 1290"/>
                  <a:gd name="T58" fmla="*/ 369 w 713"/>
                  <a:gd name="T59" fmla="*/ 1288 h 1290"/>
                  <a:gd name="T60" fmla="*/ 335 w 713"/>
                  <a:gd name="T61" fmla="*/ 1288 h 1290"/>
                  <a:gd name="T62" fmla="*/ 294 w 713"/>
                  <a:gd name="T63" fmla="*/ 1274 h 1290"/>
                  <a:gd name="T64" fmla="*/ 259 w 713"/>
                  <a:gd name="T65" fmla="*/ 1245 h 1290"/>
                  <a:gd name="T66" fmla="*/ 239 w 713"/>
                  <a:gd name="T67" fmla="*/ 1202 h 1290"/>
                  <a:gd name="T68" fmla="*/ 236 w 713"/>
                  <a:gd name="T69" fmla="*/ 1161 h 1290"/>
                  <a:gd name="T70" fmla="*/ 252 w 713"/>
                  <a:gd name="T71" fmla="*/ 1103 h 1290"/>
                  <a:gd name="T72" fmla="*/ 288 w 713"/>
                  <a:gd name="T73" fmla="*/ 1024 h 1290"/>
                  <a:gd name="T74" fmla="*/ 288 w 713"/>
                  <a:gd name="T75" fmla="*/ 1012 h 1290"/>
                  <a:gd name="T76" fmla="*/ 257 w 713"/>
                  <a:gd name="T77" fmla="*/ 998 h 1290"/>
                  <a:gd name="T78" fmla="*/ 127 w 713"/>
                  <a:gd name="T79" fmla="*/ 988 h 1290"/>
                  <a:gd name="T80" fmla="*/ 0 w 713"/>
                  <a:gd name="T81" fmla="*/ 271 h 1290"/>
                  <a:gd name="T82" fmla="*/ 221 w 713"/>
                  <a:gd name="T83" fmla="*/ 271 h 1290"/>
                  <a:gd name="T84" fmla="*/ 319 w 713"/>
                  <a:gd name="T85" fmla="*/ 257 h 1290"/>
                  <a:gd name="T86" fmla="*/ 344 w 713"/>
                  <a:gd name="T87" fmla="*/ 239 h 1290"/>
                  <a:gd name="T88" fmla="*/ 341 w 713"/>
                  <a:gd name="T89" fmla="*/ 225 h 1290"/>
                  <a:gd name="T90" fmla="*/ 298 w 713"/>
                  <a:gd name="T91" fmla="*/ 165 h 1290"/>
                  <a:gd name="T92" fmla="*/ 281 w 713"/>
                  <a:gd name="T93" fmla="*/ 116 h 1290"/>
                  <a:gd name="T94" fmla="*/ 280 w 713"/>
                  <a:gd name="T95" fmla="*/ 74 h 1290"/>
                  <a:gd name="T96" fmla="*/ 292 w 713"/>
                  <a:gd name="T97" fmla="*/ 40 h 1290"/>
                  <a:gd name="T98" fmla="*/ 324 w 713"/>
                  <a:gd name="T99" fmla="*/ 12 h 1290"/>
                  <a:gd name="T100" fmla="*/ 377 w 713"/>
                  <a:gd name="T101" fmla="*/ 0 h 1290"/>
                  <a:gd name="T102" fmla="*/ 447 w 713"/>
                  <a:gd name="T103" fmla="*/ 15 h 1290"/>
                  <a:gd name="T104" fmla="*/ 479 w 713"/>
                  <a:gd name="T105" fmla="*/ 44 h 1290"/>
                  <a:gd name="T106" fmla="*/ 491 w 713"/>
                  <a:gd name="T107" fmla="*/ 70 h 1290"/>
                  <a:gd name="T108" fmla="*/ 488 w 713"/>
                  <a:gd name="T109" fmla="*/ 139 h 1290"/>
                  <a:gd name="T110" fmla="*/ 463 w 713"/>
                  <a:gd name="T111" fmla="*/ 206 h 1290"/>
                  <a:gd name="T112" fmla="*/ 465 w 713"/>
                  <a:gd name="T113" fmla="*/ 241 h 1290"/>
                  <a:gd name="T114" fmla="*/ 510 w 713"/>
                  <a:gd name="T115" fmla="*/ 265 h 1290"/>
                  <a:gd name="T116" fmla="*/ 591 w 713"/>
                  <a:gd name="T117" fmla="*/ 274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3" h="1290">
                    <a:moveTo>
                      <a:pt x="706" y="274"/>
                    </a:moveTo>
                    <a:lnTo>
                      <a:pt x="706" y="274"/>
                    </a:lnTo>
                    <a:lnTo>
                      <a:pt x="709" y="362"/>
                    </a:lnTo>
                    <a:lnTo>
                      <a:pt x="712" y="443"/>
                    </a:lnTo>
                    <a:lnTo>
                      <a:pt x="710" y="478"/>
                    </a:lnTo>
                    <a:lnTo>
                      <a:pt x="709" y="510"/>
                    </a:lnTo>
                    <a:lnTo>
                      <a:pt x="706" y="536"/>
                    </a:lnTo>
                    <a:lnTo>
                      <a:pt x="702" y="557"/>
                    </a:lnTo>
                    <a:lnTo>
                      <a:pt x="702" y="557"/>
                    </a:lnTo>
                    <a:lnTo>
                      <a:pt x="698" y="567"/>
                    </a:lnTo>
                    <a:lnTo>
                      <a:pt x="695" y="570"/>
                    </a:lnTo>
                    <a:lnTo>
                      <a:pt x="692" y="573"/>
                    </a:lnTo>
                    <a:lnTo>
                      <a:pt x="688" y="574"/>
                    </a:lnTo>
                    <a:lnTo>
                      <a:pt x="684" y="574"/>
                    </a:lnTo>
                    <a:lnTo>
                      <a:pt x="675" y="573"/>
                    </a:lnTo>
                    <a:lnTo>
                      <a:pt x="665" y="569"/>
                    </a:lnTo>
                    <a:lnTo>
                      <a:pt x="656" y="562"/>
                    </a:lnTo>
                    <a:lnTo>
                      <a:pt x="629" y="545"/>
                    </a:lnTo>
                    <a:lnTo>
                      <a:pt x="600" y="525"/>
                    </a:lnTo>
                    <a:lnTo>
                      <a:pt x="584" y="515"/>
                    </a:lnTo>
                    <a:lnTo>
                      <a:pt x="566" y="506"/>
                    </a:lnTo>
                    <a:lnTo>
                      <a:pt x="548" y="499"/>
                    </a:lnTo>
                    <a:lnTo>
                      <a:pt x="528" y="493"/>
                    </a:lnTo>
                    <a:lnTo>
                      <a:pt x="509" y="489"/>
                    </a:lnTo>
                    <a:lnTo>
                      <a:pt x="488" y="487"/>
                    </a:lnTo>
                    <a:lnTo>
                      <a:pt x="488" y="487"/>
                    </a:lnTo>
                    <a:lnTo>
                      <a:pt x="471" y="489"/>
                    </a:lnTo>
                    <a:lnTo>
                      <a:pt x="456" y="492"/>
                    </a:lnTo>
                    <a:lnTo>
                      <a:pt x="440" y="496"/>
                    </a:lnTo>
                    <a:lnTo>
                      <a:pt x="428" y="501"/>
                    </a:lnTo>
                    <a:lnTo>
                      <a:pt x="417" y="508"/>
                    </a:lnTo>
                    <a:lnTo>
                      <a:pt x="405" y="515"/>
                    </a:lnTo>
                    <a:lnTo>
                      <a:pt x="397" y="524"/>
                    </a:lnTo>
                    <a:lnTo>
                      <a:pt x="389" y="534"/>
                    </a:lnTo>
                    <a:lnTo>
                      <a:pt x="382" y="543"/>
                    </a:lnTo>
                    <a:lnTo>
                      <a:pt x="376" y="555"/>
                    </a:lnTo>
                    <a:lnTo>
                      <a:pt x="372" y="566"/>
                    </a:lnTo>
                    <a:lnTo>
                      <a:pt x="369" y="577"/>
                    </a:lnTo>
                    <a:lnTo>
                      <a:pt x="366" y="590"/>
                    </a:lnTo>
                    <a:lnTo>
                      <a:pt x="365" y="601"/>
                    </a:lnTo>
                    <a:lnTo>
                      <a:pt x="365" y="613"/>
                    </a:lnTo>
                    <a:lnTo>
                      <a:pt x="366" y="626"/>
                    </a:lnTo>
                    <a:lnTo>
                      <a:pt x="366" y="626"/>
                    </a:lnTo>
                    <a:lnTo>
                      <a:pt x="369" y="638"/>
                    </a:lnTo>
                    <a:lnTo>
                      <a:pt x="372" y="651"/>
                    </a:lnTo>
                    <a:lnTo>
                      <a:pt x="376" y="662"/>
                    </a:lnTo>
                    <a:lnTo>
                      <a:pt x="382" y="675"/>
                    </a:lnTo>
                    <a:lnTo>
                      <a:pt x="387" y="686"/>
                    </a:lnTo>
                    <a:lnTo>
                      <a:pt x="394" y="696"/>
                    </a:lnTo>
                    <a:lnTo>
                      <a:pt x="401" y="707"/>
                    </a:lnTo>
                    <a:lnTo>
                      <a:pt x="411" y="715"/>
                    </a:lnTo>
                    <a:lnTo>
                      <a:pt x="419" y="724"/>
                    </a:lnTo>
                    <a:lnTo>
                      <a:pt x="431" y="731"/>
                    </a:lnTo>
                    <a:lnTo>
                      <a:pt x="442" y="738"/>
                    </a:lnTo>
                    <a:lnTo>
                      <a:pt x="453" y="743"/>
                    </a:lnTo>
                    <a:lnTo>
                      <a:pt x="465" y="746"/>
                    </a:lnTo>
                    <a:lnTo>
                      <a:pt x="479" y="749"/>
                    </a:lnTo>
                    <a:lnTo>
                      <a:pt x="493" y="750"/>
                    </a:lnTo>
                    <a:lnTo>
                      <a:pt x="507" y="750"/>
                    </a:lnTo>
                    <a:lnTo>
                      <a:pt x="507" y="750"/>
                    </a:lnTo>
                    <a:lnTo>
                      <a:pt x="521" y="747"/>
                    </a:lnTo>
                    <a:lnTo>
                      <a:pt x="535" y="745"/>
                    </a:lnTo>
                    <a:lnTo>
                      <a:pt x="563" y="738"/>
                    </a:lnTo>
                    <a:lnTo>
                      <a:pt x="593" y="729"/>
                    </a:lnTo>
                    <a:lnTo>
                      <a:pt x="621" y="721"/>
                    </a:lnTo>
                    <a:lnTo>
                      <a:pt x="635" y="718"/>
                    </a:lnTo>
                    <a:lnTo>
                      <a:pt x="647" y="715"/>
                    </a:lnTo>
                    <a:lnTo>
                      <a:pt x="660" y="714"/>
                    </a:lnTo>
                    <a:lnTo>
                      <a:pt x="671" y="715"/>
                    </a:lnTo>
                    <a:lnTo>
                      <a:pt x="681" y="717"/>
                    </a:lnTo>
                    <a:lnTo>
                      <a:pt x="689" y="721"/>
                    </a:lnTo>
                    <a:lnTo>
                      <a:pt x="698" y="727"/>
                    </a:lnTo>
                    <a:lnTo>
                      <a:pt x="703" y="735"/>
                    </a:lnTo>
                    <a:lnTo>
                      <a:pt x="703" y="735"/>
                    </a:lnTo>
                    <a:lnTo>
                      <a:pt x="706" y="740"/>
                    </a:lnTo>
                    <a:lnTo>
                      <a:pt x="707" y="747"/>
                    </a:lnTo>
                    <a:lnTo>
                      <a:pt x="710" y="768"/>
                    </a:lnTo>
                    <a:lnTo>
                      <a:pt x="713" y="795"/>
                    </a:lnTo>
                    <a:lnTo>
                      <a:pt x="713" y="827"/>
                    </a:lnTo>
                    <a:lnTo>
                      <a:pt x="713" y="903"/>
                    </a:lnTo>
                    <a:lnTo>
                      <a:pt x="713" y="985"/>
                    </a:lnTo>
                    <a:lnTo>
                      <a:pt x="713" y="985"/>
                    </a:lnTo>
                    <a:lnTo>
                      <a:pt x="565" y="982"/>
                    </a:lnTo>
                    <a:lnTo>
                      <a:pt x="468" y="981"/>
                    </a:lnTo>
                    <a:lnTo>
                      <a:pt x="468" y="981"/>
                    </a:lnTo>
                    <a:lnTo>
                      <a:pt x="452" y="982"/>
                    </a:lnTo>
                    <a:lnTo>
                      <a:pt x="439" y="985"/>
                    </a:lnTo>
                    <a:lnTo>
                      <a:pt x="428" y="991"/>
                    </a:lnTo>
                    <a:lnTo>
                      <a:pt x="419" y="996"/>
                    </a:lnTo>
                    <a:lnTo>
                      <a:pt x="414" y="1003"/>
                    </a:lnTo>
                    <a:lnTo>
                      <a:pt x="410" y="1012"/>
                    </a:lnTo>
                    <a:lnTo>
                      <a:pt x="408" y="1019"/>
                    </a:lnTo>
                    <a:lnTo>
                      <a:pt x="410" y="1027"/>
                    </a:lnTo>
                    <a:lnTo>
                      <a:pt x="410" y="1027"/>
                    </a:lnTo>
                    <a:lnTo>
                      <a:pt x="415" y="1035"/>
                    </a:lnTo>
                    <a:lnTo>
                      <a:pt x="424" y="1049"/>
                    </a:lnTo>
                    <a:lnTo>
                      <a:pt x="433" y="1065"/>
                    </a:lnTo>
                    <a:lnTo>
                      <a:pt x="445" y="1084"/>
                    </a:lnTo>
                    <a:lnTo>
                      <a:pt x="456" y="1105"/>
                    </a:lnTo>
                    <a:lnTo>
                      <a:pt x="465" y="1128"/>
                    </a:lnTo>
                    <a:lnTo>
                      <a:pt x="470" y="1140"/>
                    </a:lnTo>
                    <a:lnTo>
                      <a:pt x="472" y="1151"/>
                    </a:lnTo>
                    <a:lnTo>
                      <a:pt x="474" y="1164"/>
                    </a:lnTo>
                    <a:lnTo>
                      <a:pt x="475" y="1175"/>
                    </a:lnTo>
                    <a:lnTo>
                      <a:pt x="475" y="1175"/>
                    </a:lnTo>
                    <a:lnTo>
                      <a:pt x="475" y="1189"/>
                    </a:lnTo>
                    <a:lnTo>
                      <a:pt x="472" y="1202"/>
                    </a:lnTo>
                    <a:lnTo>
                      <a:pt x="470" y="1214"/>
                    </a:lnTo>
                    <a:lnTo>
                      <a:pt x="465" y="1224"/>
                    </a:lnTo>
                    <a:lnTo>
                      <a:pt x="461" y="1235"/>
                    </a:lnTo>
                    <a:lnTo>
                      <a:pt x="454" y="1244"/>
                    </a:lnTo>
                    <a:lnTo>
                      <a:pt x="447" y="1252"/>
                    </a:lnTo>
                    <a:lnTo>
                      <a:pt x="439" y="1260"/>
                    </a:lnTo>
                    <a:lnTo>
                      <a:pt x="431" y="1267"/>
                    </a:lnTo>
                    <a:lnTo>
                      <a:pt x="422" y="1273"/>
                    </a:lnTo>
                    <a:lnTo>
                      <a:pt x="412" y="1277"/>
                    </a:lnTo>
                    <a:lnTo>
                      <a:pt x="401" y="1281"/>
                    </a:lnTo>
                    <a:lnTo>
                      <a:pt x="391" y="1286"/>
                    </a:lnTo>
                    <a:lnTo>
                      <a:pt x="380" y="1287"/>
                    </a:lnTo>
                    <a:lnTo>
                      <a:pt x="369" y="1288"/>
                    </a:lnTo>
                    <a:lnTo>
                      <a:pt x="358" y="1290"/>
                    </a:lnTo>
                    <a:lnTo>
                      <a:pt x="358" y="1290"/>
                    </a:lnTo>
                    <a:lnTo>
                      <a:pt x="347" y="1288"/>
                    </a:lnTo>
                    <a:lnTo>
                      <a:pt x="335" y="1288"/>
                    </a:lnTo>
                    <a:lnTo>
                      <a:pt x="324" y="1286"/>
                    </a:lnTo>
                    <a:lnTo>
                      <a:pt x="313" y="1283"/>
                    </a:lnTo>
                    <a:lnTo>
                      <a:pt x="303" y="1279"/>
                    </a:lnTo>
                    <a:lnTo>
                      <a:pt x="294" y="1274"/>
                    </a:lnTo>
                    <a:lnTo>
                      <a:pt x="284" y="1267"/>
                    </a:lnTo>
                    <a:lnTo>
                      <a:pt x="275" y="1262"/>
                    </a:lnTo>
                    <a:lnTo>
                      <a:pt x="267" y="1253"/>
                    </a:lnTo>
                    <a:lnTo>
                      <a:pt x="259" y="1245"/>
                    </a:lnTo>
                    <a:lnTo>
                      <a:pt x="253" y="1235"/>
                    </a:lnTo>
                    <a:lnTo>
                      <a:pt x="247" y="1226"/>
                    </a:lnTo>
                    <a:lnTo>
                      <a:pt x="242" y="1214"/>
                    </a:lnTo>
                    <a:lnTo>
                      <a:pt x="239" y="1202"/>
                    </a:lnTo>
                    <a:lnTo>
                      <a:pt x="236" y="1188"/>
                    </a:lnTo>
                    <a:lnTo>
                      <a:pt x="236" y="1174"/>
                    </a:lnTo>
                    <a:lnTo>
                      <a:pt x="236" y="1174"/>
                    </a:lnTo>
                    <a:lnTo>
                      <a:pt x="236" y="1161"/>
                    </a:lnTo>
                    <a:lnTo>
                      <a:pt x="238" y="1149"/>
                    </a:lnTo>
                    <a:lnTo>
                      <a:pt x="240" y="1136"/>
                    </a:lnTo>
                    <a:lnTo>
                      <a:pt x="243" y="1125"/>
                    </a:lnTo>
                    <a:lnTo>
                      <a:pt x="252" y="1103"/>
                    </a:lnTo>
                    <a:lnTo>
                      <a:pt x="260" y="1082"/>
                    </a:lnTo>
                    <a:lnTo>
                      <a:pt x="278" y="1047"/>
                    </a:lnTo>
                    <a:lnTo>
                      <a:pt x="285" y="1031"/>
                    </a:lnTo>
                    <a:lnTo>
                      <a:pt x="288" y="1024"/>
                    </a:lnTo>
                    <a:lnTo>
                      <a:pt x="289" y="1019"/>
                    </a:lnTo>
                    <a:lnTo>
                      <a:pt x="289" y="1019"/>
                    </a:lnTo>
                    <a:lnTo>
                      <a:pt x="289" y="1014"/>
                    </a:lnTo>
                    <a:lnTo>
                      <a:pt x="288" y="1012"/>
                    </a:lnTo>
                    <a:lnTo>
                      <a:pt x="285" y="1009"/>
                    </a:lnTo>
                    <a:lnTo>
                      <a:pt x="282" y="1006"/>
                    </a:lnTo>
                    <a:lnTo>
                      <a:pt x="271" y="1000"/>
                    </a:lnTo>
                    <a:lnTo>
                      <a:pt x="257" y="998"/>
                    </a:lnTo>
                    <a:lnTo>
                      <a:pt x="240" y="995"/>
                    </a:lnTo>
                    <a:lnTo>
                      <a:pt x="221" y="992"/>
                    </a:lnTo>
                    <a:lnTo>
                      <a:pt x="176" y="989"/>
                    </a:lnTo>
                    <a:lnTo>
                      <a:pt x="127" y="988"/>
                    </a:lnTo>
                    <a:lnTo>
                      <a:pt x="78" y="988"/>
                    </a:lnTo>
                    <a:lnTo>
                      <a:pt x="0" y="988"/>
                    </a:lnTo>
                    <a:lnTo>
                      <a:pt x="0" y="271"/>
                    </a:lnTo>
                    <a:lnTo>
                      <a:pt x="0" y="271"/>
                    </a:lnTo>
                    <a:lnTo>
                      <a:pt x="74" y="274"/>
                    </a:lnTo>
                    <a:lnTo>
                      <a:pt x="130" y="274"/>
                    </a:lnTo>
                    <a:lnTo>
                      <a:pt x="192" y="272"/>
                    </a:lnTo>
                    <a:lnTo>
                      <a:pt x="221" y="271"/>
                    </a:lnTo>
                    <a:lnTo>
                      <a:pt x="250" y="268"/>
                    </a:lnTo>
                    <a:lnTo>
                      <a:pt x="275" y="265"/>
                    </a:lnTo>
                    <a:lnTo>
                      <a:pt x="299" y="261"/>
                    </a:lnTo>
                    <a:lnTo>
                      <a:pt x="319" y="257"/>
                    </a:lnTo>
                    <a:lnTo>
                      <a:pt x="333" y="250"/>
                    </a:lnTo>
                    <a:lnTo>
                      <a:pt x="338" y="247"/>
                    </a:lnTo>
                    <a:lnTo>
                      <a:pt x="342" y="243"/>
                    </a:lnTo>
                    <a:lnTo>
                      <a:pt x="344" y="239"/>
                    </a:lnTo>
                    <a:lnTo>
                      <a:pt x="345" y="234"/>
                    </a:lnTo>
                    <a:lnTo>
                      <a:pt x="345" y="234"/>
                    </a:lnTo>
                    <a:lnTo>
                      <a:pt x="344" y="229"/>
                    </a:lnTo>
                    <a:lnTo>
                      <a:pt x="341" y="225"/>
                    </a:lnTo>
                    <a:lnTo>
                      <a:pt x="333" y="213"/>
                    </a:lnTo>
                    <a:lnTo>
                      <a:pt x="323" y="200"/>
                    </a:lnTo>
                    <a:lnTo>
                      <a:pt x="310" y="184"/>
                    </a:lnTo>
                    <a:lnTo>
                      <a:pt x="298" y="165"/>
                    </a:lnTo>
                    <a:lnTo>
                      <a:pt x="292" y="155"/>
                    </a:lnTo>
                    <a:lnTo>
                      <a:pt x="288" y="142"/>
                    </a:lnTo>
                    <a:lnTo>
                      <a:pt x="284" y="130"/>
                    </a:lnTo>
                    <a:lnTo>
                      <a:pt x="281" y="116"/>
                    </a:lnTo>
                    <a:lnTo>
                      <a:pt x="278" y="100"/>
                    </a:lnTo>
                    <a:lnTo>
                      <a:pt x="278" y="83"/>
                    </a:lnTo>
                    <a:lnTo>
                      <a:pt x="278" y="83"/>
                    </a:lnTo>
                    <a:lnTo>
                      <a:pt x="280" y="74"/>
                    </a:lnTo>
                    <a:lnTo>
                      <a:pt x="281" y="64"/>
                    </a:lnTo>
                    <a:lnTo>
                      <a:pt x="284" y="56"/>
                    </a:lnTo>
                    <a:lnTo>
                      <a:pt x="288" y="47"/>
                    </a:lnTo>
                    <a:lnTo>
                      <a:pt x="292" y="40"/>
                    </a:lnTo>
                    <a:lnTo>
                      <a:pt x="298" y="33"/>
                    </a:lnTo>
                    <a:lnTo>
                      <a:pt x="303" y="28"/>
                    </a:lnTo>
                    <a:lnTo>
                      <a:pt x="310" y="22"/>
                    </a:lnTo>
                    <a:lnTo>
                      <a:pt x="324" y="12"/>
                    </a:lnTo>
                    <a:lnTo>
                      <a:pt x="341" y="7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96" y="0"/>
                    </a:lnTo>
                    <a:lnTo>
                      <a:pt x="414" y="2"/>
                    </a:lnTo>
                    <a:lnTo>
                      <a:pt x="432" y="8"/>
                    </a:lnTo>
                    <a:lnTo>
                      <a:pt x="447" y="15"/>
                    </a:lnTo>
                    <a:lnTo>
                      <a:pt x="463" y="26"/>
                    </a:lnTo>
                    <a:lnTo>
                      <a:pt x="468" y="32"/>
                    </a:lnTo>
                    <a:lnTo>
                      <a:pt x="474" y="37"/>
                    </a:lnTo>
                    <a:lnTo>
                      <a:pt x="479" y="44"/>
                    </a:lnTo>
                    <a:lnTo>
                      <a:pt x="484" y="53"/>
                    </a:lnTo>
                    <a:lnTo>
                      <a:pt x="488" y="60"/>
                    </a:lnTo>
                    <a:lnTo>
                      <a:pt x="491" y="70"/>
                    </a:lnTo>
                    <a:lnTo>
                      <a:pt x="491" y="70"/>
                    </a:lnTo>
                    <a:lnTo>
                      <a:pt x="493" y="88"/>
                    </a:lnTo>
                    <a:lnTo>
                      <a:pt x="493" y="106"/>
                    </a:lnTo>
                    <a:lnTo>
                      <a:pt x="492" y="123"/>
                    </a:lnTo>
                    <a:lnTo>
                      <a:pt x="488" y="139"/>
                    </a:lnTo>
                    <a:lnTo>
                      <a:pt x="484" y="155"/>
                    </a:lnTo>
                    <a:lnTo>
                      <a:pt x="478" y="169"/>
                    </a:lnTo>
                    <a:lnTo>
                      <a:pt x="467" y="195"/>
                    </a:lnTo>
                    <a:lnTo>
                      <a:pt x="463" y="206"/>
                    </a:lnTo>
                    <a:lnTo>
                      <a:pt x="461" y="218"/>
                    </a:lnTo>
                    <a:lnTo>
                      <a:pt x="460" y="227"/>
                    </a:lnTo>
                    <a:lnTo>
                      <a:pt x="463" y="237"/>
                    </a:lnTo>
                    <a:lnTo>
                      <a:pt x="465" y="241"/>
                    </a:lnTo>
                    <a:lnTo>
                      <a:pt x="468" y="246"/>
                    </a:lnTo>
                    <a:lnTo>
                      <a:pt x="478" y="253"/>
                    </a:lnTo>
                    <a:lnTo>
                      <a:pt x="492" y="260"/>
                    </a:lnTo>
                    <a:lnTo>
                      <a:pt x="510" y="265"/>
                    </a:lnTo>
                    <a:lnTo>
                      <a:pt x="510" y="265"/>
                    </a:lnTo>
                    <a:lnTo>
                      <a:pt x="526" y="269"/>
                    </a:lnTo>
                    <a:lnTo>
                      <a:pt x="545" y="271"/>
                    </a:lnTo>
                    <a:lnTo>
                      <a:pt x="591" y="274"/>
                    </a:lnTo>
                    <a:lnTo>
                      <a:pt x="646" y="275"/>
                    </a:lnTo>
                    <a:lnTo>
                      <a:pt x="706" y="274"/>
                    </a:lnTo>
                    <a:lnTo>
                      <a:pt x="706" y="27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1iḑè">
                <a:extLst>
                  <a:ext uri="{FF2B5EF4-FFF2-40B4-BE49-F238E27FC236}">
                    <a16:creationId xmlns:a16="http://schemas.microsoft.com/office/drawing/2014/main" id="{C39C7166-1E67-C649-B1B6-FB4D74AE0CC6}"/>
                  </a:ext>
                </a:extLst>
              </p:cNvPr>
              <p:cNvSpPr/>
              <p:nvPr/>
            </p:nvSpPr>
            <p:spPr bwMode="auto">
              <a:xfrm>
                <a:off x="5421313" y="2427288"/>
                <a:ext cx="1155700" cy="2062162"/>
              </a:xfrm>
              <a:custGeom>
                <a:avLst/>
                <a:gdLst>
                  <a:gd name="T0" fmla="*/ 584 w 728"/>
                  <a:gd name="T1" fmla="*/ 1019 h 1299"/>
                  <a:gd name="T2" fmla="*/ 467 w 728"/>
                  <a:gd name="T3" fmla="*/ 1022 h 1299"/>
                  <a:gd name="T4" fmla="*/ 440 w 728"/>
                  <a:gd name="T5" fmla="*/ 1038 h 1299"/>
                  <a:gd name="T6" fmla="*/ 441 w 728"/>
                  <a:gd name="T7" fmla="*/ 1066 h 1299"/>
                  <a:gd name="T8" fmla="*/ 469 w 728"/>
                  <a:gd name="T9" fmla="*/ 1158 h 1299"/>
                  <a:gd name="T10" fmla="*/ 474 w 728"/>
                  <a:gd name="T11" fmla="*/ 1211 h 1299"/>
                  <a:gd name="T12" fmla="*/ 460 w 728"/>
                  <a:gd name="T13" fmla="*/ 1251 h 1299"/>
                  <a:gd name="T14" fmla="*/ 429 w 728"/>
                  <a:gd name="T15" fmla="*/ 1279 h 1299"/>
                  <a:gd name="T16" fmla="*/ 377 w 728"/>
                  <a:gd name="T17" fmla="*/ 1298 h 1299"/>
                  <a:gd name="T18" fmla="*/ 310 w 728"/>
                  <a:gd name="T19" fmla="*/ 1292 h 1299"/>
                  <a:gd name="T20" fmla="*/ 274 w 728"/>
                  <a:gd name="T21" fmla="*/ 1272 h 1299"/>
                  <a:gd name="T22" fmla="*/ 250 w 728"/>
                  <a:gd name="T23" fmla="*/ 1240 h 1299"/>
                  <a:gd name="T24" fmla="*/ 244 w 728"/>
                  <a:gd name="T25" fmla="*/ 1194 h 1299"/>
                  <a:gd name="T26" fmla="*/ 254 w 728"/>
                  <a:gd name="T27" fmla="*/ 1162 h 1299"/>
                  <a:gd name="T28" fmla="*/ 307 w 728"/>
                  <a:gd name="T29" fmla="*/ 1080 h 1299"/>
                  <a:gd name="T30" fmla="*/ 318 w 728"/>
                  <a:gd name="T31" fmla="*/ 1060 h 1299"/>
                  <a:gd name="T32" fmla="*/ 307 w 728"/>
                  <a:gd name="T33" fmla="*/ 1029 h 1299"/>
                  <a:gd name="T34" fmla="*/ 276 w 728"/>
                  <a:gd name="T35" fmla="*/ 1015 h 1299"/>
                  <a:gd name="T36" fmla="*/ 5 w 728"/>
                  <a:gd name="T37" fmla="*/ 1019 h 1299"/>
                  <a:gd name="T38" fmla="*/ 1 w 728"/>
                  <a:gd name="T39" fmla="*/ 845 h 1299"/>
                  <a:gd name="T40" fmla="*/ 11 w 728"/>
                  <a:gd name="T41" fmla="*/ 765 h 1299"/>
                  <a:gd name="T42" fmla="*/ 26 w 728"/>
                  <a:gd name="T43" fmla="*/ 736 h 1299"/>
                  <a:gd name="T44" fmla="*/ 61 w 728"/>
                  <a:gd name="T45" fmla="*/ 724 h 1299"/>
                  <a:gd name="T46" fmla="*/ 124 w 728"/>
                  <a:gd name="T47" fmla="*/ 758 h 1299"/>
                  <a:gd name="T48" fmla="*/ 180 w 728"/>
                  <a:gd name="T49" fmla="*/ 783 h 1299"/>
                  <a:gd name="T50" fmla="*/ 222 w 728"/>
                  <a:gd name="T51" fmla="*/ 782 h 1299"/>
                  <a:gd name="T52" fmla="*/ 274 w 728"/>
                  <a:gd name="T53" fmla="*/ 761 h 1299"/>
                  <a:gd name="T54" fmla="*/ 310 w 728"/>
                  <a:gd name="T55" fmla="*/ 724 h 1299"/>
                  <a:gd name="T56" fmla="*/ 330 w 728"/>
                  <a:gd name="T57" fmla="*/ 680 h 1299"/>
                  <a:gd name="T58" fmla="*/ 332 w 728"/>
                  <a:gd name="T59" fmla="*/ 643 h 1299"/>
                  <a:gd name="T60" fmla="*/ 321 w 728"/>
                  <a:gd name="T61" fmla="*/ 596 h 1299"/>
                  <a:gd name="T62" fmla="*/ 292 w 728"/>
                  <a:gd name="T63" fmla="*/ 557 h 1299"/>
                  <a:gd name="T64" fmla="*/ 243 w 728"/>
                  <a:gd name="T65" fmla="*/ 530 h 1299"/>
                  <a:gd name="T66" fmla="*/ 193 w 728"/>
                  <a:gd name="T67" fmla="*/ 523 h 1299"/>
                  <a:gd name="T68" fmla="*/ 142 w 728"/>
                  <a:gd name="T69" fmla="*/ 537 h 1299"/>
                  <a:gd name="T70" fmla="*/ 81 w 728"/>
                  <a:gd name="T71" fmla="*/ 575 h 1299"/>
                  <a:gd name="T72" fmla="*/ 43 w 728"/>
                  <a:gd name="T73" fmla="*/ 573 h 1299"/>
                  <a:gd name="T74" fmla="*/ 22 w 728"/>
                  <a:gd name="T75" fmla="*/ 551 h 1299"/>
                  <a:gd name="T76" fmla="*/ 12 w 728"/>
                  <a:gd name="T77" fmla="*/ 466 h 1299"/>
                  <a:gd name="T78" fmla="*/ 162 w 728"/>
                  <a:gd name="T79" fmla="*/ 309 h 1299"/>
                  <a:gd name="T80" fmla="*/ 289 w 728"/>
                  <a:gd name="T81" fmla="*/ 308 h 1299"/>
                  <a:gd name="T82" fmla="*/ 316 w 728"/>
                  <a:gd name="T83" fmla="*/ 281 h 1299"/>
                  <a:gd name="T84" fmla="*/ 316 w 728"/>
                  <a:gd name="T85" fmla="*/ 258 h 1299"/>
                  <a:gd name="T86" fmla="*/ 265 w 728"/>
                  <a:gd name="T87" fmla="*/ 165 h 1299"/>
                  <a:gd name="T88" fmla="*/ 253 w 728"/>
                  <a:gd name="T89" fmla="*/ 121 h 1299"/>
                  <a:gd name="T90" fmla="*/ 260 w 728"/>
                  <a:gd name="T91" fmla="*/ 74 h 1299"/>
                  <a:gd name="T92" fmla="*/ 285 w 728"/>
                  <a:gd name="T93" fmla="*/ 38 h 1299"/>
                  <a:gd name="T94" fmla="*/ 323 w 728"/>
                  <a:gd name="T95" fmla="*/ 13 h 1299"/>
                  <a:gd name="T96" fmla="*/ 367 w 728"/>
                  <a:gd name="T97" fmla="*/ 2 h 1299"/>
                  <a:gd name="T98" fmla="*/ 401 w 728"/>
                  <a:gd name="T99" fmla="*/ 2 h 1299"/>
                  <a:gd name="T100" fmla="*/ 444 w 728"/>
                  <a:gd name="T101" fmla="*/ 17 h 1299"/>
                  <a:gd name="T102" fmla="*/ 476 w 728"/>
                  <a:gd name="T103" fmla="*/ 49 h 1299"/>
                  <a:gd name="T104" fmla="*/ 495 w 728"/>
                  <a:gd name="T105" fmla="*/ 100 h 1299"/>
                  <a:gd name="T106" fmla="*/ 495 w 728"/>
                  <a:gd name="T107" fmla="*/ 144 h 1299"/>
                  <a:gd name="T108" fmla="*/ 481 w 728"/>
                  <a:gd name="T109" fmla="*/ 189 h 1299"/>
                  <a:gd name="T110" fmla="*/ 447 w 728"/>
                  <a:gd name="T111" fmla="*/ 248 h 1299"/>
                  <a:gd name="T112" fmla="*/ 439 w 728"/>
                  <a:gd name="T113" fmla="*/ 274 h 1299"/>
                  <a:gd name="T114" fmla="*/ 446 w 728"/>
                  <a:gd name="T115" fmla="*/ 288 h 1299"/>
                  <a:gd name="T116" fmla="*/ 506 w 728"/>
                  <a:gd name="T117" fmla="*/ 304 h 1299"/>
                  <a:gd name="T118" fmla="*/ 693 w 728"/>
                  <a:gd name="T119" fmla="*/ 30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8" h="1299">
                    <a:moveTo>
                      <a:pt x="728" y="304"/>
                    </a:moveTo>
                    <a:lnTo>
                      <a:pt x="728" y="1021"/>
                    </a:lnTo>
                    <a:lnTo>
                      <a:pt x="728" y="1021"/>
                    </a:lnTo>
                    <a:lnTo>
                      <a:pt x="584" y="1019"/>
                    </a:lnTo>
                    <a:lnTo>
                      <a:pt x="532" y="1019"/>
                    </a:lnTo>
                    <a:lnTo>
                      <a:pt x="495" y="1019"/>
                    </a:lnTo>
                    <a:lnTo>
                      <a:pt x="479" y="1021"/>
                    </a:lnTo>
                    <a:lnTo>
                      <a:pt x="467" y="1022"/>
                    </a:lnTo>
                    <a:lnTo>
                      <a:pt x="457" y="1025"/>
                    </a:lnTo>
                    <a:lnTo>
                      <a:pt x="448" y="1028"/>
                    </a:lnTo>
                    <a:lnTo>
                      <a:pt x="444" y="1032"/>
                    </a:lnTo>
                    <a:lnTo>
                      <a:pt x="440" y="1038"/>
                    </a:lnTo>
                    <a:lnTo>
                      <a:pt x="439" y="1045"/>
                    </a:lnTo>
                    <a:lnTo>
                      <a:pt x="440" y="1052"/>
                    </a:lnTo>
                    <a:lnTo>
                      <a:pt x="440" y="1052"/>
                    </a:lnTo>
                    <a:lnTo>
                      <a:pt x="441" y="1066"/>
                    </a:lnTo>
                    <a:lnTo>
                      <a:pt x="447" y="1081"/>
                    </a:lnTo>
                    <a:lnTo>
                      <a:pt x="458" y="1117"/>
                    </a:lnTo>
                    <a:lnTo>
                      <a:pt x="464" y="1138"/>
                    </a:lnTo>
                    <a:lnTo>
                      <a:pt x="469" y="1158"/>
                    </a:lnTo>
                    <a:lnTo>
                      <a:pt x="472" y="1179"/>
                    </a:lnTo>
                    <a:lnTo>
                      <a:pt x="474" y="1198"/>
                    </a:lnTo>
                    <a:lnTo>
                      <a:pt x="474" y="1198"/>
                    </a:lnTo>
                    <a:lnTo>
                      <a:pt x="474" y="1211"/>
                    </a:lnTo>
                    <a:lnTo>
                      <a:pt x="472" y="1222"/>
                    </a:lnTo>
                    <a:lnTo>
                      <a:pt x="469" y="1232"/>
                    </a:lnTo>
                    <a:lnTo>
                      <a:pt x="465" y="1242"/>
                    </a:lnTo>
                    <a:lnTo>
                      <a:pt x="460" y="1251"/>
                    </a:lnTo>
                    <a:lnTo>
                      <a:pt x="453" y="1260"/>
                    </a:lnTo>
                    <a:lnTo>
                      <a:pt x="446" y="1267"/>
                    </a:lnTo>
                    <a:lnTo>
                      <a:pt x="437" y="1274"/>
                    </a:lnTo>
                    <a:lnTo>
                      <a:pt x="429" y="1279"/>
                    </a:lnTo>
                    <a:lnTo>
                      <a:pt x="419" y="1285"/>
                    </a:lnTo>
                    <a:lnTo>
                      <a:pt x="409" y="1289"/>
                    </a:lnTo>
                    <a:lnTo>
                      <a:pt x="398" y="1293"/>
                    </a:lnTo>
                    <a:lnTo>
                      <a:pt x="377" y="1298"/>
                    </a:lnTo>
                    <a:lnTo>
                      <a:pt x="355" y="1299"/>
                    </a:lnTo>
                    <a:lnTo>
                      <a:pt x="332" y="1298"/>
                    </a:lnTo>
                    <a:lnTo>
                      <a:pt x="321" y="1295"/>
                    </a:lnTo>
                    <a:lnTo>
                      <a:pt x="310" y="1292"/>
                    </a:lnTo>
                    <a:lnTo>
                      <a:pt x="300" y="1289"/>
                    </a:lnTo>
                    <a:lnTo>
                      <a:pt x="290" y="1284"/>
                    </a:lnTo>
                    <a:lnTo>
                      <a:pt x="282" y="1279"/>
                    </a:lnTo>
                    <a:lnTo>
                      <a:pt x="274" y="1272"/>
                    </a:lnTo>
                    <a:lnTo>
                      <a:pt x="267" y="1265"/>
                    </a:lnTo>
                    <a:lnTo>
                      <a:pt x="260" y="1258"/>
                    </a:lnTo>
                    <a:lnTo>
                      <a:pt x="254" y="1249"/>
                    </a:lnTo>
                    <a:lnTo>
                      <a:pt x="250" y="1240"/>
                    </a:lnTo>
                    <a:lnTo>
                      <a:pt x="247" y="1229"/>
                    </a:lnTo>
                    <a:lnTo>
                      <a:pt x="244" y="1218"/>
                    </a:lnTo>
                    <a:lnTo>
                      <a:pt x="244" y="1207"/>
                    </a:lnTo>
                    <a:lnTo>
                      <a:pt x="244" y="1194"/>
                    </a:lnTo>
                    <a:lnTo>
                      <a:pt x="244" y="1194"/>
                    </a:lnTo>
                    <a:lnTo>
                      <a:pt x="247" y="1183"/>
                    </a:lnTo>
                    <a:lnTo>
                      <a:pt x="250" y="1172"/>
                    </a:lnTo>
                    <a:lnTo>
                      <a:pt x="254" y="1162"/>
                    </a:lnTo>
                    <a:lnTo>
                      <a:pt x="260" y="1151"/>
                    </a:lnTo>
                    <a:lnTo>
                      <a:pt x="271" y="1131"/>
                    </a:lnTo>
                    <a:lnTo>
                      <a:pt x="283" y="1112"/>
                    </a:lnTo>
                    <a:lnTo>
                      <a:pt x="307" y="1080"/>
                    </a:lnTo>
                    <a:lnTo>
                      <a:pt x="316" y="1068"/>
                    </a:lnTo>
                    <a:lnTo>
                      <a:pt x="317" y="1063"/>
                    </a:lnTo>
                    <a:lnTo>
                      <a:pt x="318" y="1060"/>
                    </a:lnTo>
                    <a:lnTo>
                      <a:pt x="318" y="1060"/>
                    </a:lnTo>
                    <a:lnTo>
                      <a:pt x="318" y="1052"/>
                    </a:lnTo>
                    <a:lnTo>
                      <a:pt x="317" y="1045"/>
                    </a:lnTo>
                    <a:lnTo>
                      <a:pt x="313" y="1036"/>
                    </a:lnTo>
                    <a:lnTo>
                      <a:pt x="307" y="1029"/>
                    </a:lnTo>
                    <a:lnTo>
                      <a:pt x="307" y="1029"/>
                    </a:lnTo>
                    <a:lnTo>
                      <a:pt x="299" y="1024"/>
                    </a:lnTo>
                    <a:lnTo>
                      <a:pt x="289" y="1018"/>
                    </a:lnTo>
                    <a:lnTo>
                      <a:pt x="276" y="1015"/>
                    </a:lnTo>
                    <a:lnTo>
                      <a:pt x="261" y="1014"/>
                    </a:lnTo>
                    <a:lnTo>
                      <a:pt x="261" y="1014"/>
                    </a:lnTo>
                    <a:lnTo>
                      <a:pt x="159" y="1015"/>
                    </a:lnTo>
                    <a:lnTo>
                      <a:pt x="5" y="1019"/>
                    </a:lnTo>
                    <a:lnTo>
                      <a:pt x="5" y="1019"/>
                    </a:lnTo>
                    <a:lnTo>
                      <a:pt x="1" y="929"/>
                    </a:lnTo>
                    <a:lnTo>
                      <a:pt x="0" y="885"/>
                    </a:lnTo>
                    <a:lnTo>
                      <a:pt x="1" y="845"/>
                    </a:lnTo>
                    <a:lnTo>
                      <a:pt x="3" y="808"/>
                    </a:lnTo>
                    <a:lnTo>
                      <a:pt x="5" y="793"/>
                    </a:lnTo>
                    <a:lnTo>
                      <a:pt x="8" y="778"/>
                    </a:lnTo>
                    <a:lnTo>
                      <a:pt x="11" y="765"/>
                    </a:lnTo>
                    <a:lnTo>
                      <a:pt x="15" y="752"/>
                    </a:lnTo>
                    <a:lnTo>
                      <a:pt x="21" y="743"/>
                    </a:lnTo>
                    <a:lnTo>
                      <a:pt x="26" y="736"/>
                    </a:lnTo>
                    <a:lnTo>
                      <a:pt x="26" y="736"/>
                    </a:lnTo>
                    <a:lnTo>
                      <a:pt x="35" y="729"/>
                    </a:lnTo>
                    <a:lnTo>
                      <a:pt x="43" y="724"/>
                    </a:lnTo>
                    <a:lnTo>
                      <a:pt x="51" y="723"/>
                    </a:lnTo>
                    <a:lnTo>
                      <a:pt x="61" y="724"/>
                    </a:lnTo>
                    <a:lnTo>
                      <a:pt x="71" y="727"/>
                    </a:lnTo>
                    <a:lnTo>
                      <a:pt x="81" y="731"/>
                    </a:lnTo>
                    <a:lnTo>
                      <a:pt x="102" y="744"/>
                    </a:lnTo>
                    <a:lnTo>
                      <a:pt x="124" y="758"/>
                    </a:lnTo>
                    <a:lnTo>
                      <a:pt x="146" y="771"/>
                    </a:lnTo>
                    <a:lnTo>
                      <a:pt x="158" y="776"/>
                    </a:lnTo>
                    <a:lnTo>
                      <a:pt x="169" y="780"/>
                    </a:lnTo>
                    <a:lnTo>
                      <a:pt x="180" y="783"/>
                    </a:lnTo>
                    <a:lnTo>
                      <a:pt x="191" y="785"/>
                    </a:lnTo>
                    <a:lnTo>
                      <a:pt x="191" y="785"/>
                    </a:lnTo>
                    <a:lnTo>
                      <a:pt x="208" y="785"/>
                    </a:lnTo>
                    <a:lnTo>
                      <a:pt x="222" y="782"/>
                    </a:lnTo>
                    <a:lnTo>
                      <a:pt x="237" y="779"/>
                    </a:lnTo>
                    <a:lnTo>
                      <a:pt x="250" y="773"/>
                    </a:lnTo>
                    <a:lnTo>
                      <a:pt x="263" y="768"/>
                    </a:lnTo>
                    <a:lnTo>
                      <a:pt x="274" y="761"/>
                    </a:lnTo>
                    <a:lnTo>
                      <a:pt x="285" y="754"/>
                    </a:lnTo>
                    <a:lnTo>
                      <a:pt x="293" y="744"/>
                    </a:lnTo>
                    <a:lnTo>
                      <a:pt x="302" y="736"/>
                    </a:lnTo>
                    <a:lnTo>
                      <a:pt x="310" y="724"/>
                    </a:lnTo>
                    <a:lnTo>
                      <a:pt x="316" y="715"/>
                    </a:lnTo>
                    <a:lnTo>
                      <a:pt x="321" y="703"/>
                    </a:lnTo>
                    <a:lnTo>
                      <a:pt x="325" y="691"/>
                    </a:lnTo>
                    <a:lnTo>
                      <a:pt x="330" y="680"/>
                    </a:lnTo>
                    <a:lnTo>
                      <a:pt x="331" y="667"/>
                    </a:lnTo>
                    <a:lnTo>
                      <a:pt x="332" y="655"/>
                    </a:lnTo>
                    <a:lnTo>
                      <a:pt x="332" y="655"/>
                    </a:lnTo>
                    <a:lnTo>
                      <a:pt x="332" y="643"/>
                    </a:lnTo>
                    <a:lnTo>
                      <a:pt x="331" y="631"/>
                    </a:lnTo>
                    <a:lnTo>
                      <a:pt x="330" y="618"/>
                    </a:lnTo>
                    <a:lnTo>
                      <a:pt x="325" y="607"/>
                    </a:lnTo>
                    <a:lnTo>
                      <a:pt x="321" y="596"/>
                    </a:lnTo>
                    <a:lnTo>
                      <a:pt x="316" y="585"/>
                    </a:lnTo>
                    <a:lnTo>
                      <a:pt x="309" y="575"/>
                    </a:lnTo>
                    <a:lnTo>
                      <a:pt x="302" y="565"/>
                    </a:lnTo>
                    <a:lnTo>
                      <a:pt x="292" y="557"/>
                    </a:lnTo>
                    <a:lnTo>
                      <a:pt x="282" y="548"/>
                    </a:lnTo>
                    <a:lnTo>
                      <a:pt x="270" y="541"/>
                    </a:lnTo>
                    <a:lnTo>
                      <a:pt x="257" y="536"/>
                    </a:lnTo>
                    <a:lnTo>
                      <a:pt x="243" y="530"/>
                    </a:lnTo>
                    <a:lnTo>
                      <a:pt x="228" y="527"/>
                    </a:lnTo>
                    <a:lnTo>
                      <a:pt x="211" y="525"/>
                    </a:lnTo>
                    <a:lnTo>
                      <a:pt x="193" y="523"/>
                    </a:lnTo>
                    <a:lnTo>
                      <a:pt x="193" y="523"/>
                    </a:lnTo>
                    <a:lnTo>
                      <a:pt x="180" y="525"/>
                    </a:lnTo>
                    <a:lnTo>
                      <a:pt x="167" y="527"/>
                    </a:lnTo>
                    <a:lnTo>
                      <a:pt x="155" y="532"/>
                    </a:lnTo>
                    <a:lnTo>
                      <a:pt x="142" y="537"/>
                    </a:lnTo>
                    <a:lnTo>
                      <a:pt x="120" y="551"/>
                    </a:lnTo>
                    <a:lnTo>
                      <a:pt x="100" y="564"/>
                    </a:lnTo>
                    <a:lnTo>
                      <a:pt x="89" y="569"/>
                    </a:lnTo>
                    <a:lnTo>
                      <a:pt x="81" y="575"/>
                    </a:lnTo>
                    <a:lnTo>
                      <a:pt x="71" y="578"/>
                    </a:lnTo>
                    <a:lnTo>
                      <a:pt x="61" y="579"/>
                    </a:lnTo>
                    <a:lnTo>
                      <a:pt x="51" y="578"/>
                    </a:lnTo>
                    <a:lnTo>
                      <a:pt x="43" y="573"/>
                    </a:lnTo>
                    <a:lnTo>
                      <a:pt x="33" y="566"/>
                    </a:lnTo>
                    <a:lnTo>
                      <a:pt x="25" y="557"/>
                    </a:lnTo>
                    <a:lnTo>
                      <a:pt x="25" y="557"/>
                    </a:lnTo>
                    <a:lnTo>
                      <a:pt x="22" y="551"/>
                    </a:lnTo>
                    <a:lnTo>
                      <a:pt x="19" y="544"/>
                    </a:lnTo>
                    <a:lnTo>
                      <a:pt x="16" y="525"/>
                    </a:lnTo>
                    <a:lnTo>
                      <a:pt x="14" y="498"/>
                    </a:lnTo>
                    <a:lnTo>
                      <a:pt x="12" y="466"/>
                    </a:lnTo>
                    <a:lnTo>
                      <a:pt x="12" y="390"/>
                    </a:lnTo>
                    <a:lnTo>
                      <a:pt x="14" y="306"/>
                    </a:lnTo>
                    <a:lnTo>
                      <a:pt x="14" y="306"/>
                    </a:lnTo>
                    <a:lnTo>
                      <a:pt x="162" y="309"/>
                    </a:lnTo>
                    <a:lnTo>
                      <a:pt x="260" y="312"/>
                    </a:lnTo>
                    <a:lnTo>
                      <a:pt x="260" y="312"/>
                    </a:lnTo>
                    <a:lnTo>
                      <a:pt x="276" y="311"/>
                    </a:lnTo>
                    <a:lnTo>
                      <a:pt x="289" y="308"/>
                    </a:lnTo>
                    <a:lnTo>
                      <a:pt x="299" y="302"/>
                    </a:lnTo>
                    <a:lnTo>
                      <a:pt x="307" y="297"/>
                    </a:lnTo>
                    <a:lnTo>
                      <a:pt x="313" y="288"/>
                    </a:lnTo>
                    <a:lnTo>
                      <a:pt x="316" y="281"/>
                    </a:lnTo>
                    <a:lnTo>
                      <a:pt x="318" y="273"/>
                    </a:lnTo>
                    <a:lnTo>
                      <a:pt x="318" y="266"/>
                    </a:lnTo>
                    <a:lnTo>
                      <a:pt x="318" y="266"/>
                    </a:lnTo>
                    <a:lnTo>
                      <a:pt x="316" y="258"/>
                    </a:lnTo>
                    <a:lnTo>
                      <a:pt x="309" y="245"/>
                    </a:lnTo>
                    <a:lnTo>
                      <a:pt x="288" y="209"/>
                    </a:lnTo>
                    <a:lnTo>
                      <a:pt x="276" y="188"/>
                    </a:lnTo>
                    <a:lnTo>
                      <a:pt x="265" y="165"/>
                    </a:lnTo>
                    <a:lnTo>
                      <a:pt x="258" y="143"/>
                    </a:lnTo>
                    <a:lnTo>
                      <a:pt x="256" y="132"/>
                    </a:lnTo>
                    <a:lnTo>
                      <a:pt x="253" y="121"/>
                    </a:lnTo>
                    <a:lnTo>
                      <a:pt x="253" y="121"/>
                    </a:lnTo>
                    <a:lnTo>
                      <a:pt x="253" y="108"/>
                    </a:lnTo>
                    <a:lnTo>
                      <a:pt x="254" y="97"/>
                    </a:lnTo>
                    <a:lnTo>
                      <a:pt x="256" y="86"/>
                    </a:lnTo>
                    <a:lnTo>
                      <a:pt x="260" y="74"/>
                    </a:lnTo>
                    <a:lnTo>
                      <a:pt x="264" y="65"/>
                    </a:lnTo>
                    <a:lnTo>
                      <a:pt x="270" y="55"/>
                    </a:lnTo>
                    <a:lnTo>
                      <a:pt x="276" y="46"/>
                    </a:lnTo>
                    <a:lnTo>
                      <a:pt x="285" y="38"/>
                    </a:lnTo>
                    <a:lnTo>
                      <a:pt x="293" y="31"/>
                    </a:lnTo>
                    <a:lnTo>
                      <a:pt x="302" y="24"/>
                    </a:lnTo>
                    <a:lnTo>
                      <a:pt x="311" y="19"/>
                    </a:lnTo>
                    <a:lnTo>
                      <a:pt x="323" y="13"/>
                    </a:lnTo>
                    <a:lnTo>
                      <a:pt x="332" y="9"/>
                    </a:lnTo>
                    <a:lnTo>
                      <a:pt x="344" y="6"/>
                    </a:lnTo>
                    <a:lnTo>
                      <a:pt x="355" y="3"/>
                    </a:lnTo>
                    <a:lnTo>
                      <a:pt x="367" y="2"/>
                    </a:lnTo>
                    <a:lnTo>
                      <a:pt x="367" y="2"/>
                    </a:lnTo>
                    <a:lnTo>
                      <a:pt x="379" y="0"/>
                    </a:lnTo>
                    <a:lnTo>
                      <a:pt x="390" y="0"/>
                    </a:lnTo>
                    <a:lnTo>
                      <a:pt x="401" y="2"/>
                    </a:lnTo>
                    <a:lnTo>
                      <a:pt x="412" y="3"/>
                    </a:lnTo>
                    <a:lnTo>
                      <a:pt x="423" y="7"/>
                    </a:lnTo>
                    <a:lnTo>
                      <a:pt x="433" y="12"/>
                    </a:lnTo>
                    <a:lnTo>
                      <a:pt x="444" y="17"/>
                    </a:lnTo>
                    <a:lnTo>
                      <a:pt x="453" y="23"/>
                    </a:lnTo>
                    <a:lnTo>
                      <a:pt x="462" y="30"/>
                    </a:lnTo>
                    <a:lnTo>
                      <a:pt x="469" y="40"/>
                    </a:lnTo>
                    <a:lnTo>
                      <a:pt x="476" y="49"/>
                    </a:lnTo>
                    <a:lnTo>
                      <a:pt x="483" y="60"/>
                    </a:lnTo>
                    <a:lnTo>
                      <a:pt x="488" y="72"/>
                    </a:lnTo>
                    <a:lnTo>
                      <a:pt x="492" y="86"/>
                    </a:lnTo>
                    <a:lnTo>
                      <a:pt x="495" y="100"/>
                    </a:lnTo>
                    <a:lnTo>
                      <a:pt x="496" y="116"/>
                    </a:lnTo>
                    <a:lnTo>
                      <a:pt x="496" y="116"/>
                    </a:lnTo>
                    <a:lnTo>
                      <a:pt x="496" y="132"/>
                    </a:lnTo>
                    <a:lnTo>
                      <a:pt x="495" y="144"/>
                    </a:lnTo>
                    <a:lnTo>
                      <a:pt x="493" y="157"/>
                    </a:lnTo>
                    <a:lnTo>
                      <a:pt x="489" y="168"/>
                    </a:lnTo>
                    <a:lnTo>
                      <a:pt x="485" y="179"/>
                    </a:lnTo>
                    <a:lnTo>
                      <a:pt x="481" y="189"/>
                    </a:lnTo>
                    <a:lnTo>
                      <a:pt x="471" y="207"/>
                    </a:lnTo>
                    <a:lnTo>
                      <a:pt x="460" y="223"/>
                    </a:lnTo>
                    <a:lnTo>
                      <a:pt x="450" y="239"/>
                    </a:lnTo>
                    <a:lnTo>
                      <a:pt x="447" y="248"/>
                    </a:lnTo>
                    <a:lnTo>
                      <a:pt x="443" y="256"/>
                    </a:lnTo>
                    <a:lnTo>
                      <a:pt x="440" y="265"/>
                    </a:lnTo>
                    <a:lnTo>
                      <a:pt x="439" y="274"/>
                    </a:lnTo>
                    <a:lnTo>
                      <a:pt x="439" y="274"/>
                    </a:lnTo>
                    <a:lnTo>
                      <a:pt x="439" y="279"/>
                    </a:lnTo>
                    <a:lnTo>
                      <a:pt x="440" y="283"/>
                    </a:lnTo>
                    <a:lnTo>
                      <a:pt x="443" y="286"/>
                    </a:lnTo>
                    <a:lnTo>
                      <a:pt x="446" y="288"/>
                    </a:lnTo>
                    <a:lnTo>
                      <a:pt x="457" y="294"/>
                    </a:lnTo>
                    <a:lnTo>
                      <a:pt x="469" y="298"/>
                    </a:lnTo>
                    <a:lnTo>
                      <a:pt x="486" y="301"/>
                    </a:lnTo>
                    <a:lnTo>
                      <a:pt x="506" y="304"/>
                    </a:lnTo>
                    <a:lnTo>
                      <a:pt x="550" y="306"/>
                    </a:lnTo>
                    <a:lnTo>
                      <a:pt x="599" y="306"/>
                    </a:lnTo>
                    <a:lnTo>
                      <a:pt x="648" y="305"/>
                    </a:lnTo>
                    <a:lnTo>
                      <a:pt x="693" y="304"/>
                    </a:lnTo>
                    <a:lnTo>
                      <a:pt x="728" y="304"/>
                    </a:lnTo>
                    <a:lnTo>
                      <a:pt x="728" y="304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ṡḻidé">
                <a:extLst>
                  <a:ext uri="{FF2B5EF4-FFF2-40B4-BE49-F238E27FC236}">
                    <a16:creationId xmlns:a16="http://schemas.microsoft.com/office/drawing/2014/main" id="{61A5A161-4F32-A04B-BB50-97687C0B2220}"/>
                  </a:ext>
                </a:extLst>
              </p:cNvPr>
              <p:cNvSpPr/>
              <p:nvPr/>
            </p:nvSpPr>
            <p:spPr bwMode="auto">
              <a:xfrm>
                <a:off x="3144839" y="2401886"/>
                <a:ext cx="1157286" cy="2052638"/>
              </a:xfrm>
              <a:custGeom>
                <a:avLst/>
                <a:gdLst>
                  <a:gd name="T0" fmla="*/ 0 w 729"/>
                  <a:gd name="T1" fmla="*/ 880 h 1293"/>
                  <a:gd name="T2" fmla="*/ 15 w 729"/>
                  <a:gd name="T3" fmla="*/ 768 h 1293"/>
                  <a:gd name="T4" fmla="*/ 43 w 729"/>
                  <a:gd name="T5" fmla="*/ 745 h 1293"/>
                  <a:gd name="T6" fmla="*/ 97 w 729"/>
                  <a:gd name="T7" fmla="*/ 775 h 1293"/>
                  <a:gd name="T8" fmla="*/ 155 w 729"/>
                  <a:gd name="T9" fmla="*/ 799 h 1293"/>
                  <a:gd name="T10" fmla="*/ 204 w 729"/>
                  <a:gd name="T11" fmla="*/ 796 h 1293"/>
                  <a:gd name="T12" fmla="*/ 247 w 729"/>
                  <a:gd name="T13" fmla="*/ 770 h 1293"/>
                  <a:gd name="T14" fmla="*/ 273 w 729"/>
                  <a:gd name="T15" fmla="*/ 725 h 1293"/>
                  <a:gd name="T16" fmla="*/ 276 w 729"/>
                  <a:gd name="T17" fmla="*/ 641 h 1293"/>
                  <a:gd name="T18" fmla="*/ 250 w 729"/>
                  <a:gd name="T19" fmla="*/ 596 h 1293"/>
                  <a:gd name="T20" fmla="*/ 204 w 729"/>
                  <a:gd name="T21" fmla="*/ 571 h 1293"/>
                  <a:gd name="T22" fmla="*/ 153 w 729"/>
                  <a:gd name="T23" fmla="*/ 571 h 1293"/>
                  <a:gd name="T24" fmla="*/ 64 w 729"/>
                  <a:gd name="T25" fmla="*/ 610 h 1293"/>
                  <a:gd name="T26" fmla="*/ 27 w 729"/>
                  <a:gd name="T27" fmla="*/ 606 h 1293"/>
                  <a:gd name="T28" fmla="*/ 15 w 729"/>
                  <a:gd name="T29" fmla="*/ 535 h 1293"/>
                  <a:gd name="T30" fmla="*/ 95 w 729"/>
                  <a:gd name="T31" fmla="*/ 327 h 1293"/>
                  <a:gd name="T32" fmla="*/ 237 w 729"/>
                  <a:gd name="T33" fmla="*/ 320 h 1293"/>
                  <a:gd name="T34" fmla="*/ 275 w 729"/>
                  <a:gd name="T35" fmla="*/ 297 h 1293"/>
                  <a:gd name="T36" fmla="*/ 282 w 729"/>
                  <a:gd name="T37" fmla="*/ 251 h 1293"/>
                  <a:gd name="T38" fmla="*/ 240 w 729"/>
                  <a:gd name="T39" fmla="*/ 177 h 1293"/>
                  <a:gd name="T40" fmla="*/ 232 w 729"/>
                  <a:gd name="T41" fmla="*/ 121 h 1293"/>
                  <a:gd name="T42" fmla="*/ 255 w 729"/>
                  <a:gd name="T43" fmla="*/ 50 h 1293"/>
                  <a:gd name="T44" fmla="*/ 303 w 729"/>
                  <a:gd name="T45" fmla="*/ 11 h 1293"/>
                  <a:gd name="T46" fmla="*/ 363 w 729"/>
                  <a:gd name="T47" fmla="*/ 0 h 1293"/>
                  <a:gd name="T48" fmla="*/ 410 w 729"/>
                  <a:gd name="T49" fmla="*/ 11 h 1293"/>
                  <a:gd name="T50" fmla="*/ 461 w 729"/>
                  <a:gd name="T51" fmla="*/ 47 h 1293"/>
                  <a:gd name="T52" fmla="*/ 490 w 729"/>
                  <a:gd name="T53" fmla="*/ 109 h 1293"/>
                  <a:gd name="T54" fmla="*/ 489 w 729"/>
                  <a:gd name="T55" fmla="*/ 162 h 1293"/>
                  <a:gd name="T56" fmla="*/ 440 w 729"/>
                  <a:gd name="T57" fmla="*/ 251 h 1293"/>
                  <a:gd name="T58" fmla="*/ 436 w 729"/>
                  <a:gd name="T59" fmla="*/ 297 h 1293"/>
                  <a:gd name="T60" fmla="*/ 472 w 729"/>
                  <a:gd name="T61" fmla="*/ 320 h 1293"/>
                  <a:gd name="T62" fmla="*/ 592 w 729"/>
                  <a:gd name="T63" fmla="*/ 332 h 1293"/>
                  <a:gd name="T64" fmla="*/ 728 w 729"/>
                  <a:gd name="T65" fmla="*/ 485 h 1293"/>
                  <a:gd name="T66" fmla="*/ 715 w 729"/>
                  <a:gd name="T67" fmla="*/ 573 h 1293"/>
                  <a:gd name="T68" fmla="*/ 689 w 729"/>
                  <a:gd name="T69" fmla="*/ 587 h 1293"/>
                  <a:gd name="T70" fmla="*/ 634 w 729"/>
                  <a:gd name="T71" fmla="*/ 562 h 1293"/>
                  <a:gd name="T72" fmla="*/ 556 w 729"/>
                  <a:gd name="T73" fmla="*/ 549 h 1293"/>
                  <a:gd name="T74" fmla="*/ 517 w 729"/>
                  <a:gd name="T75" fmla="*/ 559 h 1293"/>
                  <a:gd name="T76" fmla="*/ 486 w 729"/>
                  <a:gd name="T77" fmla="*/ 594 h 1293"/>
                  <a:gd name="T78" fmla="*/ 476 w 729"/>
                  <a:gd name="T79" fmla="*/ 683 h 1293"/>
                  <a:gd name="T80" fmla="*/ 511 w 729"/>
                  <a:gd name="T81" fmla="*/ 753 h 1293"/>
                  <a:gd name="T82" fmla="*/ 552 w 729"/>
                  <a:gd name="T83" fmla="*/ 774 h 1293"/>
                  <a:gd name="T84" fmla="*/ 612 w 729"/>
                  <a:gd name="T85" fmla="*/ 771 h 1293"/>
                  <a:gd name="T86" fmla="*/ 690 w 729"/>
                  <a:gd name="T87" fmla="*/ 742 h 1293"/>
                  <a:gd name="T88" fmla="*/ 712 w 729"/>
                  <a:gd name="T89" fmla="*/ 752 h 1293"/>
                  <a:gd name="T90" fmla="*/ 728 w 729"/>
                  <a:gd name="T91" fmla="*/ 830 h 1293"/>
                  <a:gd name="T92" fmla="*/ 725 w 729"/>
                  <a:gd name="T93" fmla="*/ 1041 h 1293"/>
                  <a:gd name="T94" fmla="*/ 489 w 729"/>
                  <a:gd name="T95" fmla="*/ 1041 h 1293"/>
                  <a:gd name="T96" fmla="*/ 437 w 729"/>
                  <a:gd name="T97" fmla="*/ 1056 h 1293"/>
                  <a:gd name="T98" fmla="*/ 436 w 729"/>
                  <a:gd name="T99" fmla="*/ 1082 h 1293"/>
                  <a:gd name="T100" fmla="*/ 465 w 729"/>
                  <a:gd name="T101" fmla="*/ 1168 h 1293"/>
                  <a:gd name="T102" fmla="*/ 464 w 729"/>
                  <a:gd name="T103" fmla="*/ 1223 h 1293"/>
                  <a:gd name="T104" fmla="*/ 438 w 729"/>
                  <a:gd name="T105" fmla="*/ 1260 h 1293"/>
                  <a:gd name="T106" fmla="*/ 353 w 729"/>
                  <a:gd name="T107" fmla="*/ 1293 h 1293"/>
                  <a:gd name="T108" fmla="*/ 276 w 729"/>
                  <a:gd name="T109" fmla="*/ 1276 h 1293"/>
                  <a:gd name="T110" fmla="*/ 247 w 729"/>
                  <a:gd name="T111" fmla="*/ 1241 h 1293"/>
                  <a:gd name="T112" fmla="*/ 240 w 729"/>
                  <a:gd name="T113" fmla="*/ 1191 h 1293"/>
                  <a:gd name="T114" fmla="*/ 258 w 729"/>
                  <a:gd name="T115" fmla="*/ 1121 h 1293"/>
                  <a:gd name="T116" fmla="*/ 278 w 729"/>
                  <a:gd name="T117" fmla="*/ 1070 h 1293"/>
                  <a:gd name="T118" fmla="*/ 260 w 729"/>
                  <a:gd name="T119" fmla="*/ 1047 h 1293"/>
                  <a:gd name="T120" fmla="*/ 89 w 729"/>
                  <a:gd name="T121" fmla="*/ 1038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9" h="1293">
                    <a:moveTo>
                      <a:pt x="1" y="1040"/>
                    </a:moveTo>
                    <a:lnTo>
                      <a:pt x="1" y="1040"/>
                    </a:lnTo>
                    <a:lnTo>
                      <a:pt x="0" y="984"/>
                    </a:lnTo>
                    <a:lnTo>
                      <a:pt x="0" y="929"/>
                    </a:lnTo>
                    <a:lnTo>
                      <a:pt x="0" y="880"/>
                    </a:lnTo>
                    <a:lnTo>
                      <a:pt x="2" y="834"/>
                    </a:lnTo>
                    <a:lnTo>
                      <a:pt x="4" y="815"/>
                    </a:lnTo>
                    <a:lnTo>
                      <a:pt x="7" y="796"/>
                    </a:lnTo>
                    <a:lnTo>
                      <a:pt x="11" y="781"/>
                    </a:lnTo>
                    <a:lnTo>
                      <a:pt x="15" y="768"/>
                    </a:lnTo>
                    <a:lnTo>
                      <a:pt x="20" y="757"/>
                    </a:lnTo>
                    <a:lnTo>
                      <a:pt x="26" y="750"/>
                    </a:lnTo>
                    <a:lnTo>
                      <a:pt x="34" y="746"/>
                    </a:lnTo>
                    <a:lnTo>
                      <a:pt x="37" y="745"/>
                    </a:lnTo>
                    <a:lnTo>
                      <a:pt x="43" y="745"/>
                    </a:lnTo>
                    <a:lnTo>
                      <a:pt x="43" y="745"/>
                    </a:lnTo>
                    <a:lnTo>
                      <a:pt x="50" y="746"/>
                    </a:lnTo>
                    <a:lnTo>
                      <a:pt x="55" y="747"/>
                    </a:lnTo>
                    <a:lnTo>
                      <a:pt x="69" y="754"/>
                    </a:lnTo>
                    <a:lnTo>
                      <a:pt x="97" y="775"/>
                    </a:lnTo>
                    <a:lnTo>
                      <a:pt x="113" y="785"/>
                    </a:lnTo>
                    <a:lnTo>
                      <a:pt x="123" y="791"/>
                    </a:lnTo>
                    <a:lnTo>
                      <a:pt x="132" y="794"/>
                    </a:lnTo>
                    <a:lnTo>
                      <a:pt x="142" y="798"/>
                    </a:lnTo>
                    <a:lnTo>
                      <a:pt x="155" y="799"/>
                    </a:lnTo>
                    <a:lnTo>
                      <a:pt x="167" y="801"/>
                    </a:lnTo>
                    <a:lnTo>
                      <a:pt x="181" y="801"/>
                    </a:lnTo>
                    <a:lnTo>
                      <a:pt x="181" y="801"/>
                    </a:lnTo>
                    <a:lnTo>
                      <a:pt x="192" y="799"/>
                    </a:lnTo>
                    <a:lnTo>
                      <a:pt x="204" y="796"/>
                    </a:lnTo>
                    <a:lnTo>
                      <a:pt x="213" y="794"/>
                    </a:lnTo>
                    <a:lnTo>
                      <a:pt x="223" y="789"/>
                    </a:lnTo>
                    <a:lnTo>
                      <a:pt x="232" y="784"/>
                    </a:lnTo>
                    <a:lnTo>
                      <a:pt x="240" y="777"/>
                    </a:lnTo>
                    <a:lnTo>
                      <a:pt x="247" y="770"/>
                    </a:lnTo>
                    <a:lnTo>
                      <a:pt x="254" y="761"/>
                    </a:lnTo>
                    <a:lnTo>
                      <a:pt x="260" y="753"/>
                    </a:lnTo>
                    <a:lnTo>
                      <a:pt x="265" y="745"/>
                    </a:lnTo>
                    <a:lnTo>
                      <a:pt x="269" y="735"/>
                    </a:lnTo>
                    <a:lnTo>
                      <a:pt x="273" y="725"/>
                    </a:lnTo>
                    <a:lnTo>
                      <a:pt x="279" y="704"/>
                    </a:lnTo>
                    <a:lnTo>
                      <a:pt x="280" y="683"/>
                    </a:lnTo>
                    <a:lnTo>
                      <a:pt x="280" y="661"/>
                    </a:lnTo>
                    <a:lnTo>
                      <a:pt x="278" y="651"/>
                    </a:lnTo>
                    <a:lnTo>
                      <a:pt x="276" y="641"/>
                    </a:lnTo>
                    <a:lnTo>
                      <a:pt x="272" y="631"/>
                    </a:lnTo>
                    <a:lnTo>
                      <a:pt x="268" y="622"/>
                    </a:lnTo>
                    <a:lnTo>
                      <a:pt x="264" y="613"/>
                    </a:lnTo>
                    <a:lnTo>
                      <a:pt x="257" y="605"/>
                    </a:lnTo>
                    <a:lnTo>
                      <a:pt x="250" y="596"/>
                    </a:lnTo>
                    <a:lnTo>
                      <a:pt x="243" y="589"/>
                    </a:lnTo>
                    <a:lnTo>
                      <a:pt x="234" y="584"/>
                    </a:lnTo>
                    <a:lnTo>
                      <a:pt x="225" y="578"/>
                    </a:lnTo>
                    <a:lnTo>
                      <a:pt x="215" y="574"/>
                    </a:lnTo>
                    <a:lnTo>
                      <a:pt x="204" y="571"/>
                    </a:lnTo>
                    <a:lnTo>
                      <a:pt x="191" y="569"/>
                    </a:lnTo>
                    <a:lnTo>
                      <a:pt x="178" y="569"/>
                    </a:lnTo>
                    <a:lnTo>
                      <a:pt x="178" y="569"/>
                    </a:lnTo>
                    <a:lnTo>
                      <a:pt x="166" y="569"/>
                    </a:lnTo>
                    <a:lnTo>
                      <a:pt x="153" y="571"/>
                    </a:lnTo>
                    <a:lnTo>
                      <a:pt x="141" y="574"/>
                    </a:lnTo>
                    <a:lnTo>
                      <a:pt x="130" y="580"/>
                    </a:lnTo>
                    <a:lnTo>
                      <a:pt x="106" y="591"/>
                    </a:lnTo>
                    <a:lnTo>
                      <a:pt x="85" y="602"/>
                    </a:lnTo>
                    <a:lnTo>
                      <a:pt x="64" y="610"/>
                    </a:lnTo>
                    <a:lnTo>
                      <a:pt x="55" y="615"/>
                    </a:lnTo>
                    <a:lnTo>
                      <a:pt x="47" y="615"/>
                    </a:lnTo>
                    <a:lnTo>
                      <a:pt x="40" y="615"/>
                    </a:lnTo>
                    <a:lnTo>
                      <a:pt x="33" y="612"/>
                    </a:lnTo>
                    <a:lnTo>
                      <a:pt x="27" y="606"/>
                    </a:lnTo>
                    <a:lnTo>
                      <a:pt x="22" y="598"/>
                    </a:lnTo>
                    <a:lnTo>
                      <a:pt x="22" y="598"/>
                    </a:lnTo>
                    <a:lnTo>
                      <a:pt x="19" y="585"/>
                    </a:lnTo>
                    <a:lnTo>
                      <a:pt x="16" y="563"/>
                    </a:lnTo>
                    <a:lnTo>
                      <a:pt x="15" y="535"/>
                    </a:lnTo>
                    <a:lnTo>
                      <a:pt x="13" y="499"/>
                    </a:lnTo>
                    <a:lnTo>
                      <a:pt x="12" y="415"/>
                    </a:lnTo>
                    <a:lnTo>
                      <a:pt x="13" y="322"/>
                    </a:lnTo>
                    <a:lnTo>
                      <a:pt x="13" y="322"/>
                    </a:lnTo>
                    <a:lnTo>
                      <a:pt x="95" y="327"/>
                    </a:lnTo>
                    <a:lnTo>
                      <a:pt x="132" y="327"/>
                    </a:lnTo>
                    <a:lnTo>
                      <a:pt x="167" y="327"/>
                    </a:lnTo>
                    <a:lnTo>
                      <a:pt x="198" y="325"/>
                    </a:lnTo>
                    <a:lnTo>
                      <a:pt x="226" y="321"/>
                    </a:lnTo>
                    <a:lnTo>
                      <a:pt x="237" y="320"/>
                    </a:lnTo>
                    <a:lnTo>
                      <a:pt x="248" y="316"/>
                    </a:lnTo>
                    <a:lnTo>
                      <a:pt x="257" y="311"/>
                    </a:lnTo>
                    <a:lnTo>
                      <a:pt x="264" y="307"/>
                    </a:lnTo>
                    <a:lnTo>
                      <a:pt x="264" y="307"/>
                    </a:lnTo>
                    <a:lnTo>
                      <a:pt x="275" y="297"/>
                    </a:lnTo>
                    <a:lnTo>
                      <a:pt x="280" y="289"/>
                    </a:lnTo>
                    <a:lnTo>
                      <a:pt x="285" y="279"/>
                    </a:lnTo>
                    <a:lnTo>
                      <a:pt x="286" y="271"/>
                    </a:lnTo>
                    <a:lnTo>
                      <a:pt x="285" y="261"/>
                    </a:lnTo>
                    <a:lnTo>
                      <a:pt x="282" y="251"/>
                    </a:lnTo>
                    <a:lnTo>
                      <a:pt x="278" y="241"/>
                    </a:lnTo>
                    <a:lnTo>
                      <a:pt x="271" y="232"/>
                    </a:lnTo>
                    <a:lnTo>
                      <a:pt x="258" y="211"/>
                    </a:lnTo>
                    <a:lnTo>
                      <a:pt x="246" y="188"/>
                    </a:lnTo>
                    <a:lnTo>
                      <a:pt x="240" y="177"/>
                    </a:lnTo>
                    <a:lnTo>
                      <a:pt x="234" y="165"/>
                    </a:lnTo>
                    <a:lnTo>
                      <a:pt x="232" y="152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1"/>
                    </a:lnTo>
                    <a:lnTo>
                      <a:pt x="234" y="104"/>
                    </a:lnTo>
                    <a:lnTo>
                      <a:pt x="237" y="89"/>
                    </a:lnTo>
                    <a:lnTo>
                      <a:pt x="243" y="75"/>
                    </a:lnTo>
                    <a:lnTo>
                      <a:pt x="248" y="61"/>
                    </a:lnTo>
                    <a:lnTo>
                      <a:pt x="255" y="50"/>
                    </a:lnTo>
                    <a:lnTo>
                      <a:pt x="264" y="40"/>
                    </a:lnTo>
                    <a:lnTo>
                      <a:pt x="272" y="30"/>
                    </a:lnTo>
                    <a:lnTo>
                      <a:pt x="282" y="22"/>
                    </a:lnTo>
                    <a:lnTo>
                      <a:pt x="292" y="16"/>
                    </a:lnTo>
                    <a:lnTo>
                      <a:pt x="303" y="11"/>
                    </a:lnTo>
                    <a:lnTo>
                      <a:pt x="314" y="5"/>
                    </a:lnTo>
                    <a:lnTo>
                      <a:pt x="327" y="2"/>
                    </a:lnTo>
                    <a:lnTo>
                      <a:pt x="338" y="0"/>
                    </a:lnTo>
                    <a:lnTo>
                      <a:pt x="350" y="0"/>
                    </a:lnTo>
                    <a:lnTo>
                      <a:pt x="363" y="0"/>
                    </a:lnTo>
                    <a:lnTo>
                      <a:pt x="363" y="0"/>
                    </a:lnTo>
                    <a:lnTo>
                      <a:pt x="374" y="0"/>
                    </a:lnTo>
                    <a:lnTo>
                      <a:pt x="387" y="2"/>
                    </a:lnTo>
                    <a:lnTo>
                      <a:pt x="399" y="5"/>
                    </a:lnTo>
                    <a:lnTo>
                      <a:pt x="410" y="11"/>
                    </a:lnTo>
                    <a:lnTo>
                      <a:pt x="422" y="15"/>
                    </a:lnTo>
                    <a:lnTo>
                      <a:pt x="433" y="22"/>
                    </a:lnTo>
                    <a:lnTo>
                      <a:pt x="443" y="29"/>
                    </a:lnTo>
                    <a:lnTo>
                      <a:pt x="452" y="37"/>
                    </a:lnTo>
                    <a:lnTo>
                      <a:pt x="461" y="47"/>
                    </a:lnTo>
                    <a:lnTo>
                      <a:pt x="469" y="58"/>
                    </a:lnTo>
                    <a:lnTo>
                      <a:pt x="476" y="69"/>
                    </a:lnTo>
                    <a:lnTo>
                      <a:pt x="482" y="82"/>
                    </a:lnTo>
                    <a:lnTo>
                      <a:pt x="486" y="95"/>
                    </a:lnTo>
                    <a:lnTo>
                      <a:pt x="490" y="109"/>
                    </a:lnTo>
                    <a:lnTo>
                      <a:pt x="492" y="124"/>
                    </a:lnTo>
                    <a:lnTo>
                      <a:pt x="492" y="141"/>
                    </a:lnTo>
                    <a:lnTo>
                      <a:pt x="492" y="141"/>
                    </a:lnTo>
                    <a:lnTo>
                      <a:pt x="492" y="151"/>
                    </a:lnTo>
                    <a:lnTo>
                      <a:pt x="489" y="162"/>
                    </a:lnTo>
                    <a:lnTo>
                      <a:pt x="483" y="174"/>
                    </a:lnTo>
                    <a:lnTo>
                      <a:pt x="478" y="186"/>
                    </a:lnTo>
                    <a:lnTo>
                      <a:pt x="465" y="208"/>
                    </a:lnTo>
                    <a:lnTo>
                      <a:pt x="451" y="230"/>
                    </a:lnTo>
                    <a:lnTo>
                      <a:pt x="440" y="251"/>
                    </a:lnTo>
                    <a:lnTo>
                      <a:pt x="434" y="261"/>
                    </a:lnTo>
                    <a:lnTo>
                      <a:pt x="431" y="271"/>
                    </a:lnTo>
                    <a:lnTo>
                      <a:pt x="431" y="281"/>
                    </a:lnTo>
                    <a:lnTo>
                      <a:pt x="433" y="289"/>
                    </a:lnTo>
                    <a:lnTo>
                      <a:pt x="436" y="297"/>
                    </a:lnTo>
                    <a:lnTo>
                      <a:pt x="443" y="304"/>
                    </a:lnTo>
                    <a:lnTo>
                      <a:pt x="443" y="304"/>
                    </a:lnTo>
                    <a:lnTo>
                      <a:pt x="451" y="311"/>
                    </a:lnTo>
                    <a:lnTo>
                      <a:pt x="461" y="316"/>
                    </a:lnTo>
                    <a:lnTo>
                      <a:pt x="472" y="320"/>
                    </a:lnTo>
                    <a:lnTo>
                      <a:pt x="485" y="324"/>
                    </a:lnTo>
                    <a:lnTo>
                      <a:pt x="500" y="327"/>
                    </a:lnTo>
                    <a:lnTo>
                      <a:pt x="517" y="328"/>
                    </a:lnTo>
                    <a:lnTo>
                      <a:pt x="552" y="331"/>
                    </a:lnTo>
                    <a:lnTo>
                      <a:pt x="592" y="332"/>
                    </a:lnTo>
                    <a:lnTo>
                      <a:pt x="636" y="331"/>
                    </a:lnTo>
                    <a:lnTo>
                      <a:pt x="726" y="327"/>
                    </a:lnTo>
                    <a:lnTo>
                      <a:pt x="726" y="327"/>
                    </a:lnTo>
                    <a:lnTo>
                      <a:pt x="728" y="409"/>
                    </a:lnTo>
                    <a:lnTo>
                      <a:pt x="728" y="485"/>
                    </a:lnTo>
                    <a:lnTo>
                      <a:pt x="726" y="517"/>
                    </a:lnTo>
                    <a:lnTo>
                      <a:pt x="725" y="542"/>
                    </a:lnTo>
                    <a:lnTo>
                      <a:pt x="721" y="562"/>
                    </a:lnTo>
                    <a:lnTo>
                      <a:pt x="718" y="569"/>
                    </a:lnTo>
                    <a:lnTo>
                      <a:pt x="715" y="573"/>
                    </a:lnTo>
                    <a:lnTo>
                      <a:pt x="715" y="573"/>
                    </a:lnTo>
                    <a:lnTo>
                      <a:pt x="708" y="580"/>
                    </a:lnTo>
                    <a:lnTo>
                      <a:pt x="701" y="584"/>
                    </a:lnTo>
                    <a:lnTo>
                      <a:pt x="696" y="587"/>
                    </a:lnTo>
                    <a:lnTo>
                      <a:pt x="689" y="587"/>
                    </a:lnTo>
                    <a:lnTo>
                      <a:pt x="683" y="587"/>
                    </a:lnTo>
                    <a:lnTo>
                      <a:pt x="676" y="584"/>
                    </a:lnTo>
                    <a:lnTo>
                      <a:pt x="662" y="577"/>
                    </a:lnTo>
                    <a:lnTo>
                      <a:pt x="644" y="567"/>
                    </a:lnTo>
                    <a:lnTo>
                      <a:pt x="634" y="562"/>
                    </a:lnTo>
                    <a:lnTo>
                      <a:pt x="622" y="557"/>
                    </a:lnTo>
                    <a:lnTo>
                      <a:pt x="608" y="553"/>
                    </a:lnTo>
                    <a:lnTo>
                      <a:pt x="592" y="550"/>
                    </a:lnTo>
                    <a:lnTo>
                      <a:pt x="575" y="549"/>
                    </a:lnTo>
                    <a:lnTo>
                      <a:pt x="556" y="549"/>
                    </a:lnTo>
                    <a:lnTo>
                      <a:pt x="556" y="549"/>
                    </a:lnTo>
                    <a:lnTo>
                      <a:pt x="545" y="550"/>
                    </a:lnTo>
                    <a:lnTo>
                      <a:pt x="535" y="552"/>
                    </a:lnTo>
                    <a:lnTo>
                      <a:pt x="525" y="555"/>
                    </a:lnTo>
                    <a:lnTo>
                      <a:pt x="517" y="559"/>
                    </a:lnTo>
                    <a:lnTo>
                      <a:pt x="510" y="564"/>
                    </a:lnTo>
                    <a:lnTo>
                      <a:pt x="503" y="571"/>
                    </a:lnTo>
                    <a:lnTo>
                      <a:pt x="496" y="577"/>
                    </a:lnTo>
                    <a:lnTo>
                      <a:pt x="490" y="585"/>
                    </a:lnTo>
                    <a:lnTo>
                      <a:pt x="486" y="594"/>
                    </a:lnTo>
                    <a:lnTo>
                      <a:pt x="482" y="602"/>
                    </a:lnTo>
                    <a:lnTo>
                      <a:pt x="476" y="622"/>
                    </a:lnTo>
                    <a:lnTo>
                      <a:pt x="473" y="641"/>
                    </a:lnTo>
                    <a:lnTo>
                      <a:pt x="473" y="662"/>
                    </a:lnTo>
                    <a:lnTo>
                      <a:pt x="476" y="683"/>
                    </a:lnTo>
                    <a:lnTo>
                      <a:pt x="480" y="703"/>
                    </a:lnTo>
                    <a:lnTo>
                      <a:pt x="489" y="722"/>
                    </a:lnTo>
                    <a:lnTo>
                      <a:pt x="499" y="739"/>
                    </a:lnTo>
                    <a:lnTo>
                      <a:pt x="504" y="746"/>
                    </a:lnTo>
                    <a:lnTo>
                      <a:pt x="511" y="753"/>
                    </a:lnTo>
                    <a:lnTo>
                      <a:pt x="518" y="760"/>
                    </a:lnTo>
                    <a:lnTo>
                      <a:pt x="527" y="764"/>
                    </a:lnTo>
                    <a:lnTo>
                      <a:pt x="533" y="770"/>
                    </a:lnTo>
                    <a:lnTo>
                      <a:pt x="543" y="773"/>
                    </a:lnTo>
                    <a:lnTo>
                      <a:pt x="552" y="774"/>
                    </a:lnTo>
                    <a:lnTo>
                      <a:pt x="561" y="775"/>
                    </a:lnTo>
                    <a:lnTo>
                      <a:pt x="561" y="775"/>
                    </a:lnTo>
                    <a:lnTo>
                      <a:pt x="580" y="775"/>
                    </a:lnTo>
                    <a:lnTo>
                      <a:pt x="596" y="774"/>
                    </a:lnTo>
                    <a:lnTo>
                      <a:pt x="612" y="771"/>
                    </a:lnTo>
                    <a:lnTo>
                      <a:pt x="626" y="768"/>
                    </a:lnTo>
                    <a:lnTo>
                      <a:pt x="650" y="760"/>
                    </a:lnTo>
                    <a:lnTo>
                      <a:pt x="669" y="752"/>
                    </a:lnTo>
                    <a:lnTo>
                      <a:pt x="684" y="745"/>
                    </a:lnTo>
                    <a:lnTo>
                      <a:pt x="690" y="742"/>
                    </a:lnTo>
                    <a:lnTo>
                      <a:pt x="696" y="740"/>
                    </a:lnTo>
                    <a:lnTo>
                      <a:pt x="701" y="740"/>
                    </a:lnTo>
                    <a:lnTo>
                      <a:pt x="705" y="743"/>
                    </a:lnTo>
                    <a:lnTo>
                      <a:pt x="710" y="746"/>
                    </a:lnTo>
                    <a:lnTo>
                      <a:pt x="712" y="752"/>
                    </a:lnTo>
                    <a:lnTo>
                      <a:pt x="712" y="752"/>
                    </a:lnTo>
                    <a:lnTo>
                      <a:pt x="717" y="760"/>
                    </a:lnTo>
                    <a:lnTo>
                      <a:pt x="721" y="771"/>
                    </a:lnTo>
                    <a:lnTo>
                      <a:pt x="725" y="798"/>
                    </a:lnTo>
                    <a:lnTo>
                      <a:pt x="728" y="830"/>
                    </a:lnTo>
                    <a:lnTo>
                      <a:pt x="729" y="866"/>
                    </a:lnTo>
                    <a:lnTo>
                      <a:pt x="729" y="907"/>
                    </a:lnTo>
                    <a:lnTo>
                      <a:pt x="729" y="950"/>
                    </a:lnTo>
                    <a:lnTo>
                      <a:pt x="725" y="1041"/>
                    </a:lnTo>
                    <a:lnTo>
                      <a:pt x="725" y="1041"/>
                    </a:lnTo>
                    <a:lnTo>
                      <a:pt x="637" y="1037"/>
                    </a:lnTo>
                    <a:lnTo>
                      <a:pt x="595" y="1035"/>
                    </a:lnTo>
                    <a:lnTo>
                      <a:pt x="556" y="1035"/>
                    </a:lnTo>
                    <a:lnTo>
                      <a:pt x="520" y="1037"/>
                    </a:lnTo>
                    <a:lnTo>
                      <a:pt x="489" y="1041"/>
                    </a:lnTo>
                    <a:lnTo>
                      <a:pt x="462" y="1045"/>
                    </a:lnTo>
                    <a:lnTo>
                      <a:pt x="451" y="1048"/>
                    </a:lnTo>
                    <a:lnTo>
                      <a:pt x="443" y="1052"/>
                    </a:lnTo>
                    <a:lnTo>
                      <a:pt x="443" y="1052"/>
                    </a:lnTo>
                    <a:lnTo>
                      <a:pt x="437" y="1056"/>
                    </a:lnTo>
                    <a:lnTo>
                      <a:pt x="434" y="1061"/>
                    </a:lnTo>
                    <a:lnTo>
                      <a:pt x="433" y="1065"/>
                    </a:lnTo>
                    <a:lnTo>
                      <a:pt x="433" y="1069"/>
                    </a:lnTo>
                    <a:lnTo>
                      <a:pt x="434" y="1075"/>
                    </a:lnTo>
                    <a:lnTo>
                      <a:pt x="436" y="1082"/>
                    </a:lnTo>
                    <a:lnTo>
                      <a:pt x="444" y="1097"/>
                    </a:lnTo>
                    <a:lnTo>
                      <a:pt x="452" y="1116"/>
                    </a:lnTo>
                    <a:lnTo>
                      <a:pt x="459" y="1140"/>
                    </a:lnTo>
                    <a:lnTo>
                      <a:pt x="464" y="1153"/>
                    </a:lnTo>
                    <a:lnTo>
                      <a:pt x="465" y="1168"/>
                    </a:lnTo>
                    <a:lnTo>
                      <a:pt x="466" y="1185"/>
                    </a:lnTo>
                    <a:lnTo>
                      <a:pt x="466" y="1203"/>
                    </a:lnTo>
                    <a:lnTo>
                      <a:pt x="466" y="1203"/>
                    </a:lnTo>
                    <a:lnTo>
                      <a:pt x="466" y="1213"/>
                    </a:lnTo>
                    <a:lnTo>
                      <a:pt x="464" y="1223"/>
                    </a:lnTo>
                    <a:lnTo>
                      <a:pt x="461" y="1231"/>
                    </a:lnTo>
                    <a:lnTo>
                      <a:pt x="457" y="1239"/>
                    </a:lnTo>
                    <a:lnTo>
                      <a:pt x="451" y="1248"/>
                    </a:lnTo>
                    <a:lnTo>
                      <a:pt x="445" y="1255"/>
                    </a:lnTo>
                    <a:lnTo>
                      <a:pt x="438" y="1260"/>
                    </a:lnTo>
                    <a:lnTo>
                      <a:pt x="430" y="1267"/>
                    </a:lnTo>
                    <a:lnTo>
                      <a:pt x="413" y="1277"/>
                    </a:lnTo>
                    <a:lnTo>
                      <a:pt x="395" y="1284"/>
                    </a:lnTo>
                    <a:lnTo>
                      <a:pt x="374" y="1290"/>
                    </a:lnTo>
                    <a:lnTo>
                      <a:pt x="353" y="1293"/>
                    </a:lnTo>
                    <a:lnTo>
                      <a:pt x="332" y="1293"/>
                    </a:lnTo>
                    <a:lnTo>
                      <a:pt x="313" y="1290"/>
                    </a:lnTo>
                    <a:lnTo>
                      <a:pt x="293" y="1284"/>
                    </a:lnTo>
                    <a:lnTo>
                      <a:pt x="285" y="1280"/>
                    </a:lnTo>
                    <a:lnTo>
                      <a:pt x="276" y="1276"/>
                    </a:lnTo>
                    <a:lnTo>
                      <a:pt x="269" y="1270"/>
                    </a:lnTo>
                    <a:lnTo>
                      <a:pt x="262" y="1263"/>
                    </a:lnTo>
                    <a:lnTo>
                      <a:pt x="255" y="1256"/>
                    </a:lnTo>
                    <a:lnTo>
                      <a:pt x="251" y="1249"/>
                    </a:lnTo>
                    <a:lnTo>
                      <a:pt x="247" y="1241"/>
                    </a:lnTo>
                    <a:lnTo>
                      <a:pt x="243" y="1231"/>
                    </a:lnTo>
                    <a:lnTo>
                      <a:pt x="241" y="1221"/>
                    </a:lnTo>
                    <a:lnTo>
                      <a:pt x="240" y="1210"/>
                    </a:lnTo>
                    <a:lnTo>
                      <a:pt x="240" y="1210"/>
                    </a:lnTo>
                    <a:lnTo>
                      <a:pt x="240" y="1191"/>
                    </a:lnTo>
                    <a:lnTo>
                      <a:pt x="243" y="1172"/>
                    </a:lnTo>
                    <a:lnTo>
                      <a:pt x="246" y="1157"/>
                    </a:lnTo>
                    <a:lnTo>
                      <a:pt x="248" y="1144"/>
                    </a:lnTo>
                    <a:lnTo>
                      <a:pt x="254" y="1132"/>
                    </a:lnTo>
                    <a:lnTo>
                      <a:pt x="258" y="1121"/>
                    </a:lnTo>
                    <a:lnTo>
                      <a:pt x="268" y="1104"/>
                    </a:lnTo>
                    <a:lnTo>
                      <a:pt x="275" y="1089"/>
                    </a:lnTo>
                    <a:lnTo>
                      <a:pt x="278" y="1083"/>
                    </a:lnTo>
                    <a:lnTo>
                      <a:pt x="279" y="1076"/>
                    </a:lnTo>
                    <a:lnTo>
                      <a:pt x="278" y="1070"/>
                    </a:lnTo>
                    <a:lnTo>
                      <a:pt x="276" y="1063"/>
                    </a:lnTo>
                    <a:lnTo>
                      <a:pt x="271" y="1058"/>
                    </a:lnTo>
                    <a:lnTo>
                      <a:pt x="264" y="1051"/>
                    </a:lnTo>
                    <a:lnTo>
                      <a:pt x="264" y="1051"/>
                    </a:lnTo>
                    <a:lnTo>
                      <a:pt x="260" y="1047"/>
                    </a:lnTo>
                    <a:lnTo>
                      <a:pt x="253" y="1045"/>
                    </a:lnTo>
                    <a:lnTo>
                      <a:pt x="232" y="1041"/>
                    </a:lnTo>
                    <a:lnTo>
                      <a:pt x="204" y="1038"/>
                    </a:lnTo>
                    <a:lnTo>
                      <a:pt x="169" y="1037"/>
                    </a:lnTo>
                    <a:lnTo>
                      <a:pt x="89" y="1038"/>
                    </a:lnTo>
                    <a:lnTo>
                      <a:pt x="1" y="1040"/>
                    </a:lnTo>
                    <a:lnTo>
                      <a:pt x="1" y="104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1íďe">
                <a:extLst>
                  <a:ext uri="{FF2B5EF4-FFF2-40B4-BE49-F238E27FC236}">
                    <a16:creationId xmlns:a16="http://schemas.microsoft.com/office/drawing/2014/main" id="{76FE4B85-F0F1-8C41-9EB5-EFA75B732AC3}"/>
                  </a:ext>
                </a:extLst>
              </p:cNvPr>
              <p:cNvSpPr/>
              <p:nvPr/>
            </p:nvSpPr>
            <p:spPr bwMode="auto">
              <a:xfrm>
                <a:off x="2605088" y="4044951"/>
                <a:ext cx="2124075" cy="1160462"/>
              </a:xfrm>
              <a:custGeom>
                <a:avLst/>
                <a:gdLst>
                  <a:gd name="T0" fmla="*/ 347 w 1338"/>
                  <a:gd name="T1" fmla="*/ 526 h 731"/>
                  <a:gd name="T2" fmla="*/ 338 w 1338"/>
                  <a:gd name="T3" fmla="*/ 466 h 731"/>
                  <a:gd name="T4" fmla="*/ 295 w 1338"/>
                  <a:gd name="T5" fmla="*/ 445 h 731"/>
                  <a:gd name="T6" fmla="*/ 198 w 1338"/>
                  <a:gd name="T7" fmla="*/ 469 h 731"/>
                  <a:gd name="T8" fmla="*/ 128 w 1338"/>
                  <a:gd name="T9" fmla="*/ 481 h 731"/>
                  <a:gd name="T10" fmla="*/ 66 w 1338"/>
                  <a:gd name="T11" fmla="*/ 462 h 731"/>
                  <a:gd name="T12" fmla="*/ 22 w 1338"/>
                  <a:gd name="T13" fmla="*/ 417 h 731"/>
                  <a:gd name="T14" fmla="*/ 1 w 1338"/>
                  <a:gd name="T15" fmla="*/ 357 h 731"/>
                  <a:gd name="T16" fmla="*/ 4 w 1338"/>
                  <a:gd name="T17" fmla="*/ 308 h 731"/>
                  <a:gd name="T18" fmla="*/ 31 w 1338"/>
                  <a:gd name="T19" fmla="*/ 255 h 731"/>
                  <a:gd name="T20" fmla="*/ 89 w 1338"/>
                  <a:gd name="T21" fmla="*/ 223 h 731"/>
                  <a:gd name="T22" fmla="*/ 163 w 1338"/>
                  <a:gd name="T23" fmla="*/ 224 h 731"/>
                  <a:gd name="T24" fmla="*/ 264 w 1338"/>
                  <a:gd name="T25" fmla="*/ 276 h 731"/>
                  <a:gd name="T26" fmla="*/ 323 w 1338"/>
                  <a:gd name="T27" fmla="*/ 305 h 731"/>
                  <a:gd name="T28" fmla="*/ 337 w 1338"/>
                  <a:gd name="T29" fmla="*/ 288 h 731"/>
                  <a:gd name="T30" fmla="*/ 344 w 1338"/>
                  <a:gd name="T31" fmla="*/ 93 h 731"/>
                  <a:gd name="T32" fmla="*/ 544 w 1338"/>
                  <a:gd name="T33" fmla="*/ 3 h 731"/>
                  <a:gd name="T34" fmla="*/ 604 w 1338"/>
                  <a:gd name="T35" fmla="*/ 16 h 731"/>
                  <a:gd name="T36" fmla="*/ 618 w 1338"/>
                  <a:gd name="T37" fmla="*/ 48 h 731"/>
                  <a:gd name="T38" fmla="*/ 588 w 1338"/>
                  <a:gd name="T39" fmla="*/ 109 h 731"/>
                  <a:gd name="T40" fmla="*/ 580 w 1338"/>
                  <a:gd name="T41" fmla="*/ 175 h 731"/>
                  <a:gd name="T42" fmla="*/ 595 w 1338"/>
                  <a:gd name="T43" fmla="*/ 221 h 731"/>
                  <a:gd name="T44" fmla="*/ 633 w 1338"/>
                  <a:gd name="T45" fmla="*/ 249 h 731"/>
                  <a:gd name="T46" fmla="*/ 735 w 1338"/>
                  <a:gd name="T47" fmla="*/ 249 h 731"/>
                  <a:gd name="T48" fmla="*/ 791 w 1338"/>
                  <a:gd name="T49" fmla="*/ 213 h 731"/>
                  <a:gd name="T50" fmla="*/ 806 w 1338"/>
                  <a:gd name="T51" fmla="*/ 168 h 731"/>
                  <a:gd name="T52" fmla="*/ 799 w 1338"/>
                  <a:gd name="T53" fmla="*/ 105 h 731"/>
                  <a:gd name="T54" fmla="*/ 773 w 1338"/>
                  <a:gd name="T55" fmla="*/ 34 h 731"/>
                  <a:gd name="T56" fmla="*/ 783 w 1338"/>
                  <a:gd name="T57" fmla="*/ 17 h 731"/>
                  <a:gd name="T58" fmla="*/ 896 w 1338"/>
                  <a:gd name="T59" fmla="*/ 0 h 731"/>
                  <a:gd name="T60" fmla="*/ 1061 w 1338"/>
                  <a:gd name="T61" fmla="*/ 114 h 731"/>
                  <a:gd name="T62" fmla="*/ 1069 w 1338"/>
                  <a:gd name="T63" fmla="*/ 259 h 731"/>
                  <a:gd name="T64" fmla="*/ 1094 w 1338"/>
                  <a:gd name="T65" fmla="*/ 295 h 731"/>
                  <a:gd name="T66" fmla="*/ 1127 w 1338"/>
                  <a:gd name="T67" fmla="*/ 284 h 731"/>
                  <a:gd name="T68" fmla="*/ 1199 w 1338"/>
                  <a:gd name="T69" fmla="*/ 242 h 731"/>
                  <a:gd name="T70" fmla="*/ 1250 w 1338"/>
                  <a:gd name="T71" fmla="*/ 239 h 731"/>
                  <a:gd name="T72" fmla="*/ 1297 w 1338"/>
                  <a:gd name="T73" fmla="*/ 263 h 731"/>
                  <a:gd name="T74" fmla="*/ 1326 w 1338"/>
                  <a:gd name="T75" fmla="*/ 305 h 731"/>
                  <a:gd name="T76" fmla="*/ 1336 w 1338"/>
                  <a:gd name="T77" fmla="*/ 378 h 731"/>
                  <a:gd name="T78" fmla="*/ 1319 w 1338"/>
                  <a:gd name="T79" fmla="*/ 427 h 731"/>
                  <a:gd name="T80" fmla="*/ 1282 w 1338"/>
                  <a:gd name="T81" fmla="*/ 462 h 731"/>
                  <a:gd name="T82" fmla="*/ 1234 w 1338"/>
                  <a:gd name="T83" fmla="*/ 471 h 731"/>
                  <a:gd name="T84" fmla="*/ 1163 w 1338"/>
                  <a:gd name="T85" fmla="*/ 449 h 731"/>
                  <a:gd name="T86" fmla="*/ 1096 w 1338"/>
                  <a:gd name="T87" fmla="*/ 425 h 731"/>
                  <a:gd name="T88" fmla="*/ 1078 w 1338"/>
                  <a:gd name="T89" fmla="*/ 446 h 731"/>
                  <a:gd name="T90" fmla="*/ 1069 w 1338"/>
                  <a:gd name="T91" fmla="*/ 632 h 731"/>
                  <a:gd name="T92" fmla="*/ 911 w 1338"/>
                  <a:gd name="T93" fmla="*/ 731 h 731"/>
                  <a:gd name="T94" fmla="*/ 799 w 1338"/>
                  <a:gd name="T95" fmla="*/ 716 h 731"/>
                  <a:gd name="T96" fmla="*/ 776 w 1338"/>
                  <a:gd name="T97" fmla="*/ 688 h 731"/>
                  <a:gd name="T98" fmla="*/ 806 w 1338"/>
                  <a:gd name="T99" fmla="*/ 634 h 731"/>
                  <a:gd name="T100" fmla="*/ 832 w 1338"/>
                  <a:gd name="T101" fmla="*/ 576 h 731"/>
                  <a:gd name="T102" fmla="*/ 829 w 1338"/>
                  <a:gd name="T103" fmla="*/ 527 h 731"/>
                  <a:gd name="T104" fmla="*/ 801 w 1338"/>
                  <a:gd name="T105" fmla="*/ 483 h 731"/>
                  <a:gd name="T106" fmla="*/ 756 w 1338"/>
                  <a:gd name="T107" fmla="*/ 458 h 731"/>
                  <a:gd name="T108" fmla="*/ 672 w 1338"/>
                  <a:gd name="T109" fmla="*/ 455 h 731"/>
                  <a:gd name="T110" fmla="*/ 627 w 1338"/>
                  <a:gd name="T111" fmla="*/ 480 h 731"/>
                  <a:gd name="T112" fmla="*/ 602 w 1338"/>
                  <a:gd name="T113" fmla="*/ 527 h 731"/>
                  <a:gd name="T114" fmla="*/ 602 w 1338"/>
                  <a:gd name="T115" fmla="*/ 578 h 731"/>
                  <a:gd name="T116" fmla="*/ 643 w 1338"/>
                  <a:gd name="T117" fmla="*/ 666 h 731"/>
                  <a:gd name="T118" fmla="*/ 639 w 1338"/>
                  <a:gd name="T119" fmla="*/ 704 h 731"/>
                  <a:gd name="T120" fmla="*/ 594 w 1338"/>
                  <a:gd name="T121" fmla="*/ 715 h 731"/>
                  <a:gd name="T122" fmla="*/ 347 w 1338"/>
                  <a:gd name="T123" fmla="*/ 716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731">
                    <a:moveTo>
                      <a:pt x="347" y="716"/>
                    </a:moveTo>
                    <a:lnTo>
                      <a:pt x="347" y="716"/>
                    </a:lnTo>
                    <a:lnTo>
                      <a:pt x="348" y="634"/>
                    </a:lnTo>
                    <a:lnTo>
                      <a:pt x="348" y="558"/>
                    </a:lnTo>
                    <a:lnTo>
                      <a:pt x="347" y="526"/>
                    </a:lnTo>
                    <a:lnTo>
                      <a:pt x="345" y="499"/>
                    </a:lnTo>
                    <a:lnTo>
                      <a:pt x="342" y="478"/>
                    </a:lnTo>
                    <a:lnTo>
                      <a:pt x="341" y="471"/>
                    </a:lnTo>
                    <a:lnTo>
                      <a:pt x="338" y="466"/>
                    </a:lnTo>
                    <a:lnTo>
                      <a:pt x="338" y="466"/>
                    </a:lnTo>
                    <a:lnTo>
                      <a:pt x="333" y="458"/>
                    </a:lnTo>
                    <a:lnTo>
                      <a:pt x="324" y="452"/>
                    </a:lnTo>
                    <a:lnTo>
                      <a:pt x="316" y="448"/>
                    </a:lnTo>
                    <a:lnTo>
                      <a:pt x="306" y="446"/>
                    </a:lnTo>
                    <a:lnTo>
                      <a:pt x="295" y="445"/>
                    </a:lnTo>
                    <a:lnTo>
                      <a:pt x="282" y="446"/>
                    </a:lnTo>
                    <a:lnTo>
                      <a:pt x="270" y="449"/>
                    </a:lnTo>
                    <a:lnTo>
                      <a:pt x="256" y="452"/>
                    </a:lnTo>
                    <a:lnTo>
                      <a:pt x="228" y="460"/>
                    </a:lnTo>
                    <a:lnTo>
                      <a:pt x="198" y="469"/>
                    </a:lnTo>
                    <a:lnTo>
                      <a:pt x="170" y="476"/>
                    </a:lnTo>
                    <a:lnTo>
                      <a:pt x="156" y="478"/>
                    </a:lnTo>
                    <a:lnTo>
                      <a:pt x="142" y="481"/>
                    </a:lnTo>
                    <a:lnTo>
                      <a:pt x="142" y="481"/>
                    </a:lnTo>
                    <a:lnTo>
                      <a:pt x="128" y="481"/>
                    </a:lnTo>
                    <a:lnTo>
                      <a:pt x="114" y="480"/>
                    </a:lnTo>
                    <a:lnTo>
                      <a:pt x="100" y="477"/>
                    </a:lnTo>
                    <a:lnTo>
                      <a:pt x="88" y="474"/>
                    </a:lnTo>
                    <a:lnTo>
                      <a:pt x="77" y="469"/>
                    </a:lnTo>
                    <a:lnTo>
                      <a:pt x="66" y="462"/>
                    </a:lnTo>
                    <a:lnTo>
                      <a:pt x="54" y="455"/>
                    </a:lnTo>
                    <a:lnTo>
                      <a:pt x="46" y="446"/>
                    </a:lnTo>
                    <a:lnTo>
                      <a:pt x="36" y="438"/>
                    </a:lnTo>
                    <a:lnTo>
                      <a:pt x="29" y="427"/>
                    </a:lnTo>
                    <a:lnTo>
                      <a:pt x="22" y="417"/>
                    </a:lnTo>
                    <a:lnTo>
                      <a:pt x="17" y="406"/>
                    </a:lnTo>
                    <a:lnTo>
                      <a:pt x="11" y="393"/>
                    </a:lnTo>
                    <a:lnTo>
                      <a:pt x="7" y="382"/>
                    </a:lnTo>
                    <a:lnTo>
                      <a:pt x="4" y="369"/>
                    </a:lnTo>
                    <a:lnTo>
                      <a:pt x="1" y="357"/>
                    </a:lnTo>
                    <a:lnTo>
                      <a:pt x="1" y="357"/>
                    </a:lnTo>
                    <a:lnTo>
                      <a:pt x="0" y="344"/>
                    </a:lnTo>
                    <a:lnTo>
                      <a:pt x="0" y="332"/>
                    </a:lnTo>
                    <a:lnTo>
                      <a:pt x="1" y="321"/>
                    </a:lnTo>
                    <a:lnTo>
                      <a:pt x="4" y="308"/>
                    </a:lnTo>
                    <a:lnTo>
                      <a:pt x="7" y="297"/>
                    </a:lnTo>
                    <a:lnTo>
                      <a:pt x="11" y="286"/>
                    </a:lnTo>
                    <a:lnTo>
                      <a:pt x="17" y="274"/>
                    </a:lnTo>
                    <a:lnTo>
                      <a:pt x="24" y="265"/>
                    </a:lnTo>
                    <a:lnTo>
                      <a:pt x="31" y="255"/>
                    </a:lnTo>
                    <a:lnTo>
                      <a:pt x="40" y="246"/>
                    </a:lnTo>
                    <a:lnTo>
                      <a:pt x="50" y="239"/>
                    </a:lnTo>
                    <a:lnTo>
                      <a:pt x="63" y="232"/>
                    </a:lnTo>
                    <a:lnTo>
                      <a:pt x="75" y="227"/>
                    </a:lnTo>
                    <a:lnTo>
                      <a:pt x="89" y="223"/>
                    </a:lnTo>
                    <a:lnTo>
                      <a:pt x="106" y="220"/>
                    </a:lnTo>
                    <a:lnTo>
                      <a:pt x="123" y="218"/>
                    </a:lnTo>
                    <a:lnTo>
                      <a:pt x="123" y="218"/>
                    </a:lnTo>
                    <a:lnTo>
                      <a:pt x="144" y="220"/>
                    </a:lnTo>
                    <a:lnTo>
                      <a:pt x="163" y="224"/>
                    </a:lnTo>
                    <a:lnTo>
                      <a:pt x="183" y="230"/>
                    </a:lnTo>
                    <a:lnTo>
                      <a:pt x="201" y="237"/>
                    </a:lnTo>
                    <a:lnTo>
                      <a:pt x="218" y="246"/>
                    </a:lnTo>
                    <a:lnTo>
                      <a:pt x="235" y="256"/>
                    </a:lnTo>
                    <a:lnTo>
                      <a:pt x="264" y="276"/>
                    </a:lnTo>
                    <a:lnTo>
                      <a:pt x="289" y="293"/>
                    </a:lnTo>
                    <a:lnTo>
                      <a:pt x="300" y="300"/>
                    </a:lnTo>
                    <a:lnTo>
                      <a:pt x="310" y="304"/>
                    </a:lnTo>
                    <a:lnTo>
                      <a:pt x="319" y="305"/>
                    </a:lnTo>
                    <a:lnTo>
                      <a:pt x="323" y="305"/>
                    </a:lnTo>
                    <a:lnTo>
                      <a:pt x="326" y="304"/>
                    </a:lnTo>
                    <a:lnTo>
                      <a:pt x="330" y="301"/>
                    </a:lnTo>
                    <a:lnTo>
                      <a:pt x="333" y="298"/>
                    </a:lnTo>
                    <a:lnTo>
                      <a:pt x="337" y="288"/>
                    </a:lnTo>
                    <a:lnTo>
                      <a:pt x="337" y="288"/>
                    </a:lnTo>
                    <a:lnTo>
                      <a:pt x="341" y="267"/>
                    </a:lnTo>
                    <a:lnTo>
                      <a:pt x="344" y="241"/>
                    </a:lnTo>
                    <a:lnTo>
                      <a:pt x="345" y="209"/>
                    </a:lnTo>
                    <a:lnTo>
                      <a:pt x="345" y="174"/>
                    </a:lnTo>
                    <a:lnTo>
                      <a:pt x="344" y="93"/>
                    </a:lnTo>
                    <a:lnTo>
                      <a:pt x="341" y="5"/>
                    </a:lnTo>
                    <a:lnTo>
                      <a:pt x="341" y="5"/>
                    </a:lnTo>
                    <a:lnTo>
                      <a:pt x="429" y="3"/>
                    </a:lnTo>
                    <a:lnTo>
                      <a:pt x="509" y="2"/>
                    </a:lnTo>
                    <a:lnTo>
                      <a:pt x="544" y="3"/>
                    </a:lnTo>
                    <a:lnTo>
                      <a:pt x="572" y="6"/>
                    </a:lnTo>
                    <a:lnTo>
                      <a:pt x="593" y="10"/>
                    </a:lnTo>
                    <a:lnTo>
                      <a:pt x="600" y="12"/>
                    </a:lnTo>
                    <a:lnTo>
                      <a:pt x="604" y="16"/>
                    </a:lnTo>
                    <a:lnTo>
                      <a:pt x="604" y="16"/>
                    </a:lnTo>
                    <a:lnTo>
                      <a:pt x="611" y="23"/>
                    </a:lnTo>
                    <a:lnTo>
                      <a:pt x="616" y="28"/>
                    </a:lnTo>
                    <a:lnTo>
                      <a:pt x="618" y="35"/>
                    </a:lnTo>
                    <a:lnTo>
                      <a:pt x="619" y="41"/>
                    </a:lnTo>
                    <a:lnTo>
                      <a:pt x="618" y="48"/>
                    </a:lnTo>
                    <a:lnTo>
                      <a:pt x="615" y="54"/>
                    </a:lnTo>
                    <a:lnTo>
                      <a:pt x="608" y="69"/>
                    </a:lnTo>
                    <a:lnTo>
                      <a:pt x="598" y="86"/>
                    </a:lnTo>
                    <a:lnTo>
                      <a:pt x="594" y="97"/>
                    </a:lnTo>
                    <a:lnTo>
                      <a:pt x="588" y="109"/>
                    </a:lnTo>
                    <a:lnTo>
                      <a:pt x="586" y="122"/>
                    </a:lnTo>
                    <a:lnTo>
                      <a:pt x="583" y="137"/>
                    </a:lnTo>
                    <a:lnTo>
                      <a:pt x="580" y="156"/>
                    </a:lnTo>
                    <a:lnTo>
                      <a:pt x="580" y="175"/>
                    </a:lnTo>
                    <a:lnTo>
                      <a:pt x="580" y="175"/>
                    </a:lnTo>
                    <a:lnTo>
                      <a:pt x="581" y="186"/>
                    </a:lnTo>
                    <a:lnTo>
                      <a:pt x="583" y="196"/>
                    </a:lnTo>
                    <a:lnTo>
                      <a:pt x="587" y="206"/>
                    </a:lnTo>
                    <a:lnTo>
                      <a:pt x="591" y="214"/>
                    </a:lnTo>
                    <a:lnTo>
                      <a:pt x="595" y="221"/>
                    </a:lnTo>
                    <a:lnTo>
                      <a:pt x="602" y="228"/>
                    </a:lnTo>
                    <a:lnTo>
                      <a:pt x="609" y="235"/>
                    </a:lnTo>
                    <a:lnTo>
                      <a:pt x="616" y="241"/>
                    </a:lnTo>
                    <a:lnTo>
                      <a:pt x="625" y="245"/>
                    </a:lnTo>
                    <a:lnTo>
                      <a:pt x="633" y="249"/>
                    </a:lnTo>
                    <a:lnTo>
                      <a:pt x="653" y="255"/>
                    </a:lnTo>
                    <a:lnTo>
                      <a:pt x="672" y="258"/>
                    </a:lnTo>
                    <a:lnTo>
                      <a:pt x="693" y="258"/>
                    </a:lnTo>
                    <a:lnTo>
                      <a:pt x="714" y="255"/>
                    </a:lnTo>
                    <a:lnTo>
                      <a:pt x="735" y="249"/>
                    </a:lnTo>
                    <a:lnTo>
                      <a:pt x="753" y="242"/>
                    </a:lnTo>
                    <a:lnTo>
                      <a:pt x="770" y="232"/>
                    </a:lnTo>
                    <a:lnTo>
                      <a:pt x="778" y="225"/>
                    </a:lnTo>
                    <a:lnTo>
                      <a:pt x="785" y="220"/>
                    </a:lnTo>
                    <a:lnTo>
                      <a:pt x="791" y="213"/>
                    </a:lnTo>
                    <a:lnTo>
                      <a:pt x="797" y="204"/>
                    </a:lnTo>
                    <a:lnTo>
                      <a:pt x="801" y="196"/>
                    </a:lnTo>
                    <a:lnTo>
                      <a:pt x="804" y="188"/>
                    </a:lnTo>
                    <a:lnTo>
                      <a:pt x="806" y="178"/>
                    </a:lnTo>
                    <a:lnTo>
                      <a:pt x="806" y="168"/>
                    </a:lnTo>
                    <a:lnTo>
                      <a:pt x="806" y="168"/>
                    </a:lnTo>
                    <a:lnTo>
                      <a:pt x="806" y="150"/>
                    </a:lnTo>
                    <a:lnTo>
                      <a:pt x="805" y="133"/>
                    </a:lnTo>
                    <a:lnTo>
                      <a:pt x="804" y="118"/>
                    </a:lnTo>
                    <a:lnTo>
                      <a:pt x="799" y="105"/>
                    </a:lnTo>
                    <a:lnTo>
                      <a:pt x="792" y="81"/>
                    </a:lnTo>
                    <a:lnTo>
                      <a:pt x="784" y="62"/>
                    </a:lnTo>
                    <a:lnTo>
                      <a:pt x="776" y="47"/>
                    </a:lnTo>
                    <a:lnTo>
                      <a:pt x="774" y="40"/>
                    </a:lnTo>
                    <a:lnTo>
                      <a:pt x="773" y="34"/>
                    </a:lnTo>
                    <a:lnTo>
                      <a:pt x="773" y="30"/>
                    </a:lnTo>
                    <a:lnTo>
                      <a:pt x="774" y="26"/>
                    </a:lnTo>
                    <a:lnTo>
                      <a:pt x="777" y="21"/>
                    </a:lnTo>
                    <a:lnTo>
                      <a:pt x="783" y="17"/>
                    </a:lnTo>
                    <a:lnTo>
                      <a:pt x="783" y="17"/>
                    </a:lnTo>
                    <a:lnTo>
                      <a:pt x="791" y="13"/>
                    </a:lnTo>
                    <a:lnTo>
                      <a:pt x="802" y="10"/>
                    </a:lnTo>
                    <a:lnTo>
                      <a:pt x="829" y="6"/>
                    </a:lnTo>
                    <a:lnTo>
                      <a:pt x="860" y="2"/>
                    </a:lnTo>
                    <a:lnTo>
                      <a:pt x="896" y="0"/>
                    </a:lnTo>
                    <a:lnTo>
                      <a:pt x="935" y="0"/>
                    </a:lnTo>
                    <a:lnTo>
                      <a:pt x="977" y="2"/>
                    </a:lnTo>
                    <a:lnTo>
                      <a:pt x="1065" y="6"/>
                    </a:lnTo>
                    <a:lnTo>
                      <a:pt x="1065" y="6"/>
                    </a:lnTo>
                    <a:lnTo>
                      <a:pt x="1061" y="114"/>
                    </a:lnTo>
                    <a:lnTo>
                      <a:pt x="1061" y="163"/>
                    </a:lnTo>
                    <a:lnTo>
                      <a:pt x="1062" y="207"/>
                    </a:lnTo>
                    <a:lnTo>
                      <a:pt x="1064" y="225"/>
                    </a:lnTo>
                    <a:lnTo>
                      <a:pt x="1066" y="244"/>
                    </a:lnTo>
                    <a:lnTo>
                      <a:pt x="1069" y="259"/>
                    </a:lnTo>
                    <a:lnTo>
                      <a:pt x="1073" y="272"/>
                    </a:lnTo>
                    <a:lnTo>
                      <a:pt x="1078" y="281"/>
                    </a:lnTo>
                    <a:lnTo>
                      <a:pt x="1083" y="290"/>
                    </a:lnTo>
                    <a:lnTo>
                      <a:pt x="1090" y="294"/>
                    </a:lnTo>
                    <a:lnTo>
                      <a:pt x="1094" y="295"/>
                    </a:lnTo>
                    <a:lnTo>
                      <a:pt x="1099" y="295"/>
                    </a:lnTo>
                    <a:lnTo>
                      <a:pt x="1099" y="295"/>
                    </a:lnTo>
                    <a:lnTo>
                      <a:pt x="1106" y="294"/>
                    </a:lnTo>
                    <a:lnTo>
                      <a:pt x="1113" y="291"/>
                    </a:lnTo>
                    <a:lnTo>
                      <a:pt x="1127" y="284"/>
                    </a:lnTo>
                    <a:lnTo>
                      <a:pt x="1153" y="265"/>
                    </a:lnTo>
                    <a:lnTo>
                      <a:pt x="1170" y="253"/>
                    </a:lnTo>
                    <a:lnTo>
                      <a:pt x="1178" y="249"/>
                    </a:lnTo>
                    <a:lnTo>
                      <a:pt x="1188" y="245"/>
                    </a:lnTo>
                    <a:lnTo>
                      <a:pt x="1199" y="242"/>
                    </a:lnTo>
                    <a:lnTo>
                      <a:pt x="1212" y="239"/>
                    </a:lnTo>
                    <a:lnTo>
                      <a:pt x="1224" y="238"/>
                    </a:lnTo>
                    <a:lnTo>
                      <a:pt x="1238" y="238"/>
                    </a:lnTo>
                    <a:lnTo>
                      <a:pt x="1238" y="238"/>
                    </a:lnTo>
                    <a:lnTo>
                      <a:pt x="1250" y="239"/>
                    </a:lnTo>
                    <a:lnTo>
                      <a:pt x="1261" y="242"/>
                    </a:lnTo>
                    <a:lnTo>
                      <a:pt x="1270" y="246"/>
                    </a:lnTo>
                    <a:lnTo>
                      <a:pt x="1280" y="251"/>
                    </a:lnTo>
                    <a:lnTo>
                      <a:pt x="1289" y="256"/>
                    </a:lnTo>
                    <a:lnTo>
                      <a:pt x="1297" y="263"/>
                    </a:lnTo>
                    <a:lnTo>
                      <a:pt x="1304" y="270"/>
                    </a:lnTo>
                    <a:lnTo>
                      <a:pt x="1311" y="277"/>
                    </a:lnTo>
                    <a:lnTo>
                      <a:pt x="1317" y="286"/>
                    </a:lnTo>
                    <a:lnTo>
                      <a:pt x="1322" y="295"/>
                    </a:lnTo>
                    <a:lnTo>
                      <a:pt x="1326" y="305"/>
                    </a:lnTo>
                    <a:lnTo>
                      <a:pt x="1331" y="315"/>
                    </a:lnTo>
                    <a:lnTo>
                      <a:pt x="1335" y="336"/>
                    </a:lnTo>
                    <a:lnTo>
                      <a:pt x="1338" y="357"/>
                    </a:lnTo>
                    <a:lnTo>
                      <a:pt x="1338" y="357"/>
                    </a:lnTo>
                    <a:lnTo>
                      <a:pt x="1336" y="378"/>
                    </a:lnTo>
                    <a:lnTo>
                      <a:pt x="1335" y="389"/>
                    </a:lnTo>
                    <a:lnTo>
                      <a:pt x="1332" y="399"/>
                    </a:lnTo>
                    <a:lnTo>
                      <a:pt x="1329" y="409"/>
                    </a:lnTo>
                    <a:lnTo>
                      <a:pt x="1325" y="418"/>
                    </a:lnTo>
                    <a:lnTo>
                      <a:pt x="1319" y="427"/>
                    </a:lnTo>
                    <a:lnTo>
                      <a:pt x="1314" y="435"/>
                    </a:lnTo>
                    <a:lnTo>
                      <a:pt x="1307" y="442"/>
                    </a:lnTo>
                    <a:lnTo>
                      <a:pt x="1300" y="449"/>
                    </a:lnTo>
                    <a:lnTo>
                      <a:pt x="1291" y="456"/>
                    </a:lnTo>
                    <a:lnTo>
                      <a:pt x="1282" y="462"/>
                    </a:lnTo>
                    <a:lnTo>
                      <a:pt x="1272" y="466"/>
                    </a:lnTo>
                    <a:lnTo>
                      <a:pt x="1259" y="469"/>
                    </a:lnTo>
                    <a:lnTo>
                      <a:pt x="1248" y="470"/>
                    </a:lnTo>
                    <a:lnTo>
                      <a:pt x="1234" y="471"/>
                    </a:lnTo>
                    <a:lnTo>
                      <a:pt x="1234" y="471"/>
                    </a:lnTo>
                    <a:lnTo>
                      <a:pt x="1223" y="471"/>
                    </a:lnTo>
                    <a:lnTo>
                      <a:pt x="1210" y="469"/>
                    </a:lnTo>
                    <a:lnTo>
                      <a:pt x="1198" y="464"/>
                    </a:lnTo>
                    <a:lnTo>
                      <a:pt x="1185" y="460"/>
                    </a:lnTo>
                    <a:lnTo>
                      <a:pt x="1163" y="449"/>
                    </a:lnTo>
                    <a:lnTo>
                      <a:pt x="1140" y="438"/>
                    </a:lnTo>
                    <a:lnTo>
                      <a:pt x="1121" y="428"/>
                    </a:lnTo>
                    <a:lnTo>
                      <a:pt x="1113" y="425"/>
                    </a:lnTo>
                    <a:lnTo>
                      <a:pt x="1104" y="424"/>
                    </a:lnTo>
                    <a:lnTo>
                      <a:pt x="1096" y="425"/>
                    </a:lnTo>
                    <a:lnTo>
                      <a:pt x="1090" y="428"/>
                    </a:lnTo>
                    <a:lnTo>
                      <a:pt x="1083" y="432"/>
                    </a:lnTo>
                    <a:lnTo>
                      <a:pt x="1079" y="441"/>
                    </a:lnTo>
                    <a:lnTo>
                      <a:pt x="1079" y="441"/>
                    </a:lnTo>
                    <a:lnTo>
                      <a:pt x="1078" y="446"/>
                    </a:lnTo>
                    <a:lnTo>
                      <a:pt x="1075" y="455"/>
                    </a:lnTo>
                    <a:lnTo>
                      <a:pt x="1073" y="477"/>
                    </a:lnTo>
                    <a:lnTo>
                      <a:pt x="1071" y="508"/>
                    </a:lnTo>
                    <a:lnTo>
                      <a:pt x="1071" y="546"/>
                    </a:lnTo>
                    <a:lnTo>
                      <a:pt x="1069" y="632"/>
                    </a:lnTo>
                    <a:lnTo>
                      <a:pt x="1071" y="729"/>
                    </a:lnTo>
                    <a:lnTo>
                      <a:pt x="1071" y="729"/>
                    </a:lnTo>
                    <a:lnTo>
                      <a:pt x="1015" y="731"/>
                    </a:lnTo>
                    <a:lnTo>
                      <a:pt x="962" y="731"/>
                    </a:lnTo>
                    <a:lnTo>
                      <a:pt x="911" y="731"/>
                    </a:lnTo>
                    <a:lnTo>
                      <a:pt x="867" y="729"/>
                    </a:lnTo>
                    <a:lnTo>
                      <a:pt x="846" y="726"/>
                    </a:lnTo>
                    <a:lnTo>
                      <a:pt x="829" y="723"/>
                    </a:lnTo>
                    <a:lnTo>
                      <a:pt x="813" y="720"/>
                    </a:lnTo>
                    <a:lnTo>
                      <a:pt x="799" y="716"/>
                    </a:lnTo>
                    <a:lnTo>
                      <a:pt x="790" y="711"/>
                    </a:lnTo>
                    <a:lnTo>
                      <a:pt x="781" y="704"/>
                    </a:lnTo>
                    <a:lnTo>
                      <a:pt x="777" y="697"/>
                    </a:lnTo>
                    <a:lnTo>
                      <a:pt x="776" y="692"/>
                    </a:lnTo>
                    <a:lnTo>
                      <a:pt x="776" y="688"/>
                    </a:lnTo>
                    <a:lnTo>
                      <a:pt x="776" y="688"/>
                    </a:lnTo>
                    <a:lnTo>
                      <a:pt x="777" y="681"/>
                    </a:lnTo>
                    <a:lnTo>
                      <a:pt x="778" y="674"/>
                    </a:lnTo>
                    <a:lnTo>
                      <a:pt x="787" y="662"/>
                    </a:lnTo>
                    <a:lnTo>
                      <a:pt x="806" y="634"/>
                    </a:lnTo>
                    <a:lnTo>
                      <a:pt x="818" y="618"/>
                    </a:lnTo>
                    <a:lnTo>
                      <a:pt x="822" y="608"/>
                    </a:lnTo>
                    <a:lnTo>
                      <a:pt x="826" y="599"/>
                    </a:lnTo>
                    <a:lnTo>
                      <a:pt x="829" y="588"/>
                    </a:lnTo>
                    <a:lnTo>
                      <a:pt x="832" y="576"/>
                    </a:lnTo>
                    <a:lnTo>
                      <a:pt x="833" y="564"/>
                    </a:lnTo>
                    <a:lnTo>
                      <a:pt x="832" y="550"/>
                    </a:lnTo>
                    <a:lnTo>
                      <a:pt x="832" y="550"/>
                    </a:lnTo>
                    <a:lnTo>
                      <a:pt x="832" y="537"/>
                    </a:lnTo>
                    <a:lnTo>
                      <a:pt x="829" y="527"/>
                    </a:lnTo>
                    <a:lnTo>
                      <a:pt x="825" y="516"/>
                    </a:lnTo>
                    <a:lnTo>
                      <a:pt x="820" y="508"/>
                    </a:lnTo>
                    <a:lnTo>
                      <a:pt x="815" y="498"/>
                    </a:lnTo>
                    <a:lnTo>
                      <a:pt x="808" y="491"/>
                    </a:lnTo>
                    <a:lnTo>
                      <a:pt x="801" y="483"/>
                    </a:lnTo>
                    <a:lnTo>
                      <a:pt x="792" y="477"/>
                    </a:lnTo>
                    <a:lnTo>
                      <a:pt x="784" y="470"/>
                    </a:lnTo>
                    <a:lnTo>
                      <a:pt x="776" y="466"/>
                    </a:lnTo>
                    <a:lnTo>
                      <a:pt x="766" y="460"/>
                    </a:lnTo>
                    <a:lnTo>
                      <a:pt x="756" y="458"/>
                    </a:lnTo>
                    <a:lnTo>
                      <a:pt x="735" y="452"/>
                    </a:lnTo>
                    <a:lnTo>
                      <a:pt x="714" y="449"/>
                    </a:lnTo>
                    <a:lnTo>
                      <a:pt x="693" y="451"/>
                    </a:lnTo>
                    <a:lnTo>
                      <a:pt x="682" y="452"/>
                    </a:lnTo>
                    <a:lnTo>
                      <a:pt x="672" y="455"/>
                    </a:lnTo>
                    <a:lnTo>
                      <a:pt x="662" y="459"/>
                    </a:lnTo>
                    <a:lnTo>
                      <a:pt x="653" y="463"/>
                    </a:lnTo>
                    <a:lnTo>
                      <a:pt x="644" y="467"/>
                    </a:lnTo>
                    <a:lnTo>
                      <a:pt x="636" y="473"/>
                    </a:lnTo>
                    <a:lnTo>
                      <a:pt x="627" y="480"/>
                    </a:lnTo>
                    <a:lnTo>
                      <a:pt x="620" y="488"/>
                    </a:lnTo>
                    <a:lnTo>
                      <a:pt x="615" y="497"/>
                    </a:lnTo>
                    <a:lnTo>
                      <a:pt x="609" y="506"/>
                    </a:lnTo>
                    <a:lnTo>
                      <a:pt x="605" y="516"/>
                    </a:lnTo>
                    <a:lnTo>
                      <a:pt x="602" y="527"/>
                    </a:lnTo>
                    <a:lnTo>
                      <a:pt x="600" y="540"/>
                    </a:lnTo>
                    <a:lnTo>
                      <a:pt x="600" y="553"/>
                    </a:lnTo>
                    <a:lnTo>
                      <a:pt x="600" y="553"/>
                    </a:lnTo>
                    <a:lnTo>
                      <a:pt x="600" y="565"/>
                    </a:lnTo>
                    <a:lnTo>
                      <a:pt x="602" y="578"/>
                    </a:lnTo>
                    <a:lnTo>
                      <a:pt x="607" y="589"/>
                    </a:lnTo>
                    <a:lnTo>
                      <a:pt x="611" y="601"/>
                    </a:lnTo>
                    <a:lnTo>
                      <a:pt x="622" y="625"/>
                    </a:lnTo>
                    <a:lnTo>
                      <a:pt x="633" y="646"/>
                    </a:lnTo>
                    <a:lnTo>
                      <a:pt x="643" y="666"/>
                    </a:lnTo>
                    <a:lnTo>
                      <a:pt x="646" y="676"/>
                    </a:lnTo>
                    <a:lnTo>
                      <a:pt x="647" y="684"/>
                    </a:lnTo>
                    <a:lnTo>
                      <a:pt x="646" y="691"/>
                    </a:lnTo>
                    <a:lnTo>
                      <a:pt x="643" y="698"/>
                    </a:lnTo>
                    <a:lnTo>
                      <a:pt x="639" y="704"/>
                    </a:lnTo>
                    <a:lnTo>
                      <a:pt x="630" y="709"/>
                    </a:lnTo>
                    <a:lnTo>
                      <a:pt x="630" y="709"/>
                    </a:lnTo>
                    <a:lnTo>
                      <a:pt x="625" y="711"/>
                    </a:lnTo>
                    <a:lnTo>
                      <a:pt x="616" y="712"/>
                    </a:lnTo>
                    <a:lnTo>
                      <a:pt x="594" y="715"/>
                    </a:lnTo>
                    <a:lnTo>
                      <a:pt x="565" y="716"/>
                    </a:lnTo>
                    <a:lnTo>
                      <a:pt x="528" y="718"/>
                    </a:lnTo>
                    <a:lnTo>
                      <a:pt x="442" y="718"/>
                    </a:lnTo>
                    <a:lnTo>
                      <a:pt x="347" y="716"/>
                    </a:lnTo>
                    <a:lnTo>
                      <a:pt x="347" y="716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Slîdé">
                <a:extLst>
                  <a:ext uri="{FF2B5EF4-FFF2-40B4-BE49-F238E27FC236}">
                    <a16:creationId xmlns:a16="http://schemas.microsoft.com/office/drawing/2014/main" id="{F424BB1B-7306-F445-A84A-7A1E15B43552}"/>
                  </a:ext>
                </a:extLst>
              </p:cNvPr>
              <p:cNvSpPr/>
              <p:nvPr/>
            </p:nvSpPr>
            <p:spPr bwMode="auto">
              <a:xfrm>
                <a:off x="3895725" y="2906714"/>
                <a:ext cx="2052637" cy="1154112"/>
              </a:xfrm>
              <a:custGeom>
                <a:avLst/>
                <a:gdLst>
                  <a:gd name="T0" fmla="*/ 757 w 1293"/>
                  <a:gd name="T1" fmla="*/ 716 h 727"/>
                  <a:gd name="T2" fmla="*/ 687 w 1293"/>
                  <a:gd name="T3" fmla="*/ 703 h 727"/>
                  <a:gd name="T4" fmla="*/ 681 w 1293"/>
                  <a:gd name="T5" fmla="*/ 667 h 727"/>
                  <a:gd name="T6" fmla="*/ 722 w 1293"/>
                  <a:gd name="T7" fmla="*/ 578 h 727"/>
                  <a:gd name="T8" fmla="*/ 722 w 1293"/>
                  <a:gd name="T9" fmla="*/ 527 h 727"/>
                  <a:gd name="T10" fmla="*/ 697 w 1293"/>
                  <a:gd name="T11" fmla="*/ 481 h 727"/>
                  <a:gd name="T12" fmla="*/ 652 w 1293"/>
                  <a:gd name="T13" fmla="*/ 455 h 727"/>
                  <a:gd name="T14" fmla="*/ 589 w 1293"/>
                  <a:gd name="T15" fmla="*/ 452 h 727"/>
                  <a:gd name="T16" fmla="*/ 532 w 1293"/>
                  <a:gd name="T17" fmla="*/ 477 h 727"/>
                  <a:gd name="T18" fmla="*/ 499 w 1293"/>
                  <a:gd name="T19" fmla="*/ 518 h 727"/>
                  <a:gd name="T20" fmla="*/ 492 w 1293"/>
                  <a:gd name="T21" fmla="*/ 564 h 727"/>
                  <a:gd name="T22" fmla="*/ 508 w 1293"/>
                  <a:gd name="T23" fmla="*/ 618 h 727"/>
                  <a:gd name="T24" fmla="*/ 548 w 1293"/>
                  <a:gd name="T25" fmla="*/ 688 h 727"/>
                  <a:gd name="T26" fmla="*/ 543 w 1293"/>
                  <a:gd name="T27" fmla="*/ 703 h 727"/>
                  <a:gd name="T28" fmla="*/ 477 w 1293"/>
                  <a:gd name="T29" fmla="*/ 724 h 727"/>
                  <a:gd name="T30" fmla="*/ 252 w 1293"/>
                  <a:gd name="T31" fmla="*/ 723 h 727"/>
                  <a:gd name="T32" fmla="*/ 252 w 1293"/>
                  <a:gd name="T33" fmla="*/ 480 h 727"/>
                  <a:gd name="T34" fmla="*/ 237 w 1293"/>
                  <a:gd name="T35" fmla="*/ 428 h 727"/>
                  <a:gd name="T36" fmla="*/ 211 w 1293"/>
                  <a:gd name="T37" fmla="*/ 427 h 727"/>
                  <a:gd name="T38" fmla="*/ 123 w 1293"/>
                  <a:gd name="T39" fmla="*/ 456 h 727"/>
                  <a:gd name="T40" fmla="*/ 70 w 1293"/>
                  <a:gd name="T41" fmla="*/ 455 h 727"/>
                  <a:gd name="T42" fmla="*/ 31 w 1293"/>
                  <a:gd name="T43" fmla="*/ 428 h 727"/>
                  <a:gd name="T44" fmla="*/ 0 w 1293"/>
                  <a:gd name="T45" fmla="*/ 344 h 727"/>
                  <a:gd name="T46" fmla="*/ 17 w 1293"/>
                  <a:gd name="T47" fmla="*/ 267 h 727"/>
                  <a:gd name="T48" fmla="*/ 52 w 1293"/>
                  <a:gd name="T49" fmla="*/ 237 h 727"/>
                  <a:gd name="T50" fmla="*/ 102 w 1293"/>
                  <a:gd name="T51" fmla="*/ 231 h 727"/>
                  <a:gd name="T52" fmla="*/ 171 w 1293"/>
                  <a:gd name="T53" fmla="*/ 249 h 727"/>
                  <a:gd name="T54" fmla="*/ 223 w 1293"/>
                  <a:gd name="T55" fmla="*/ 269 h 727"/>
                  <a:gd name="T56" fmla="*/ 245 w 1293"/>
                  <a:gd name="T57" fmla="*/ 251 h 727"/>
                  <a:gd name="T58" fmla="*/ 255 w 1293"/>
                  <a:gd name="T59" fmla="*/ 91 h 727"/>
                  <a:gd name="T60" fmla="*/ 457 w 1293"/>
                  <a:gd name="T61" fmla="*/ 0 h 727"/>
                  <a:gd name="T62" fmla="*/ 534 w 1293"/>
                  <a:gd name="T63" fmla="*/ 13 h 727"/>
                  <a:gd name="T64" fmla="*/ 548 w 1293"/>
                  <a:gd name="T65" fmla="*/ 32 h 727"/>
                  <a:gd name="T66" fmla="*/ 518 w 1293"/>
                  <a:gd name="T67" fmla="*/ 87 h 727"/>
                  <a:gd name="T68" fmla="*/ 492 w 1293"/>
                  <a:gd name="T69" fmla="*/ 146 h 727"/>
                  <a:gd name="T70" fmla="*/ 495 w 1293"/>
                  <a:gd name="T71" fmla="*/ 195 h 727"/>
                  <a:gd name="T72" fmla="*/ 523 w 1293"/>
                  <a:gd name="T73" fmla="*/ 238 h 727"/>
                  <a:gd name="T74" fmla="*/ 568 w 1293"/>
                  <a:gd name="T75" fmla="*/ 264 h 727"/>
                  <a:gd name="T76" fmla="*/ 652 w 1293"/>
                  <a:gd name="T77" fmla="*/ 266 h 727"/>
                  <a:gd name="T78" fmla="*/ 697 w 1293"/>
                  <a:gd name="T79" fmla="*/ 241 h 727"/>
                  <a:gd name="T80" fmla="*/ 722 w 1293"/>
                  <a:gd name="T81" fmla="*/ 193 h 727"/>
                  <a:gd name="T82" fmla="*/ 722 w 1293"/>
                  <a:gd name="T83" fmla="*/ 144 h 727"/>
                  <a:gd name="T84" fmla="*/ 681 w 1293"/>
                  <a:gd name="T85" fmla="*/ 55 h 727"/>
                  <a:gd name="T86" fmla="*/ 685 w 1293"/>
                  <a:gd name="T87" fmla="*/ 17 h 727"/>
                  <a:gd name="T88" fmla="*/ 759 w 1293"/>
                  <a:gd name="T89" fmla="*/ 4 h 727"/>
                  <a:gd name="T90" fmla="*/ 973 w 1293"/>
                  <a:gd name="T91" fmla="*/ 88 h 727"/>
                  <a:gd name="T92" fmla="*/ 983 w 1293"/>
                  <a:gd name="T93" fmla="*/ 249 h 727"/>
                  <a:gd name="T94" fmla="*/ 1012 w 1293"/>
                  <a:gd name="T95" fmla="*/ 276 h 727"/>
                  <a:gd name="T96" fmla="*/ 1061 w 1293"/>
                  <a:gd name="T97" fmla="*/ 262 h 727"/>
                  <a:gd name="T98" fmla="*/ 1141 w 1293"/>
                  <a:gd name="T99" fmla="*/ 223 h 727"/>
                  <a:gd name="T100" fmla="*/ 1204 w 1293"/>
                  <a:gd name="T101" fmla="*/ 228 h 727"/>
                  <a:gd name="T102" fmla="*/ 1263 w 1293"/>
                  <a:gd name="T103" fmla="*/ 263 h 727"/>
                  <a:gd name="T104" fmla="*/ 1291 w 1293"/>
                  <a:gd name="T105" fmla="*/ 316 h 727"/>
                  <a:gd name="T106" fmla="*/ 1292 w 1293"/>
                  <a:gd name="T107" fmla="*/ 365 h 727"/>
                  <a:gd name="T108" fmla="*/ 1271 w 1293"/>
                  <a:gd name="T109" fmla="*/ 422 h 727"/>
                  <a:gd name="T110" fmla="*/ 1224 w 1293"/>
                  <a:gd name="T111" fmla="*/ 466 h 727"/>
                  <a:gd name="T112" fmla="*/ 1152 w 1293"/>
                  <a:gd name="T113" fmla="*/ 483 h 727"/>
                  <a:gd name="T114" fmla="*/ 1107 w 1293"/>
                  <a:gd name="T115" fmla="*/ 469 h 727"/>
                  <a:gd name="T116" fmla="*/ 1022 w 1293"/>
                  <a:gd name="T117" fmla="*/ 422 h 727"/>
                  <a:gd name="T118" fmla="*/ 987 w 1293"/>
                  <a:gd name="T119" fmla="*/ 434 h 727"/>
                  <a:gd name="T120" fmla="*/ 966 w 1293"/>
                  <a:gd name="T121" fmla="*/ 491 h 727"/>
                  <a:gd name="T122" fmla="*/ 966 w 1293"/>
                  <a:gd name="T123" fmla="*/ 717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93" h="727">
                    <a:moveTo>
                      <a:pt x="966" y="717"/>
                    </a:moveTo>
                    <a:lnTo>
                      <a:pt x="966" y="717"/>
                    </a:lnTo>
                    <a:lnTo>
                      <a:pt x="874" y="719"/>
                    </a:lnTo>
                    <a:lnTo>
                      <a:pt x="792" y="717"/>
                    </a:lnTo>
                    <a:lnTo>
                      <a:pt x="757" y="716"/>
                    </a:lnTo>
                    <a:lnTo>
                      <a:pt x="729" y="715"/>
                    </a:lnTo>
                    <a:lnTo>
                      <a:pt x="708" y="712"/>
                    </a:lnTo>
                    <a:lnTo>
                      <a:pt x="694" y="709"/>
                    </a:lnTo>
                    <a:lnTo>
                      <a:pt x="694" y="709"/>
                    </a:lnTo>
                    <a:lnTo>
                      <a:pt x="687" y="703"/>
                    </a:lnTo>
                    <a:lnTo>
                      <a:pt x="681" y="698"/>
                    </a:lnTo>
                    <a:lnTo>
                      <a:pt x="678" y="691"/>
                    </a:lnTo>
                    <a:lnTo>
                      <a:pt x="677" y="684"/>
                    </a:lnTo>
                    <a:lnTo>
                      <a:pt x="678" y="675"/>
                    </a:lnTo>
                    <a:lnTo>
                      <a:pt x="681" y="667"/>
                    </a:lnTo>
                    <a:lnTo>
                      <a:pt x="691" y="646"/>
                    </a:lnTo>
                    <a:lnTo>
                      <a:pt x="702" y="625"/>
                    </a:lnTo>
                    <a:lnTo>
                      <a:pt x="713" y="601"/>
                    </a:lnTo>
                    <a:lnTo>
                      <a:pt x="717" y="590"/>
                    </a:lnTo>
                    <a:lnTo>
                      <a:pt x="722" y="578"/>
                    </a:lnTo>
                    <a:lnTo>
                      <a:pt x="724" y="565"/>
                    </a:lnTo>
                    <a:lnTo>
                      <a:pt x="724" y="552"/>
                    </a:lnTo>
                    <a:lnTo>
                      <a:pt x="724" y="552"/>
                    </a:lnTo>
                    <a:lnTo>
                      <a:pt x="724" y="540"/>
                    </a:lnTo>
                    <a:lnTo>
                      <a:pt x="722" y="527"/>
                    </a:lnTo>
                    <a:lnTo>
                      <a:pt x="719" y="516"/>
                    </a:lnTo>
                    <a:lnTo>
                      <a:pt x="715" y="506"/>
                    </a:lnTo>
                    <a:lnTo>
                      <a:pt x="709" y="497"/>
                    </a:lnTo>
                    <a:lnTo>
                      <a:pt x="704" y="488"/>
                    </a:lnTo>
                    <a:lnTo>
                      <a:pt x="697" y="481"/>
                    </a:lnTo>
                    <a:lnTo>
                      <a:pt x="688" y="474"/>
                    </a:lnTo>
                    <a:lnTo>
                      <a:pt x="680" y="467"/>
                    </a:lnTo>
                    <a:lnTo>
                      <a:pt x="671" y="463"/>
                    </a:lnTo>
                    <a:lnTo>
                      <a:pt x="662" y="459"/>
                    </a:lnTo>
                    <a:lnTo>
                      <a:pt x="652" y="455"/>
                    </a:lnTo>
                    <a:lnTo>
                      <a:pt x="642" y="453"/>
                    </a:lnTo>
                    <a:lnTo>
                      <a:pt x="631" y="450"/>
                    </a:lnTo>
                    <a:lnTo>
                      <a:pt x="610" y="450"/>
                    </a:lnTo>
                    <a:lnTo>
                      <a:pt x="610" y="450"/>
                    </a:lnTo>
                    <a:lnTo>
                      <a:pt x="589" y="452"/>
                    </a:lnTo>
                    <a:lnTo>
                      <a:pt x="568" y="457"/>
                    </a:lnTo>
                    <a:lnTo>
                      <a:pt x="558" y="462"/>
                    </a:lnTo>
                    <a:lnTo>
                      <a:pt x="548" y="466"/>
                    </a:lnTo>
                    <a:lnTo>
                      <a:pt x="540" y="471"/>
                    </a:lnTo>
                    <a:lnTo>
                      <a:pt x="532" y="477"/>
                    </a:lnTo>
                    <a:lnTo>
                      <a:pt x="523" y="484"/>
                    </a:lnTo>
                    <a:lnTo>
                      <a:pt x="516" y="491"/>
                    </a:lnTo>
                    <a:lnTo>
                      <a:pt x="509" y="499"/>
                    </a:lnTo>
                    <a:lnTo>
                      <a:pt x="504" y="508"/>
                    </a:lnTo>
                    <a:lnTo>
                      <a:pt x="499" y="518"/>
                    </a:lnTo>
                    <a:lnTo>
                      <a:pt x="495" y="527"/>
                    </a:lnTo>
                    <a:lnTo>
                      <a:pt x="494" y="538"/>
                    </a:lnTo>
                    <a:lnTo>
                      <a:pt x="492" y="550"/>
                    </a:lnTo>
                    <a:lnTo>
                      <a:pt x="492" y="550"/>
                    </a:lnTo>
                    <a:lnTo>
                      <a:pt x="492" y="564"/>
                    </a:lnTo>
                    <a:lnTo>
                      <a:pt x="492" y="576"/>
                    </a:lnTo>
                    <a:lnTo>
                      <a:pt x="495" y="589"/>
                    </a:lnTo>
                    <a:lnTo>
                      <a:pt x="498" y="599"/>
                    </a:lnTo>
                    <a:lnTo>
                      <a:pt x="502" y="608"/>
                    </a:lnTo>
                    <a:lnTo>
                      <a:pt x="508" y="618"/>
                    </a:lnTo>
                    <a:lnTo>
                      <a:pt x="518" y="634"/>
                    </a:lnTo>
                    <a:lnTo>
                      <a:pt x="539" y="661"/>
                    </a:lnTo>
                    <a:lnTo>
                      <a:pt x="546" y="675"/>
                    </a:lnTo>
                    <a:lnTo>
                      <a:pt x="547" y="681"/>
                    </a:lnTo>
                    <a:lnTo>
                      <a:pt x="548" y="688"/>
                    </a:lnTo>
                    <a:lnTo>
                      <a:pt x="548" y="688"/>
                    </a:lnTo>
                    <a:lnTo>
                      <a:pt x="548" y="692"/>
                    </a:lnTo>
                    <a:lnTo>
                      <a:pt x="547" y="696"/>
                    </a:lnTo>
                    <a:lnTo>
                      <a:pt x="546" y="701"/>
                    </a:lnTo>
                    <a:lnTo>
                      <a:pt x="543" y="703"/>
                    </a:lnTo>
                    <a:lnTo>
                      <a:pt x="534" y="710"/>
                    </a:lnTo>
                    <a:lnTo>
                      <a:pt x="525" y="715"/>
                    </a:lnTo>
                    <a:lnTo>
                      <a:pt x="511" y="719"/>
                    </a:lnTo>
                    <a:lnTo>
                      <a:pt x="495" y="722"/>
                    </a:lnTo>
                    <a:lnTo>
                      <a:pt x="477" y="724"/>
                    </a:lnTo>
                    <a:lnTo>
                      <a:pt x="457" y="726"/>
                    </a:lnTo>
                    <a:lnTo>
                      <a:pt x="413" y="727"/>
                    </a:lnTo>
                    <a:lnTo>
                      <a:pt x="362" y="727"/>
                    </a:lnTo>
                    <a:lnTo>
                      <a:pt x="252" y="723"/>
                    </a:lnTo>
                    <a:lnTo>
                      <a:pt x="252" y="723"/>
                    </a:lnTo>
                    <a:lnTo>
                      <a:pt x="256" y="632"/>
                    </a:lnTo>
                    <a:lnTo>
                      <a:pt x="256" y="589"/>
                    </a:lnTo>
                    <a:lnTo>
                      <a:pt x="256" y="548"/>
                    </a:lnTo>
                    <a:lnTo>
                      <a:pt x="255" y="512"/>
                    </a:lnTo>
                    <a:lnTo>
                      <a:pt x="252" y="480"/>
                    </a:lnTo>
                    <a:lnTo>
                      <a:pt x="248" y="453"/>
                    </a:lnTo>
                    <a:lnTo>
                      <a:pt x="244" y="442"/>
                    </a:lnTo>
                    <a:lnTo>
                      <a:pt x="239" y="434"/>
                    </a:lnTo>
                    <a:lnTo>
                      <a:pt x="239" y="434"/>
                    </a:lnTo>
                    <a:lnTo>
                      <a:pt x="237" y="428"/>
                    </a:lnTo>
                    <a:lnTo>
                      <a:pt x="232" y="425"/>
                    </a:lnTo>
                    <a:lnTo>
                      <a:pt x="228" y="422"/>
                    </a:lnTo>
                    <a:lnTo>
                      <a:pt x="223" y="422"/>
                    </a:lnTo>
                    <a:lnTo>
                      <a:pt x="217" y="424"/>
                    </a:lnTo>
                    <a:lnTo>
                      <a:pt x="211" y="427"/>
                    </a:lnTo>
                    <a:lnTo>
                      <a:pt x="196" y="434"/>
                    </a:lnTo>
                    <a:lnTo>
                      <a:pt x="177" y="442"/>
                    </a:lnTo>
                    <a:lnTo>
                      <a:pt x="153" y="450"/>
                    </a:lnTo>
                    <a:lnTo>
                      <a:pt x="139" y="453"/>
                    </a:lnTo>
                    <a:lnTo>
                      <a:pt x="123" y="456"/>
                    </a:lnTo>
                    <a:lnTo>
                      <a:pt x="107" y="457"/>
                    </a:lnTo>
                    <a:lnTo>
                      <a:pt x="88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70" y="455"/>
                    </a:lnTo>
                    <a:lnTo>
                      <a:pt x="60" y="452"/>
                    </a:lnTo>
                    <a:lnTo>
                      <a:pt x="54" y="446"/>
                    </a:lnTo>
                    <a:lnTo>
                      <a:pt x="45" y="442"/>
                    </a:lnTo>
                    <a:lnTo>
                      <a:pt x="38" y="435"/>
                    </a:lnTo>
                    <a:lnTo>
                      <a:pt x="31" y="428"/>
                    </a:lnTo>
                    <a:lnTo>
                      <a:pt x="26" y="421"/>
                    </a:lnTo>
                    <a:lnTo>
                      <a:pt x="16" y="404"/>
                    </a:lnTo>
                    <a:lnTo>
                      <a:pt x="7" y="385"/>
                    </a:lnTo>
                    <a:lnTo>
                      <a:pt x="3" y="365"/>
                    </a:lnTo>
                    <a:lnTo>
                      <a:pt x="0" y="344"/>
                    </a:lnTo>
                    <a:lnTo>
                      <a:pt x="0" y="323"/>
                    </a:lnTo>
                    <a:lnTo>
                      <a:pt x="3" y="304"/>
                    </a:lnTo>
                    <a:lnTo>
                      <a:pt x="9" y="284"/>
                    </a:lnTo>
                    <a:lnTo>
                      <a:pt x="13" y="276"/>
                    </a:lnTo>
                    <a:lnTo>
                      <a:pt x="17" y="267"/>
                    </a:lnTo>
                    <a:lnTo>
                      <a:pt x="23" y="259"/>
                    </a:lnTo>
                    <a:lnTo>
                      <a:pt x="30" y="253"/>
                    </a:lnTo>
                    <a:lnTo>
                      <a:pt x="37" y="246"/>
                    </a:lnTo>
                    <a:lnTo>
                      <a:pt x="44" y="241"/>
                    </a:lnTo>
                    <a:lnTo>
                      <a:pt x="52" y="237"/>
                    </a:lnTo>
                    <a:lnTo>
                      <a:pt x="62" y="234"/>
                    </a:lnTo>
                    <a:lnTo>
                      <a:pt x="72" y="232"/>
                    </a:lnTo>
                    <a:lnTo>
                      <a:pt x="83" y="231"/>
                    </a:lnTo>
                    <a:lnTo>
                      <a:pt x="83" y="231"/>
                    </a:lnTo>
                    <a:lnTo>
                      <a:pt x="102" y="231"/>
                    </a:lnTo>
                    <a:lnTo>
                      <a:pt x="119" y="232"/>
                    </a:lnTo>
                    <a:lnTo>
                      <a:pt x="135" y="235"/>
                    </a:lnTo>
                    <a:lnTo>
                      <a:pt x="149" y="239"/>
                    </a:lnTo>
                    <a:lnTo>
                      <a:pt x="161" y="244"/>
                    </a:lnTo>
                    <a:lnTo>
                      <a:pt x="171" y="249"/>
                    </a:lnTo>
                    <a:lnTo>
                      <a:pt x="189" y="259"/>
                    </a:lnTo>
                    <a:lnTo>
                      <a:pt x="203" y="266"/>
                    </a:lnTo>
                    <a:lnTo>
                      <a:pt x="210" y="269"/>
                    </a:lnTo>
                    <a:lnTo>
                      <a:pt x="216" y="269"/>
                    </a:lnTo>
                    <a:lnTo>
                      <a:pt x="223" y="269"/>
                    </a:lnTo>
                    <a:lnTo>
                      <a:pt x="228" y="266"/>
                    </a:lnTo>
                    <a:lnTo>
                      <a:pt x="235" y="262"/>
                    </a:lnTo>
                    <a:lnTo>
                      <a:pt x="242" y="255"/>
                    </a:lnTo>
                    <a:lnTo>
                      <a:pt x="242" y="255"/>
                    </a:lnTo>
                    <a:lnTo>
                      <a:pt x="245" y="251"/>
                    </a:lnTo>
                    <a:lnTo>
                      <a:pt x="248" y="244"/>
                    </a:lnTo>
                    <a:lnTo>
                      <a:pt x="252" y="224"/>
                    </a:lnTo>
                    <a:lnTo>
                      <a:pt x="253" y="199"/>
                    </a:lnTo>
                    <a:lnTo>
                      <a:pt x="255" y="167"/>
                    </a:lnTo>
                    <a:lnTo>
                      <a:pt x="255" y="91"/>
                    </a:lnTo>
                    <a:lnTo>
                      <a:pt x="253" y="9"/>
                    </a:lnTo>
                    <a:lnTo>
                      <a:pt x="253" y="9"/>
                    </a:lnTo>
                    <a:lnTo>
                      <a:pt x="362" y="2"/>
                    </a:lnTo>
                    <a:lnTo>
                      <a:pt x="413" y="0"/>
                    </a:lnTo>
                    <a:lnTo>
                      <a:pt x="457" y="0"/>
                    </a:lnTo>
                    <a:lnTo>
                      <a:pt x="477" y="0"/>
                    </a:lnTo>
                    <a:lnTo>
                      <a:pt x="495" y="2"/>
                    </a:lnTo>
                    <a:lnTo>
                      <a:pt x="511" y="4"/>
                    </a:lnTo>
                    <a:lnTo>
                      <a:pt x="525" y="9"/>
                    </a:lnTo>
                    <a:lnTo>
                      <a:pt x="534" y="13"/>
                    </a:lnTo>
                    <a:lnTo>
                      <a:pt x="543" y="18"/>
                    </a:lnTo>
                    <a:lnTo>
                      <a:pt x="546" y="21"/>
                    </a:lnTo>
                    <a:lnTo>
                      <a:pt x="547" y="25"/>
                    </a:lnTo>
                    <a:lnTo>
                      <a:pt x="548" y="28"/>
                    </a:lnTo>
                    <a:lnTo>
                      <a:pt x="548" y="32"/>
                    </a:lnTo>
                    <a:lnTo>
                      <a:pt x="548" y="32"/>
                    </a:lnTo>
                    <a:lnTo>
                      <a:pt x="547" y="39"/>
                    </a:lnTo>
                    <a:lnTo>
                      <a:pt x="546" y="46"/>
                    </a:lnTo>
                    <a:lnTo>
                      <a:pt x="537" y="60"/>
                    </a:lnTo>
                    <a:lnTo>
                      <a:pt x="518" y="87"/>
                    </a:lnTo>
                    <a:lnTo>
                      <a:pt x="506" y="104"/>
                    </a:lnTo>
                    <a:lnTo>
                      <a:pt x="502" y="112"/>
                    </a:lnTo>
                    <a:lnTo>
                      <a:pt x="498" y="122"/>
                    </a:lnTo>
                    <a:lnTo>
                      <a:pt x="495" y="133"/>
                    </a:lnTo>
                    <a:lnTo>
                      <a:pt x="492" y="146"/>
                    </a:lnTo>
                    <a:lnTo>
                      <a:pt x="491" y="158"/>
                    </a:lnTo>
                    <a:lnTo>
                      <a:pt x="492" y="172"/>
                    </a:lnTo>
                    <a:lnTo>
                      <a:pt x="492" y="172"/>
                    </a:lnTo>
                    <a:lnTo>
                      <a:pt x="492" y="183"/>
                    </a:lnTo>
                    <a:lnTo>
                      <a:pt x="495" y="195"/>
                    </a:lnTo>
                    <a:lnTo>
                      <a:pt x="499" y="204"/>
                    </a:lnTo>
                    <a:lnTo>
                      <a:pt x="504" y="214"/>
                    </a:lnTo>
                    <a:lnTo>
                      <a:pt x="509" y="223"/>
                    </a:lnTo>
                    <a:lnTo>
                      <a:pt x="516" y="231"/>
                    </a:lnTo>
                    <a:lnTo>
                      <a:pt x="523" y="238"/>
                    </a:lnTo>
                    <a:lnTo>
                      <a:pt x="532" y="245"/>
                    </a:lnTo>
                    <a:lnTo>
                      <a:pt x="540" y="251"/>
                    </a:lnTo>
                    <a:lnTo>
                      <a:pt x="548" y="256"/>
                    </a:lnTo>
                    <a:lnTo>
                      <a:pt x="558" y="260"/>
                    </a:lnTo>
                    <a:lnTo>
                      <a:pt x="568" y="264"/>
                    </a:lnTo>
                    <a:lnTo>
                      <a:pt x="589" y="269"/>
                    </a:lnTo>
                    <a:lnTo>
                      <a:pt x="610" y="271"/>
                    </a:lnTo>
                    <a:lnTo>
                      <a:pt x="631" y="270"/>
                    </a:lnTo>
                    <a:lnTo>
                      <a:pt x="642" y="269"/>
                    </a:lnTo>
                    <a:lnTo>
                      <a:pt x="652" y="266"/>
                    </a:lnTo>
                    <a:lnTo>
                      <a:pt x="662" y="263"/>
                    </a:lnTo>
                    <a:lnTo>
                      <a:pt x="671" y="259"/>
                    </a:lnTo>
                    <a:lnTo>
                      <a:pt x="680" y="253"/>
                    </a:lnTo>
                    <a:lnTo>
                      <a:pt x="688" y="248"/>
                    </a:lnTo>
                    <a:lnTo>
                      <a:pt x="697" y="241"/>
                    </a:lnTo>
                    <a:lnTo>
                      <a:pt x="704" y="234"/>
                    </a:lnTo>
                    <a:lnTo>
                      <a:pt x="709" y="225"/>
                    </a:lnTo>
                    <a:lnTo>
                      <a:pt x="715" y="216"/>
                    </a:lnTo>
                    <a:lnTo>
                      <a:pt x="719" y="206"/>
                    </a:lnTo>
                    <a:lnTo>
                      <a:pt x="722" y="193"/>
                    </a:lnTo>
                    <a:lnTo>
                      <a:pt x="724" y="182"/>
                    </a:lnTo>
                    <a:lnTo>
                      <a:pt x="724" y="168"/>
                    </a:lnTo>
                    <a:lnTo>
                      <a:pt x="724" y="168"/>
                    </a:lnTo>
                    <a:lnTo>
                      <a:pt x="724" y="157"/>
                    </a:lnTo>
                    <a:lnTo>
                      <a:pt x="722" y="144"/>
                    </a:lnTo>
                    <a:lnTo>
                      <a:pt x="717" y="132"/>
                    </a:lnTo>
                    <a:lnTo>
                      <a:pt x="713" y="119"/>
                    </a:lnTo>
                    <a:lnTo>
                      <a:pt x="702" y="97"/>
                    </a:lnTo>
                    <a:lnTo>
                      <a:pt x="691" y="74"/>
                    </a:lnTo>
                    <a:lnTo>
                      <a:pt x="681" y="55"/>
                    </a:lnTo>
                    <a:lnTo>
                      <a:pt x="678" y="46"/>
                    </a:lnTo>
                    <a:lnTo>
                      <a:pt x="677" y="38"/>
                    </a:lnTo>
                    <a:lnTo>
                      <a:pt x="678" y="30"/>
                    </a:lnTo>
                    <a:lnTo>
                      <a:pt x="681" y="24"/>
                    </a:lnTo>
                    <a:lnTo>
                      <a:pt x="685" y="17"/>
                    </a:lnTo>
                    <a:lnTo>
                      <a:pt x="694" y="13"/>
                    </a:lnTo>
                    <a:lnTo>
                      <a:pt x="694" y="13"/>
                    </a:lnTo>
                    <a:lnTo>
                      <a:pt x="708" y="9"/>
                    </a:lnTo>
                    <a:lnTo>
                      <a:pt x="730" y="7"/>
                    </a:lnTo>
                    <a:lnTo>
                      <a:pt x="759" y="4"/>
                    </a:lnTo>
                    <a:lnTo>
                      <a:pt x="796" y="4"/>
                    </a:lnTo>
                    <a:lnTo>
                      <a:pt x="881" y="3"/>
                    </a:lnTo>
                    <a:lnTo>
                      <a:pt x="975" y="4"/>
                    </a:lnTo>
                    <a:lnTo>
                      <a:pt x="975" y="4"/>
                    </a:lnTo>
                    <a:lnTo>
                      <a:pt x="973" y="88"/>
                    </a:lnTo>
                    <a:lnTo>
                      <a:pt x="973" y="164"/>
                    </a:lnTo>
                    <a:lnTo>
                      <a:pt x="975" y="196"/>
                    </a:lnTo>
                    <a:lnTo>
                      <a:pt x="977" y="223"/>
                    </a:lnTo>
                    <a:lnTo>
                      <a:pt x="980" y="242"/>
                    </a:lnTo>
                    <a:lnTo>
                      <a:pt x="983" y="249"/>
                    </a:lnTo>
                    <a:lnTo>
                      <a:pt x="986" y="255"/>
                    </a:lnTo>
                    <a:lnTo>
                      <a:pt x="986" y="255"/>
                    </a:lnTo>
                    <a:lnTo>
                      <a:pt x="994" y="264"/>
                    </a:lnTo>
                    <a:lnTo>
                      <a:pt x="1004" y="271"/>
                    </a:lnTo>
                    <a:lnTo>
                      <a:pt x="1012" y="276"/>
                    </a:lnTo>
                    <a:lnTo>
                      <a:pt x="1022" y="277"/>
                    </a:lnTo>
                    <a:lnTo>
                      <a:pt x="1032" y="276"/>
                    </a:lnTo>
                    <a:lnTo>
                      <a:pt x="1042" y="273"/>
                    </a:lnTo>
                    <a:lnTo>
                      <a:pt x="1050" y="267"/>
                    </a:lnTo>
                    <a:lnTo>
                      <a:pt x="1061" y="262"/>
                    </a:lnTo>
                    <a:lnTo>
                      <a:pt x="1081" y="249"/>
                    </a:lnTo>
                    <a:lnTo>
                      <a:pt x="1103" y="235"/>
                    </a:lnTo>
                    <a:lnTo>
                      <a:pt x="1116" y="230"/>
                    </a:lnTo>
                    <a:lnTo>
                      <a:pt x="1128" y="225"/>
                    </a:lnTo>
                    <a:lnTo>
                      <a:pt x="1141" y="223"/>
                    </a:lnTo>
                    <a:lnTo>
                      <a:pt x="1154" y="221"/>
                    </a:lnTo>
                    <a:lnTo>
                      <a:pt x="1154" y="221"/>
                    </a:lnTo>
                    <a:lnTo>
                      <a:pt x="1172" y="223"/>
                    </a:lnTo>
                    <a:lnTo>
                      <a:pt x="1189" y="225"/>
                    </a:lnTo>
                    <a:lnTo>
                      <a:pt x="1204" y="228"/>
                    </a:lnTo>
                    <a:lnTo>
                      <a:pt x="1218" y="234"/>
                    </a:lnTo>
                    <a:lnTo>
                      <a:pt x="1231" y="239"/>
                    </a:lnTo>
                    <a:lnTo>
                      <a:pt x="1243" y="246"/>
                    </a:lnTo>
                    <a:lnTo>
                      <a:pt x="1253" y="255"/>
                    </a:lnTo>
                    <a:lnTo>
                      <a:pt x="1263" y="263"/>
                    </a:lnTo>
                    <a:lnTo>
                      <a:pt x="1270" y="273"/>
                    </a:lnTo>
                    <a:lnTo>
                      <a:pt x="1277" y="283"/>
                    </a:lnTo>
                    <a:lnTo>
                      <a:pt x="1282" y="294"/>
                    </a:lnTo>
                    <a:lnTo>
                      <a:pt x="1286" y="305"/>
                    </a:lnTo>
                    <a:lnTo>
                      <a:pt x="1291" y="316"/>
                    </a:lnTo>
                    <a:lnTo>
                      <a:pt x="1292" y="329"/>
                    </a:lnTo>
                    <a:lnTo>
                      <a:pt x="1293" y="341"/>
                    </a:lnTo>
                    <a:lnTo>
                      <a:pt x="1293" y="353"/>
                    </a:lnTo>
                    <a:lnTo>
                      <a:pt x="1293" y="353"/>
                    </a:lnTo>
                    <a:lnTo>
                      <a:pt x="1292" y="365"/>
                    </a:lnTo>
                    <a:lnTo>
                      <a:pt x="1291" y="378"/>
                    </a:lnTo>
                    <a:lnTo>
                      <a:pt x="1286" y="389"/>
                    </a:lnTo>
                    <a:lnTo>
                      <a:pt x="1282" y="401"/>
                    </a:lnTo>
                    <a:lnTo>
                      <a:pt x="1277" y="413"/>
                    </a:lnTo>
                    <a:lnTo>
                      <a:pt x="1271" y="422"/>
                    </a:lnTo>
                    <a:lnTo>
                      <a:pt x="1263" y="434"/>
                    </a:lnTo>
                    <a:lnTo>
                      <a:pt x="1254" y="442"/>
                    </a:lnTo>
                    <a:lnTo>
                      <a:pt x="1246" y="452"/>
                    </a:lnTo>
                    <a:lnTo>
                      <a:pt x="1235" y="459"/>
                    </a:lnTo>
                    <a:lnTo>
                      <a:pt x="1224" y="466"/>
                    </a:lnTo>
                    <a:lnTo>
                      <a:pt x="1211" y="471"/>
                    </a:lnTo>
                    <a:lnTo>
                      <a:pt x="1198" y="477"/>
                    </a:lnTo>
                    <a:lnTo>
                      <a:pt x="1183" y="480"/>
                    </a:lnTo>
                    <a:lnTo>
                      <a:pt x="1169" y="483"/>
                    </a:lnTo>
                    <a:lnTo>
                      <a:pt x="1152" y="483"/>
                    </a:lnTo>
                    <a:lnTo>
                      <a:pt x="1152" y="483"/>
                    </a:lnTo>
                    <a:lnTo>
                      <a:pt x="1141" y="481"/>
                    </a:lnTo>
                    <a:lnTo>
                      <a:pt x="1130" y="478"/>
                    </a:lnTo>
                    <a:lnTo>
                      <a:pt x="1119" y="474"/>
                    </a:lnTo>
                    <a:lnTo>
                      <a:pt x="1107" y="469"/>
                    </a:lnTo>
                    <a:lnTo>
                      <a:pt x="1085" y="456"/>
                    </a:lnTo>
                    <a:lnTo>
                      <a:pt x="1063" y="442"/>
                    </a:lnTo>
                    <a:lnTo>
                      <a:pt x="1042" y="429"/>
                    </a:lnTo>
                    <a:lnTo>
                      <a:pt x="1032" y="425"/>
                    </a:lnTo>
                    <a:lnTo>
                      <a:pt x="1022" y="422"/>
                    </a:lnTo>
                    <a:lnTo>
                      <a:pt x="1012" y="421"/>
                    </a:lnTo>
                    <a:lnTo>
                      <a:pt x="1004" y="422"/>
                    </a:lnTo>
                    <a:lnTo>
                      <a:pt x="996" y="427"/>
                    </a:lnTo>
                    <a:lnTo>
                      <a:pt x="987" y="434"/>
                    </a:lnTo>
                    <a:lnTo>
                      <a:pt x="987" y="434"/>
                    </a:lnTo>
                    <a:lnTo>
                      <a:pt x="982" y="441"/>
                    </a:lnTo>
                    <a:lnTo>
                      <a:pt x="976" y="450"/>
                    </a:lnTo>
                    <a:lnTo>
                      <a:pt x="972" y="463"/>
                    </a:lnTo>
                    <a:lnTo>
                      <a:pt x="969" y="476"/>
                    </a:lnTo>
                    <a:lnTo>
                      <a:pt x="966" y="491"/>
                    </a:lnTo>
                    <a:lnTo>
                      <a:pt x="964" y="506"/>
                    </a:lnTo>
                    <a:lnTo>
                      <a:pt x="962" y="543"/>
                    </a:lnTo>
                    <a:lnTo>
                      <a:pt x="961" y="583"/>
                    </a:lnTo>
                    <a:lnTo>
                      <a:pt x="962" y="627"/>
                    </a:lnTo>
                    <a:lnTo>
                      <a:pt x="966" y="717"/>
                    </a:lnTo>
                    <a:lnTo>
                      <a:pt x="966" y="717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ś1îḑê">
                <a:extLst>
                  <a:ext uri="{FF2B5EF4-FFF2-40B4-BE49-F238E27FC236}">
                    <a16:creationId xmlns:a16="http://schemas.microsoft.com/office/drawing/2014/main" id="{0D256472-8634-3C48-8923-FC348D65E6C4}"/>
                  </a:ext>
                </a:extLst>
              </p:cNvPr>
              <p:cNvSpPr/>
              <p:nvPr/>
            </p:nvSpPr>
            <p:spPr bwMode="auto">
              <a:xfrm>
                <a:off x="4289425" y="3621087"/>
                <a:ext cx="1154113" cy="2111375"/>
              </a:xfrm>
              <a:custGeom>
                <a:avLst/>
                <a:gdLst>
                  <a:gd name="T0" fmla="*/ 10 w 727"/>
                  <a:gd name="T1" fmla="*/ 775 h 1330"/>
                  <a:gd name="T2" fmla="*/ 18 w 727"/>
                  <a:gd name="T3" fmla="*/ 708 h 1330"/>
                  <a:gd name="T4" fmla="*/ 52 w 727"/>
                  <a:gd name="T5" fmla="*/ 692 h 1330"/>
                  <a:gd name="T6" fmla="*/ 137 w 727"/>
                  <a:gd name="T7" fmla="*/ 731 h 1330"/>
                  <a:gd name="T8" fmla="*/ 187 w 727"/>
                  <a:gd name="T9" fmla="*/ 737 h 1330"/>
                  <a:gd name="T10" fmla="*/ 239 w 727"/>
                  <a:gd name="T11" fmla="*/ 716 h 1330"/>
                  <a:gd name="T12" fmla="*/ 268 w 727"/>
                  <a:gd name="T13" fmla="*/ 676 h 1330"/>
                  <a:gd name="T14" fmla="*/ 277 w 727"/>
                  <a:gd name="T15" fmla="*/ 624 h 1330"/>
                  <a:gd name="T16" fmla="*/ 256 w 727"/>
                  <a:gd name="T17" fmla="*/ 553 h 1330"/>
                  <a:gd name="T18" fmla="*/ 219 w 727"/>
                  <a:gd name="T19" fmla="*/ 518 h 1330"/>
                  <a:gd name="T20" fmla="*/ 177 w 727"/>
                  <a:gd name="T21" fmla="*/ 505 h 1330"/>
                  <a:gd name="T22" fmla="*/ 117 w 727"/>
                  <a:gd name="T23" fmla="*/ 516 h 1330"/>
                  <a:gd name="T24" fmla="*/ 45 w 727"/>
                  <a:gd name="T25" fmla="*/ 561 h 1330"/>
                  <a:gd name="T26" fmla="*/ 22 w 727"/>
                  <a:gd name="T27" fmla="*/ 557 h 1330"/>
                  <a:gd name="T28" fmla="*/ 3 w 727"/>
                  <a:gd name="T29" fmla="*/ 492 h 1330"/>
                  <a:gd name="T30" fmla="*/ 4 w 727"/>
                  <a:gd name="T31" fmla="*/ 273 h 1330"/>
                  <a:gd name="T32" fmla="*/ 247 w 727"/>
                  <a:gd name="T33" fmla="*/ 272 h 1330"/>
                  <a:gd name="T34" fmla="*/ 298 w 727"/>
                  <a:gd name="T35" fmla="*/ 251 h 1330"/>
                  <a:gd name="T36" fmla="*/ 299 w 727"/>
                  <a:gd name="T37" fmla="*/ 231 h 1330"/>
                  <a:gd name="T38" fmla="*/ 254 w 727"/>
                  <a:gd name="T39" fmla="*/ 158 h 1330"/>
                  <a:gd name="T40" fmla="*/ 244 w 727"/>
                  <a:gd name="T41" fmla="*/ 100 h 1330"/>
                  <a:gd name="T42" fmla="*/ 256 w 727"/>
                  <a:gd name="T43" fmla="*/ 58 h 1330"/>
                  <a:gd name="T44" fmla="*/ 292 w 727"/>
                  <a:gd name="T45" fmla="*/ 21 h 1330"/>
                  <a:gd name="T46" fmla="*/ 362 w 727"/>
                  <a:gd name="T47" fmla="*/ 0 h 1330"/>
                  <a:gd name="T48" fmla="*/ 414 w 727"/>
                  <a:gd name="T49" fmla="*/ 9 h 1330"/>
                  <a:gd name="T50" fmla="*/ 456 w 727"/>
                  <a:gd name="T51" fmla="*/ 38 h 1330"/>
                  <a:gd name="T52" fmla="*/ 476 w 727"/>
                  <a:gd name="T53" fmla="*/ 90 h 1330"/>
                  <a:gd name="T54" fmla="*/ 469 w 727"/>
                  <a:gd name="T55" fmla="*/ 140 h 1330"/>
                  <a:gd name="T56" fmla="*/ 430 w 727"/>
                  <a:gd name="T57" fmla="*/ 225 h 1330"/>
                  <a:gd name="T58" fmla="*/ 446 w 727"/>
                  <a:gd name="T59" fmla="*/ 259 h 1330"/>
                  <a:gd name="T60" fmla="*/ 544 w 727"/>
                  <a:gd name="T61" fmla="*/ 267 h 1330"/>
                  <a:gd name="T62" fmla="*/ 727 w 727"/>
                  <a:gd name="T63" fmla="*/ 427 h 1330"/>
                  <a:gd name="T64" fmla="*/ 718 w 727"/>
                  <a:gd name="T65" fmla="*/ 539 h 1330"/>
                  <a:gd name="T66" fmla="*/ 697 w 727"/>
                  <a:gd name="T67" fmla="*/ 562 h 1330"/>
                  <a:gd name="T68" fmla="*/ 667 w 727"/>
                  <a:gd name="T69" fmla="*/ 551 h 1330"/>
                  <a:gd name="T70" fmla="*/ 594 w 727"/>
                  <a:gd name="T71" fmla="*/ 509 h 1330"/>
                  <a:gd name="T72" fmla="*/ 544 w 727"/>
                  <a:gd name="T73" fmla="*/ 506 h 1330"/>
                  <a:gd name="T74" fmla="*/ 496 w 727"/>
                  <a:gd name="T75" fmla="*/ 529 h 1330"/>
                  <a:gd name="T76" fmla="*/ 467 w 727"/>
                  <a:gd name="T77" fmla="*/ 572 h 1330"/>
                  <a:gd name="T78" fmla="*/ 458 w 727"/>
                  <a:gd name="T79" fmla="*/ 655 h 1330"/>
                  <a:gd name="T80" fmla="*/ 479 w 727"/>
                  <a:gd name="T81" fmla="*/ 702 h 1330"/>
                  <a:gd name="T82" fmla="*/ 521 w 727"/>
                  <a:gd name="T83" fmla="*/ 731 h 1330"/>
                  <a:gd name="T84" fmla="*/ 570 w 727"/>
                  <a:gd name="T85" fmla="*/ 737 h 1330"/>
                  <a:gd name="T86" fmla="*/ 651 w 727"/>
                  <a:gd name="T87" fmla="*/ 704 h 1330"/>
                  <a:gd name="T88" fmla="*/ 703 w 727"/>
                  <a:gd name="T89" fmla="*/ 694 h 1330"/>
                  <a:gd name="T90" fmla="*/ 717 w 727"/>
                  <a:gd name="T91" fmla="*/ 722 h 1330"/>
                  <a:gd name="T92" fmla="*/ 723 w 727"/>
                  <a:gd name="T93" fmla="*/ 993 h 1330"/>
                  <a:gd name="T94" fmla="*/ 504 w 727"/>
                  <a:gd name="T95" fmla="*/ 993 h 1330"/>
                  <a:gd name="T96" fmla="*/ 464 w 727"/>
                  <a:gd name="T97" fmla="*/ 1005 h 1330"/>
                  <a:gd name="T98" fmla="*/ 461 w 727"/>
                  <a:gd name="T99" fmla="*/ 1053 h 1330"/>
                  <a:gd name="T100" fmla="*/ 509 w 727"/>
                  <a:gd name="T101" fmla="*/ 1161 h 1330"/>
                  <a:gd name="T102" fmla="*/ 513 w 727"/>
                  <a:gd name="T103" fmla="*/ 1217 h 1330"/>
                  <a:gd name="T104" fmla="*/ 488 w 727"/>
                  <a:gd name="T105" fmla="*/ 1275 h 1330"/>
                  <a:gd name="T106" fmla="*/ 439 w 727"/>
                  <a:gd name="T107" fmla="*/ 1314 h 1330"/>
                  <a:gd name="T108" fmla="*/ 390 w 727"/>
                  <a:gd name="T109" fmla="*/ 1328 h 1330"/>
                  <a:gd name="T110" fmla="*/ 330 w 727"/>
                  <a:gd name="T111" fmla="*/ 1324 h 1330"/>
                  <a:gd name="T112" fmla="*/ 279 w 727"/>
                  <a:gd name="T113" fmla="*/ 1291 h 1330"/>
                  <a:gd name="T114" fmla="*/ 253 w 727"/>
                  <a:gd name="T115" fmla="*/ 1225 h 1330"/>
                  <a:gd name="T116" fmla="*/ 260 w 727"/>
                  <a:gd name="T117" fmla="*/ 1148 h 1330"/>
                  <a:gd name="T118" fmla="*/ 307 w 727"/>
                  <a:gd name="T119" fmla="*/ 1046 h 1330"/>
                  <a:gd name="T120" fmla="*/ 303 w 727"/>
                  <a:gd name="T121" fmla="*/ 1005 h 1330"/>
                  <a:gd name="T122" fmla="*/ 215 w 727"/>
                  <a:gd name="T123" fmla="*/ 993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7" h="1330">
                    <a:moveTo>
                      <a:pt x="10" y="996"/>
                    </a:moveTo>
                    <a:lnTo>
                      <a:pt x="10" y="996"/>
                    </a:lnTo>
                    <a:lnTo>
                      <a:pt x="8" y="899"/>
                    </a:lnTo>
                    <a:lnTo>
                      <a:pt x="10" y="813"/>
                    </a:lnTo>
                    <a:lnTo>
                      <a:pt x="10" y="775"/>
                    </a:lnTo>
                    <a:lnTo>
                      <a:pt x="12" y="744"/>
                    </a:lnTo>
                    <a:lnTo>
                      <a:pt x="14" y="722"/>
                    </a:lnTo>
                    <a:lnTo>
                      <a:pt x="17" y="713"/>
                    </a:lnTo>
                    <a:lnTo>
                      <a:pt x="18" y="708"/>
                    </a:lnTo>
                    <a:lnTo>
                      <a:pt x="18" y="708"/>
                    </a:lnTo>
                    <a:lnTo>
                      <a:pt x="22" y="699"/>
                    </a:lnTo>
                    <a:lnTo>
                      <a:pt x="29" y="695"/>
                    </a:lnTo>
                    <a:lnTo>
                      <a:pt x="35" y="692"/>
                    </a:lnTo>
                    <a:lnTo>
                      <a:pt x="43" y="691"/>
                    </a:lnTo>
                    <a:lnTo>
                      <a:pt x="52" y="692"/>
                    </a:lnTo>
                    <a:lnTo>
                      <a:pt x="60" y="695"/>
                    </a:lnTo>
                    <a:lnTo>
                      <a:pt x="79" y="705"/>
                    </a:lnTo>
                    <a:lnTo>
                      <a:pt x="102" y="716"/>
                    </a:lnTo>
                    <a:lnTo>
                      <a:pt x="124" y="727"/>
                    </a:lnTo>
                    <a:lnTo>
                      <a:pt x="137" y="731"/>
                    </a:lnTo>
                    <a:lnTo>
                      <a:pt x="149" y="736"/>
                    </a:lnTo>
                    <a:lnTo>
                      <a:pt x="162" y="738"/>
                    </a:lnTo>
                    <a:lnTo>
                      <a:pt x="173" y="738"/>
                    </a:lnTo>
                    <a:lnTo>
                      <a:pt x="173" y="738"/>
                    </a:lnTo>
                    <a:lnTo>
                      <a:pt x="187" y="737"/>
                    </a:lnTo>
                    <a:lnTo>
                      <a:pt x="198" y="736"/>
                    </a:lnTo>
                    <a:lnTo>
                      <a:pt x="211" y="733"/>
                    </a:lnTo>
                    <a:lnTo>
                      <a:pt x="221" y="729"/>
                    </a:lnTo>
                    <a:lnTo>
                      <a:pt x="230" y="723"/>
                    </a:lnTo>
                    <a:lnTo>
                      <a:pt x="239" y="716"/>
                    </a:lnTo>
                    <a:lnTo>
                      <a:pt x="246" y="709"/>
                    </a:lnTo>
                    <a:lnTo>
                      <a:pt x="253" y="702"/>
                    </a:lnTo>
                    <a:lnTo>
                      <a:pt x="258" y="694"/>
                    </a:lnTo>
                    <a:lnTo>
                      <a:pt x="264" y="685"/>
                    </a:lnTo>
                    <a:lnTo>
                      <a:pt x="268" y="676"/>
                    </a:lnTo>
                    <a:lnTo>
                      <a:pt x="271" y="666"/>
                    </a:lnTo>
                    <a:lnTo>
                      <a:pt x="274" y="656"/>
                    </a:lnTo>
                    <a:lnTo>
                      <a:pt x="275" y="645"/>
                    </a:lnTo>
                    <a:lnTo>
                      <a:pt x="277" y="624"/>
                    </a:lnTo>
                    <a:lnTo>
                      <a:pt x="277" y="624"/>
                    </a:lnTo>
                    <a:lnTo>
                      <a:pt x="274" y="603"/>
                    </a:lnTo>
                    <a:lnTo>
                      <a:pt x="270" y="582"/>
                    </a:lnTo>
                    <a:lnTo>
                      <a:pt x="265" y="572"/>
                    </a:lnTo>
                    <a:lnTo>
                      <a:pt x="261" y="562"/>
                    </a:lnTo>
                    <a:lnTo>
                      <a:pt x="256" y="553"/>
                    </a:lnTo>
                    <a:lnTo>
                      <a:pt x="250" y="544"/>
                    </a:lnTo>
                    <a:lnTo>
                      <a:pt x="243" y="537"/>
                    </a:lnTo>
                    <a:lnTo>
                      <a:pt x="236" y="530"/>
                    </a:lnTo>
                    <a:lnTo>
                      <a:pt x="228" y="523"/>
                    </a:lnTo>
                    <a:lnTo>
                      <a:pt x="219" y="518"/>
                    </a:lnTo>
                    <a:lnTo>
                      <a:pt x="209" y="513"/>
                    </a:lnTo>
                    <a:lnTo>
                      <a:pt x="200" y="509"/>
                    </a:lnTo>
                    <a:lnTo>
                      <a:pt x="189" y="506"/>
                    </a:lnTo>
                    <a:lnTo>
                      <a:pt x="177" y="505"/>
                    </a:lnTo>
                    <a:lnTo>
                      <a:pt x="177" y="505"/>
                    </a:lnTo>
                    <a:lnTo>
                      <a:pt x="163" y="505"/>
                    </a:lnTo>
                    <a:lnTo>
                      <a:pt x="151" y="506"/>
                    </a:lnTo>
                    <a:lnTo>
                      <a:pt x="138" y="509"/>
                    </a:lnTo>
                    <a:lnTo>
                      <a:pt x="127" y="512"/>
                    </a:lnTo>
                    <a:lnTo>
                      <a:pt x="117" y="516"/>
                    </a:lnTo>
                    <a:lnTo>
                      <a:pt x="109" y="520"/>
                    </a:lnTo>
                    <a:lnTo>
                      <a:pt x="92" y="532"/>
                    </a:lnTo>
                    <a:lnTo>
                      <a:pt x="66" y="551"/>
                    </a:lnTo>
                    <a:lnTo>
                      <a:pt x="52" y="558"/>
                    </a:lnTo>
                    <a:lnTo>
                      <a:pt x="45" y="561"/>
                    </a:lnTo>
                    <a:lnTo>
                      <a:pt x="38" y="562"/>
                    </a:lnTo>
                    <a:lnTo>
                      <a:pt x="38" y="562"/>
                    </a:lnTo>
                    <a:lnTo>
                      <a:pt x="33" y="562"/>
                    </a:lnTo>
                    <a:lnTo>
                      <a:pt x="29" y="561"/>
                    </a:lnTo>
                    <a:lnTo>
                      <a:pt x="22" y="557"/>
                    </a:lnTo>
                    <a:lnTo>
                      <a:pt x="17" y="548"/>
                    </a:lnTo>
                    <a:lnTo>
                      <a:pt x="12" y="539"/>
                    </a:lnTo>
                    <a:lnTo>
                      <a:pt x="8" y="526"/>
                    </a:lnTo>
                    <a:lnTo>
                      <a:pt x="5" y="511"/>
                    </a:lnTo>
                    <a:lnTo>
                      <a:pt x="3" y="492"/>
                    </a:lnTo>
                    <a:lnTo>
                      <a:pt x="1" y="474"/>
                    </a:lnTo>
                    <a:lnTo>
                      <a:pt x="0" y="430"/>
                    </a:lnTo>
                    <a:lnTo>
                      <a:pt x="0" y="381"/>
                    </a:lnTo>
                    <a:lnTo>
                      <a:pt x="4" y="273"/>
                    </a:lnTo>
                    <a:lnTo>
                      <a:pt x="4" y="273"/>
                    </a:lnTo>
                    <a:lnTo>
                      <a:pt x="114" y="277"/>
                    </a:lnTo>
                    <a:lnTo>
                      <a:pt x="165" y="277"/>
                    </a:lnTo>
                    <a:lnTo>
                      <a:pt x="209" y="276"/>
                    </a:lnTo>
                    <a:lnTo>
                      <a:pt x="229" y="274"/>
                    </a:lnTo>
                    <a:lnTo>
                      <a:pt x="247" y="272"/>
                    </a:lnTo>
                    <a:lnTo>
                      <a:pt x="263" y="269"/>
                    </a:lnTo>
                    <a:lnTo>
                      <a:pt x="277" y="265"/>
                    </a:lnTo>
                    <a:lnTo>
                      <a:pt x="286" y="260"/>
                    </a:lnTo>
                    <a:lnTo>
                      <a:pt x="295" y="253"/>
                    </a:lnTo>
                    <a:lnTo>
                      <a:pt x="298" y="251"/>
                    </a:lnTo>
                    <a:lnTo>
                      <a:pt x="299" y="246"/>
                    </a:lnTo>
                    <a:lnTo>
                      <a:pt x="300" y="242"/>
                    </a:lnTo>
                    <a:lnTo>
                      <a:pt x="300" y="238"/>
                    </a:lnTo>
                    <a:lnTo>
                      <a:pt x="300" y="238"/>
                    </a:lnTo>
                    <a:lnTo>
                      <a:pt x="299" y="231"/>
                    </a:lnTo>
                    <a:lnTo>
                      <a:pt x="298" y="225"/>
                    </a:lnTo>
                    <a:lnTo>
                      <a:pt x="291" y="211"/>
                    </a:lnTo>
                    <a:lnTo>
                      <a:pt x="270" y="184"/>
                    </a:lnTo>
                    <a:lnTo>
                      <a:pt x="260" y="168"/>
                    </a:lnTo>
                    <a:lnTo>
                      <a:pt x="254" y="158"/>
                    </a:lnTo>
                    <a:lnTo>
                      <a:pt x="250" y="149"/>
                    </a:lnTo>
                    <a:lnTo>
                      <a:pt x="247" y="139"/>
                    </a:lnTo>
                    <a:lnTo>
                      <a:pt x="244" y="126"/>
                    </a:lnTo>
                    <a:lnTo>
                      <a:pt x="244" y="114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46" y="88"/>
                    </a:lnTo>
                    <a:lnTo>
                      <a:pt x="247" y="77"/>
                    </a:lnTo>
                    <a:lnTo>
                      <a:pt x="251" y="68"/>
                    </a:lnTo>
                    <a:lnTo>
                      <a:pt x="256" y="58"/>
                    </a:lnTo>
                    <a:lnTo>
                      <a:pt x="261" y="49"/>
                    </a:lnTo>
                    <a:lnTo>
                      <a:pt x="268" y="41"/>
                    </a:lnTo>
                    <a:lnTo>
                      <a:pt x="275" y="34"/>
                    </a:lnTo>
                    <a:lnTo>
                      <a:pt x="284" y="27"/>
                    </a:lnTo>
                    <a:lnTo>
                      <a:pt x="292" y="21"/>
                    </a:lnTo>
                    <a:lnTo>
                      <a:pt x="300" y="16"/>
                    </a:lnTo>
                    <a:lnTo>
                      <a:pt x="310" y="12"/>
                    </a:lnTo>
                    <a:lnTo>
                      <a:pt x="320" y="7"/>
                    </a:lnTo>
                    <a:lnTo>
                      <a:pt x="341" y="2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383" y="0"/>
                    </a:lnTo>
                    <a:lnTo>
                      <a:pt x="394" y="3"/>
                    </a:lnTo>
                    <a:lnTo>
                      <a:pt x="404" y="5"/>
                    </a:lnTo>
                    <a:lnTo>
                      <a:pt x="414" y="9"/>
                    </a:lnTo>
                    <a:lnTo>
                      <a:pt x="423" y="13"/>
                    </a:lnTo>
                    <a:lnTo>
                      <a:pt x="432" y="17"/>
                    </a:lnTo>
                    <a:lnTo>
                      <a:pt x="440" y="24"/>
                    </a:lnTo>
                    <a:lnTo>
                      <a:pt x="449" y="31"/>
                    </a:lnTo>
                    <a:lnTo>
                      <a:pt x="456" y="38"/>
                    </a:lnTo>
                    <a:lnTo>
                      <a:pt x="461" y="47"/>
                    </a:lnTo>
                    <a:lnTo>
                      <a:pt x="467" y="56"/>
                    </a:lnTo>
                    <a:lnTo>
                      <a:pt x="471" y="66"/>
                    </a:lnTo>
                    <a:lnTo>
                      <a:pt x="474" y="77"/>
                    </a:lnTo>
                    <a:lnTo>
                      <a:pt x="476" y="90"/>
                    </a:lnTo>
                    <a:lnTo>
                      <a:pt x="476" y="102"/>
                    </a:lnTo>
                    <a:lnTo>
                      <a:pt x="476" y="102"/>
                    </a:lnTo>
                    <a:lnTo>
                      <a:pt x="476" y="115"/>
                    </a:lnTo>
                    <a:lnTo>
                      <a:pt x="474" y="128"/>
                    </a:lnTo>
                    <a:lnTo>
                      <a:pt x="469" y="140"/>
                    </a:lnTo>
                    <a:lnTo>
                      <a:pt x="465" y="151"/>
                    </a:lnTo>
                    <a:lnTo>
                      <a:pt x="454" y="175"/>
                    </a:lnTo>
                    <a:lnTo>
                      <a:pt x="443" y="196"/>
                    </a:lnTo>
                    <a:lnTo>
                      <a:pt x="433" y="217"/>
                    </a:lnTo>
                    <a:lnTo>
                      <a:pt x="430" y="225"/>
                    </a:lnTo>
                    <a:lnTo>
                      <a:pt x="429" y="234"/>
                    </a:lnTo>
                    <a:lnTo>
                      <a:pt x="430" y="241"/>
                    </a:lnTo>
                    <a:lnTo>
                      <a:pt x="433" y="248"/>
                    </a:lnTo>
                    <a:lnTo>
                      <a:pt x="439" y="253"/>
                    </a:lnTo>
                    <a:lnTo>
                      <a:pt x="446" y="259"/>
                    </a:lnTo>
                    <a:lnTo>
                      <a:pt x="446" y="259"/>
                    </a:lnTo>
                    <a:lnTo>
                      <a:pt x="460" y="262"/>
                    </a:lnTo>
                    <a:lnTo>
                      <a:pt x="481" y="265"/>
                    </a:lnTo>
                    <a:lnTo>
                      <a:pt x="509" y="266"/>
                    </a:lnTo>
                    <a:lnTo>
                      <a:pt x="544" y="267"/>
                    </a:lnTo>
                    <a:lnTo>
                      <a:pt x="626" y="269"/>
                    </a:lnTo>
                    <a:lnTo>
                      <a:pt x="718" y="267"/>
                    </a:lnTo>
                    <a:lnTo>
                      <a:pt x="718" y="267"/>
                    </a:lnTo>
                    <a:lnTo>
                      <a:pt x="725" y="376"/>
                    </a:lnTo>
                    <a:lnTo>
                      <a:pt x="727" y="427"/>
                    </a:lnTo>
                    <a:lnTo>
                      <a:pt x="727" y="471"/>
                    </a:lnTo>
                    <a:lnTo>
                      <a:pt x="727" y="491"/>
                    </a:lnTo>
                    <a:lnTo>
                      <a:pt x="724" y="509"/>
                    </a:lnTo>
                    <a:lnTo>
                      <a:pt x="723" y="525"/>
                    </a:lnTo>
                    <a:lnTo>
                      <a:pt x="718" y="539"/>
                    </a:lnTo>
                    <a:lnTo>
                      <a:pt x="714" y="548"/>
                    </a:lnTo>
                    <a:lnTo>
                      <a:pt x="709" y="557"/>
                    </a:lnTo>
                    <a:lnTo>
                      <a:pt x="706" y="558"/>
                    </a:lnTo>
                    <a:lnTo>
                      <a:pt x="702" y="561"/>
                    </a:lnTo>
                    <a:lnTo>
                      <a:pt x="697" y="562"/>
                    </a:lnTo>
                    <a:lnTo>
                      <a:pt x="693" y="562"/>
                    </a:lnTo>
                    <a:lnTo>
                      <a:pt x="693" y="562"/>
                    </a:lnTo>
                    <a:lnTo>
                      <a:pt x="686" y="561"/>
                    </a:lnTo>
                    <a:lnTo>
                      <a:pt x="681" y="558"/>
                    </a:lnTo>
                    <a:lnTo>
                      <a:pt x="667" y="551"/>
                    </a:lnTo>
                    <a:lnTo>
                      <a:pt x="639" y="532"/>
                    </a:lnTo>
                    <a:lnTo>
                      <a:pt x="623" y="520"/>
                    </a:lnTo>
                    <a:lnTo>
                      <a:pt x="613" y="516"/>
                    </a:lnTo>
                    <a:lnTo>
                      <a:pt x="604" y="512"/>
                    </a:lnTo>
                    <a:lnTo>
                      <a:pt x="594" y="509"/>
                    </a:lnTo>
                    <a:lnTo>
                      <a:pt x="581" y="506"/>
                    </a:lnTo>
                    <a:lnTo>
                      <a:pt x="569" y="505"/>
                    </a:lnTo>
                    <a:lnTo>
                      <a:pt x="555" y="505"/>
                    </a:lnTo>
                    <a:lnTo>
                      <a:pt x="555" y="505"/>
                    </a:lnTo>
                    <a:lnTo>
                      <a:pt x="544" y="506"/>
                    </a:lnTo>
                    <a:lnTo>
                      <a:pt x="532" y="509"/>
                    </a:lnTo>
                    <a:lnTo>
                      <a:pt x="523" y="513"/>
                    </a:lnTo>
                    <a:lnTo>
                      <a:pt x="513" y="518"/>
                    </a:lnTo>
                    <a:lnTo>
                      <a:pt x="504" y="523"/>
                    </a:lnTo>
                    <a:lnTo>
                      <a:pt x="496" y="529"/>
                    </a:lnTo>
                    <a:lnTo>
                      <a:pt x="489" y="537"/>
                    </a:lnTo>
                    <a:lnTo>
                      <a:pt x="482" y="544"/>
                    </a:lnTo>
                    <a:lnTo>
                      <a:pt x="476" y="553"/>
                    </a:lnTo>
                    <a:lnTo>
                      <a:pt x="471" y="562"/>
                    </a:lnTo>
                    <a:lnTo>
                      <a:pt x="467" y="572"/>
                    </a:lnTo>
                    <a:lnTo>
                      <a:pt x="463" y="582"/>
                    </a:lnTo>
                    <a:lnTo>
                      <a:pt x="457" y="603"/>
                    </a:lnTo>
                    <a:lnTo>
                      <a:pt x="456" y="624"/>
                    </a:lnTo>
                    <a:lnTo>
                      <a:pt x="456" y="645"/>
                    </a:lnTo>
                    <a:lnTo>
                      <a:pt x="458" y="655"/>
                    </a:lnTo>
                    <a:lnTo>
                      <a:pt x="460" y="666"/>
                    </a:lnTo>
                    <a:lnTo>
                      <a:pt x="464" y="676"/>
                    </a:lnTo>
                    <a:lnTo>
                      <a:pt x="468" y="684"/>
                    </a:lnTo>
                    <a:lnTo>
                      <a:pt x="472" y="694"/>
                    </a:lnTo>
                    <a:lnTo>
                      <a:pt x="479" y="702"/>
                    </a:lnTo>
                    <a:lnTo>
                      <a:pt x="486" y="709"/>
                    </a:lnTo>
                    <a:lnTo>
                      <a:pt x="493" y="716"/>
                    </a:lnTo>
                    <a:lnTo>
                      <a:pt x="502" y="723"/>
                    </a:lnTo>
                    <a:lnTo>
                      <a:pt x="511" y="727"/>
                    </a:lnTo>
                    <a:lnTo>
                      <a:pt x="521" y="731"/>
                    </a:lnTo>
                    <a:lnTo>
                      <a:pt x="532" y="736"/>
                    </a:lnTo>
                    <a:lnTo>
                      <a:pt x="545" y="737"/>
                    </a:lnTo>
                    <a:lnTo>
                      <a:pt x="558" y="738"/>
                    </a:lnTo>
                    <a:lnTo>
                      <a:pt x="558" y="738"/>
                    </a:lnTo>
                    <a:lnTo>
                      <a:pt x="570" y="737"/>
                    </a:lnTo>
                    <a:lnTo>
                      <a:pt x="583" y="736"/>
                    </a:lnTo>
                    <a:lnTo>
                      <a:pt x="595" y="731"/>
                    </a:lnTo>
                    <a:lnTo>
                      <a:pt x="606" y="727"/>
                    </a:lnTo>
                    <a:lnTo>
                      <a:pt x="630" y="716"/>
                    </a:lnTo>
                    <a:lnTo>
                      <a:pt x="651" y="704"/>
                    </a:lnTo>
                    <a:lnTo>
                      <a:pt x="672" y="695"/>
                    </a:lnTo>
                    <a:lnTo>
                      <a:pt x="681" y="692"/>
                    </a:lnTo>
                    <a:lnTo>
                      <a:pt x="689" y="691"/>
                    </a:lnTo>
                    <a:lnTo>
                      <a:pt x="696" y="691"/>
                    </a:lnTo>
                    <a:lnTo>
                      <a:pt x="703" y="694"/>
                    </a:lnTo>
                    <a:lnTo>
                      <a:pt x="709" y="699"/>
                    </a:lnTo>
                    <a:lnTo>
                      <a:pt x="714" y="708"/>
                    </a:lnTo>
                    <a:lnTo>
                      <a:pt x="714" y="708"/>
                    </a:lnTo>
                    <a:lnTo>
                      <a:pt x="716" y="713"/>
                    </a:lnTo>
                    <a:lnTo>
                      <a:pt x="717" y="722"/>
                    </a:lnTo>
                    <a:lnTo>
                      <a:pt x="720" y="744"/>
                    </a:lnTo>
                    <a:lnTo>
                      <a:pt x="721" y="773"/>
                    </a:lnTo>
                    <a:lnTo>
                      <a:pt x="723" y="810"/>
                    </a:lnTo>
                    <a:lnTo>
                      <a:pt x="724" y="896"/>
                    </a:lnTo>
                    <a:lnTo>
                      <a:pt x="723" y="993"/>
                    </a:lnTo>
                    <a:lnTo>
                      <a:pt x="723" y="993"/>
                    </a:lnTo>
                    <a:lnTo>
                      <a:pt x="637" y="991"/>
                    </a:lnTo>
                    <a:lnTo>
                      <a:pt x="562" y="990"/>
                    </a:lnTo>
                    <a:lnTo>
                      <a:pt x="531" y="991"/>
                    </a:lnTo>
                    <a:lnTo>
                      <a:pt x="504" y="993"/>
                    </a:lnTo>
                    <a:lnTo>
                      <a:pt x="483" y="996"/>
                    </a:lnTo>
                    <a:lnTo>
                      <a:pt x="476" y="997"/>
                    </a:lnTo>
                    <a:lnTo>
                      <a:pt x="472" y="998"/>
                    </a:lnTo>
                    <a:lnTo>
                      <a:pt x="472" y="998"/>
                    </a:lnTo>
                    <a:lnTo>
                      <a:pt x="464" y="1005"/>
                    </a:lnTo>
                    <a:lnTo>
                      <a:pt x="458" y="1012"/>
                    </a:lnTo>
                    <a:lnTo>
                      <a:pt x="456" y="1021"/>
                    </a:lnTo>
                    <a:lnTo>
                      <a:pt x="456" y="1031"/>
                    </a:lnTo>
                    <a:lnTo>
                      <a:pt x="457" y="1042"/>
                    </a:lnTo>
                    <a:lnTo>
                      <a:pt x="461" y="1053"/>
                    </a:lnTo>
                    <a:lnTo>
                      <a:pt x="471" y="1078"/>
                    </a:lnTo>
                    <a:lnTo>
                      <a:pt x="483" y="1105"/>
                    </a:lnTo>
                    <a:lnTo>
                      <a:pt x="497" y="1133"/>
                    </a:lnTo>
                    <a:lnTo>
                      <a:pt x="503" y="1147"/>
                    </a:lnTo>
                    <a:lnTo>
                      <a:pt x="509" y="1161"/>
                    </a:lnTo>
                    <a:lnTo>
                      <a:pt x="511" y="1175"/>
                    </a:lnTo>
                    <a:lnTo>
                      <a:pt x="514" y="1187"/>
                    </a:lnTo>
                    <a:lnTo>
                      <a:pt x="514" y="1187"/>
                    </a:lnTo>
                    <a:lnTo>
                      <a:pt x="514" y="1203"/>
                    </a:lnTo>
                    <a:lnTo>
                      <a:pt x="513" y="1217"/>
                    </a:lnTo>
                    <a:lnTo>
                      <a:pt x="510" y="1229"/>
                    </a:lnTo>
                    <a:lnTo>
                      <a:pt x="507" y="1242"/>
                    </a:lnTo>
                    <a:lnTo>
                      <a:pt x="502" y="1254"/>
                    </a:lnTo>
                    <a:lnTo>
                      <a:pt x="495" y="1265"/>
                    </a:lnTo>
                    <a:lnTo>
                      <a:pt x="488" y="1275"/>
                    </a:lnTo>
                    <a:lnTo>
                      <a:pt x="479" y="1285"/>
                    </a:lnTo>
                    <a:lnTo>
                      <a:pt x="469" y="1293"/>
                    </a:lnTo>
                    <a:lnTo>
                      <a:pt x="460" y="1302"/>
                    </a:lnTo>
                    <a:lnTo>
                      <a:pt x="450" y="1309"/>
                    </a:lnTo>
                    <a:lnTo>
                      <a:pt x="439" y="1314"/>
                    </a:lnTo>
                    <a:lnTo>
                      <a:pt x="426" y="1320"/>
                    </a:lnTo>
                    <a:lnTo>
                      <a:pt x="415" y="1324"/>
                    </a:lnTo>
                    <a:lnTo>
                      <a:pt x="402" y="1327"/>
                    </a:lnTo>
                    <a:lnTo>
                      <a:pt x="390" y="1328"/>
                    </a:lnTo>
                    <a:lnTo>
                      <a:pt x="390" y="1328"/>
                    </a:lnTo>
                    <a:lnTo>
                      <a:pt x="377" y="1330"/>
                    </a:lnTo>
                    <a:lnTo>
                      <a:pt x="365" y="1330"/>
                    </a:lnTo>
                    <a:lnTo>
                      <a:pt x="353" y="1328"/>
                    </a:lnTo>
                    <a:lnTo>
                      <a:pt x="341" y="1327"/>
                    </a:lnTo>
                    <a:lnTo>
                      <a:pt x="330" y="1324"/>
                    </a:lnTo>
                    <a:lnTo>
                      <a:pt x="317" y="1320"/>
                    </a:lnTo>
                    <a:lnTo>
                      <a:pt x="307" y="1314"/>
                    </a:lnTo>
                    <a:lnTo>
                      <a:pt x="298" y="1307"/>
                    </a:lnTo>
                    <a:lnTo>
                      <a:pt x="288" y="1299"/>
                    </a:lnTo>
                    <a:lnTo>
                      <a:pt x="279" y="1291"/>
                    </a:lnTo>
                    <a:lnTo>
                      <a:pt x="271" y="1279"/>
                    </a:lnTo>
                    <a:lnTo>
                      <a:pt x="265" y="1268"/>
                    </a:lnTo>
                    <a:lnTo>
                      <a:pt x="260" y="1254"/>
                    </a:lnTo>
                    <a:lnTo>
                      <a:pt x="256" y="1240"/>
                    </a:lnTo>
                    <a:lnTo>
                      <a:pt x="253" y="1225"/>
                    </a:lnTo>
                    <a:lnTo>
                      <a:pt x="251" y="1208"/>
                    </a:lnTo>
                    <a:lnTo>
                      <a:pt x="251" y="1208"/>
                    </a:lnTo>
                    <a:lnTo>
                      <a:pt x="253" y="1187"/>
                    </a:lnTo>
                    <a:lnTo>
                      <a:pt x="256" y="1168"/>
                    </a:lnTo>
                    <a:lnTo>
                      <a:pt x="260" y="1148"/>
                    </a:lnTo>
                    <a:lnTo>
                      <a:pt x="265" y="1130"/>
                    </a:lnTo>
                    <a:lnTo>
                      <a:pt x="272" y="1113"/>
                    </a:lnTo>
                    <a:lnTo>
                      <a:pt x="281" y="1098"/>
                    </a:lnTo>
                    <a:lnTo>
                      <a:pt x="295" y="1070"/>
                    </a:lnTo>
                    <a:lnTo>
                      <a:pt x="307" y="1046"/>
                    </a:lnTo>
                    <a:lnTo>
                      <a:pt x="312" y="1035"/>
                    </a:lnTo>
                    <a:lnTo>
                      <a:pt x="313" y="1026"/>
                    </a:lnTo>
                    <a:lnTo>
                      <a:pt x="313" y="1018"/>
                    </a:lnTo>
                    <a:lnTo>
                      <a:pt x="310" y="1011"/>
                    </a:lnTo>
                    <a:lnTo>
                      <a:pt x="303" y="1005"/>
                    </a:lnTo>
                    <a:lnTo>
                      <a:pt x="293" y="1001"/>
                    </a:lnTo>
                    <a:lnTo>
                      <a:pt x="293" y="1001"/>
                    </a:lnTo>
                    <a:lnTo>
                      <a:pt x="272" y="997"/>
                    </a:lnTo>
                    <a:lnTo>
                      <a:pt x="246" y="994"/>
                    </a:lnTo>
                    <a:lnTo>
                      <a:pt x="215" y="993"/>
                    </a:lnTo>
                    <a:lnTo>
                      <a:pt x="179" y="991"/>
                    </a:lnTo>
                    <a:lnTo>
                      <a:pt x="98" y="993"/>
                    </a:lnTo>
                    <a:lnTo>
                      <a:pt x="10" y="996"/>
                    </a:lnTo>
                    <a:lnTo>
                      <a:pt x="10" y="996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śļiḑê">
              <a:extLst>
                <a:ext uri="{FF2B5EF4-FFF2-40B4-BE49-F238E27FC236}">
                  <a16:creationId xmlns:a16="http://schemas.microsoft.com/office/drawing/2014/main" id="{90982BCE-9981-8B49-A4AE-B36B74207E98}"/>
                </a:ext>
              </a:extLst>
            </p:cNvPr>
            <p:cNvGrpSpPr/>
            <p:nvPr/>
          </p:nvGrpSpPr>
          <p:grpSpPr>
            <a:xfrm>
              <a:off x="524656" y="2062241"/>
              <a:ext cx="3467610" cy="3183262"/>
              <a:chOff x="692773" y="2062241"/>
              <a:chExt cx="3299492" cy="3183262"/>
            </a:xfrm>
          </p:grpSpPr>
          <p:sp>
            <p:nvSpPr>
              <p:cNvPr id="15" name="íSlíďé">
                <a:extLst>
                  <a:ext uri="{FF2B5EF4-FFF2-40B4-BE49-F238E27FC236}">
                    <a16:creationId xmlns:a16="http://schemas.microsoft.com/office/drawing/2014/main" id="{05280841-7BF6-0448-B093-EAD912E361B3}"/>
                  </a:ext>
                </a:extLst>
              </p:cNvPr>
              <p:cNvSpPr/>
              <p:nvPr/>
            </p:nvSpPr>
            <p:spPr bwMode="auto">
              <a:xfrm>
                <a:off x="834353" y="2871598"/>
                <a:ext cx="31579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endParaRPr lang="en-US" altLang="zh-CN" sz="1100" dirty="0"/>
              </a:p>
            </p:txBody>
          </p:sp>
          <p:sp>
            <p:nvSpPr>
              <p:cNvPr id="16" name="ís1îḋe">
                <a:extLst>
                  <a:ext uri="{FF2B5EF4-FFF2-40B4-BE49-F238E27FC236}">
                    <a16:creationId xmlns:a16="http://schemas.microsoft.com/office/drawing/2014/main" id="{0E8ADA0A-C3AF-8C4B-B8D6-A2B84D8142AE}"/>
                  </a:ext>
                </a:extLst>
              </p:cNvPr>
              <p:cNvSpPr txBox="1"/>
              <p:nvPr/>
            </p:nvSpPr>
            <p:spPr bwMode="auto">
              <a:xfrm>
                <a:off x="834353" y="2062241"/>
                <a:ext cx="3157912" cy="387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s" altLang="en-US" b="1" dirty="0"/>
                  <a:t>文档</a:t>
                </a:r>
                <a:endParaRPr lang="en-US" altLang="zh-CN" sz="1800" b="1" dirty="0"/>
              </a:p>
            </p:txBody>
          </p:sp>
          <p:sp>
            <p:nvSpPr>
              <p:cNvPr id="17" name="îş1íḍé">
                <a:extLst>
                  <a:ext uri="{FF2B5EF4-FFF2-40B4-BE49-F238E27FC236}">
                    <a16:creationId xmlns:a16="http://schemas.microsoft.com/office/drawing/2014/main" id="{FD2F780F-7901-0F46-98AA-6AA8A0E27BFD}"/>
                  </a:ext>
                </a:extLst>
              </p:cNvPr>
              <p:cNvSpPr/>
              <p:nvPr/>
            </p:nvSpPr>
            <p:spPr bwMode="auto">
              <a:xfrm>
                <a:off x="692773" y="4239813"/>
                <a:ext cx="3296140" cy="100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组内</a:t>
                </a:r>
                <a:r>
                  <a:rPr lang="en-US" altLang="zh-Hans" sz="1100" dirty="0"/>
                  <a:t>/</a:t>
                </a:r>
                <a:r>
                  <a:rPr lang="zh-Hans" altLang="en-US" sz="1100" dirty="0"/>
                  <a:t>部门分享</a:t>
                </a:r>
                <a:endParaRPr lang="en-US" altLang="zh-Hans" sz="1100" dirty="0"/>
              </a:p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行业分享</a:t>
                </a:r>
                <a:endParaRPr lang="en-US" altLang="zh-Hans" sz="1100" dirty="0"/>
              </a:p>
              <a:p>
                <a:pPr marL="171450" indent="-171450">
                  <a:lnSpc>
                    <a:spcPct val="130000"/>
                  </a:lnSpc>
                  <a:buFont typeface="Zapf Dingbats"/>
                  <a:buChar char="✩"/>
                </a:pPr>
                <a:r>
                  <a:rPr lang="zh-Hans" altLang="en-US" sz="1100" dirty="0"/>
                  <a:t>行业授课</a:t>
                </a:r>
                <a:endParaRPr lang="en-US" altLang="zh-CN" sz="1100" dirty="0"/>
              </a:p>
            </p:txBody>
          </p:sp>
          <p:sp>
            <p:nvSpPr>
              <p:cNvPr id="18" name="ïśḻïḍe">
                <a:extLst>
                  <a:ext uri="{FF2B5EF4-FFF2-40B4-BE49-F238E27FC236}">
                    <a16:creationId xmlns:a16="http://schemas.microsoft.com/office/drawing/2014/main" id="{186BD4D6-111B-8644-8B0C-A918CC7D23AF}"/>
                  </a:ext>
                </a:extLst>
              </p:cNvPr>
              <p:cNvSpPr txBox="1"/>
              <p:nvPr/>
            </p:nvSpPr>
            <p:spPr bwMode="auto">
              <a:xfrm>
                <a:off x="831000" y="3852216"/>
                <a:ext cx="315791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s" altLang="en-US" sz="1800" b="1" dirty="0"/>
                  <a:t>分享</a:t>
                </a:r>
                <a:endParaRPr lang="en-US" altLang="zh-CN" sz="1800" b="1" dirty="0"/>
              </a:p>
            </p:txBody>
          </p:sp>
          <p:cxnSp>
            <p:nvCxnSpPr>
              <p:cNvPr id="19" name="直接连接符 16">
                <a:extLst>
                  <a:ext uri="{FF2B5EF4-FFF2-40B4-BE49-F238E27FC236}">
                    <a16:creationId xmlns:a16="http://schemas.microsoft.com/office/drawing/2014/main" id="{3F71FDA7-D4F1-DA4E-A85B-E50B8102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00" y="3564000"/>
                <a:ext cx="302452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îSḷíḑè">
              <a:extLst>
                <a:ext uri="{FF2B5EF4-FFF2-40B4-BE49-F238E27FC236}">
                  <a16:creationId xmlns:a16="http://schemas.microsoft.com/office/drawing/2014/main" id="{14DD1A58-53D4-5044-8D94-90F01F33BE46}"/>
                </a:ext>
              </a:extLst>
            </p:cNvPr>
            <p:cNvSpPr/>
            <p:nvPr/>
          </p:nvSpPr>
          <p:spPr bwMode="auto">
            <a:xfrm>
              <a:off x="8203087" y="2568621"/>
              <a:ext cx="3317401" cy="889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Zapf Dingbats"/>
                <a:buChar char="✩"/>
              </a:pPr>
              <a:r>
                <a:rPr lang="zh-Hans" altLang="en-US" sz="1100" dirty="0"/>
                <a:t>开源贡献</a:t>
              </a:r>
              <a:endParaRPr lang="en-US" altLang="zh-Hans" sz="1100" dirty="0"/>
            </a:p>
            <a:p>
              <a:pPr marL="171450" indent="-171450">
                <a:lnSpc>
                  <a:spcPct val="130000"/>
                </a:lnSpc>
                <a:buFont typeface="Zapf Dingbats"/>
                <a:buChar char="✩"/>
              </a:pPr>
              <a:r>
                <a:rPr lang="zh-Hans" altLang="en-US" sz="1100" dirty="0"/>
                <a:t>社区问答</a:t>
              </a:r>
              <a:endParaRPr lang="en-US" altLang="zh-CN" sz="1100" dirty="0"/>
            </a:p>
          </p:txBody>
        </p:sp>
        <p:sp>
          <p:nvSpPr>
            <p:cNvPr id="13" name="íṩḻiďê">
              <a:extLst>
                <a:ext uri="{FF2B5EF4-FFF2-40B4-BE49-F238E27FC236}">
                  <a16:creationId xmlns:a16="http://schemas.microsoft.com/office/drawing/2014/main" id="{BF0AB283-3171-5A41-B9EE-39043014674C}"/>
                </a:ext>
              </a:extLst>
            </p:cNvPr>
            <p:cNvSpPr txBox="1"/>
            <p:nvPr/>
          </p:nvSpPr>
          <p:spPr bwMode="auto">
            <a:xfrm>
              <a:off x="8203087" y="2091544"/>
              <a:ext cx="3317401" cy="38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Hans" altLang="en-US" b="1" dirty="0"/>
                <a:t>社区</a:t>
              </a:r>
              <a:endParaRPr lang="en-US" altLang="zh-CN" sz="1800" b="1" dirty="0"/>
            </a:p>
          </p:txBody>
        </p:sp>
        <p:cxnSp>
          <p:nvCxnSpPr>
            <p:cNvPr id="14" name="直接连接符 11">
              <a:extLst>
                <a:ext uri="{FF2B5EF4-FFF2-40B4-BE49-F238E27FC236}">
                  <a16:creationId xmlns:a16="http://schemas.microsoft.com/office/drawing/2014/main" id="{B4C411F0-F009-864D-84A0-6957B522DC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59" y="3564000"/>
              <a:ext cx="32114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íṩḻiďê">
            <a:extLst>
              <a:ext uri="{FF2B5EF4-FFF2-40B4-BE49-F238E27FC236}">
                <a16:creationId xmlns:a16="http://schemas.microsoft.com/office/drawing/2014/main" id="{26B4F281-BEB8-F146-B941-F5EF0B4AB02A}"/>
              </a:ext>
            </a:extLst>
          </p:cNvPr>
          <p:cNvSpPr txBox="1"/>
          <p:nvPr/>
        </p:nvSpPr>
        <p:spPr bwMode="auto">
          <a:xfrm>
            <a:off x="6055322" y="2886469"/>
            <a:ext cx="2381250" cy="27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Hans" altLang="en-US" b="1" dirty="0"/>
              <a:t>组织影响力</a:t>
            </a:r>
            <a:endParaRPr lang="en-US" altLang="zh-CN" sz="1800" b="1" dirty="0"/>
          </a:p>
        </p:txBody>
      </p:sp>
      <p:sp>
        <p:nvSpPr>
          <p:cNvPr id="37" name="îSḷíḑè">
            <a:extLst>
              <a:ext uri="{FF2B5EF4-FFF2-40B4-BE49-F238E27FC236}">
                <a16:creationId xmlns:a16="http://schemas.microsoft.com/office/drawing/2014/main" id="{FE679FF9-2B2F-CE44-A7C1-508C79B58A9E}"/>
              </a:ext>
            </a:extLst>
          </p:cNvPr>
          <p:cNvSpPr/>
          <p:nvPr/>
        </p:nvSpPr>
        <p:spPr bwMode="auto">
          <a:xfrm>
            <a:off x="573046" y="2007973"/>
            <a:ext cx="2381250" cy="74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技术文章</a:t>
            </a:r>
            <a:r>
              <a:rPr lang="en-US" altLang="zh-Hans" sz="1100" dirty="0"/>
              <a:t>/</a:t>
            </a:r>
            <a:r>
              <a:rPr lang="zh-Hans" altLang="en-US" sz="1100" dirty="0"/>
              <a:t>博客</a:t>
            </a:r>
            <a:r>
              <a:rPr lang="en-US" altLang="zh-Hans" sz="1100" dirty="0"/>
              <a:t>/</a:t>
            </a:r>
            <a:r>
              <a:rPr lang="zh-Hans" altLang="en-US" sz="1100" dirty="0"/>
              <a:t>公众号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专利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书籍</a:t>
            </a:r>
            <a:endParaRPr lang="en-US" altLang="zh-CN" sz="1100" dirty="0"/>
          </a:p>
        </p:txBody>
      </p:sp>
      <p:sp>
        <p:nvSpPr>
          <p:cNvPr id="38" name="îş1íḍé">
            <a:extLst>
              <a:ext uri="{FF2B5EF4-FFF2-40B4-BE49-F238E27FC236}">
                <a16:creationId xmlns:a16="http://schemas.microsoft.com/office/drawing/2014/main" id="{E06B7488-17D2-2A41-AAE2-A46464E09C7F}"/>
              </a:ext>
            </a:extLst>
          </p:cNvPr>
          <p:cNvSpPr/>
          <p:nvPr/>
        </p:nvSpPr>
        <p:spPr bwMode="auto">
          <a:xfrm>
            <a:off x="6055322" y="3207564"/>
            <a:ext cx="2486542" cy="7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新人培养</a:t>
            </a:r>
            <a:endParaRPr lang="en-US" altLang="zh-Hans" sz="1100" dirty="0"/>
          </a:p>
          <a:p>
            <a:pPr marL="171450" indent="-171450">
              <a:lnSpc>
                <a:spcPct val="130000"/>
              </a:lnSpc>
              <a:buFont typeface="Zapf Dingbats"/>
              <a:buChar char="✩"/>
            </a:pPr>
            <a:r>
              <a:rPr lang="zh-Hans" altLang="en-US" sz="1100" dirty="0"/>
              <a:t>荣誉奖项</a:t>
            </a:r>
            <a:endParaRPr lang="en-US" altLang="zh-Hans" sz="1100" dirty="0"/>
          </a:p>
        </p:txBody>
      </p:sp>
    </p:spTree>
    <p:extLst>
      <p:ext uri="{BB962C8B-B14F-4D97-AF65-F5344CB8AC3E}">
        <p14:creationId xmlns:p14="http://schemas.microsoft.com/office/powerpoint/2010/main" val="364707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456871" y="3167547"/>
            <a:ext cx="1373909" cy="29307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zh-CN" altLang="en-US" sz="1200" b="1" dirty="0">
              <a:solidFill>
                <a:srgbClr val="00B0F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8435" y="535940"/>
            <a:ext cx="4442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课件获取方式及其它咨询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29995" y="12909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关注微信公众号【腾讯</a:t>
            </a:r>
            <a:r>
              <a:rPr lang="en-US" altLang="zh-CN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NEXT</a:t>
            </a:r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学院】</a:t>
            </a:r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247775" y="18053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后台回复</a:t>
            </a:r>
            <a:r>
              <a:rPr lang="en-US" altLang="zh-CN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“20190306”</a:t>
            </a:r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即可获取</a:t>
            </a:r>
            <a:endParaRPr lang="zh-CN" altLang="en-US" sz="1800"/>
          </a:p>
        </p:txBody>
      </p:sp>
      <p:pic>
        <p:nvPicPr>
          <p:cNvPr id="7" name="图片 2" descr="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454275"/>
            <a:ext cx="2255520" cy="225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695315" y="12985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想了解其它课程</a:t>
            </a:r>
          </a:p>
          <a:p>
            <a:r>
              <a:rPr lang="zh-CN" altLang="en-US" sz="1800">
                <a:solidFill>
                  <a:srgbClr val="00B0F0"/>
                </a:solidFill>
                <a:latin typeface="黑体" panose="02010609060101010101" pitchFamily="6" charset="-122"/>
                <a:ea typeface="黑体" panose="02010609060101010101" pitchFamily="6" charset="-122"/>
                <a:sym typeface="宋体" panose="02010600030101010101" pitchFamily="2" charset="-122"/>
              </a:rPr>
              <a:t>请咨询课程顾问小木鱼</a:t>
            </a:r>
            <a:endParaRPr lang="zh-CN" altLang="en-US" sz="1800"/>
          </a:p>
        </p:txBody>
      </p:sp>
      <p:pic>
        <p:nvPicPr>
          <p:cNvPr id="35845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838" y="5667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5838" y="5794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838" y="5921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8" descr="6B2F1310D4D9725B9D11ED329EFC3D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838" y="6048375"/>
            <a:ext cx="4222750" cy="578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315" y="2393315"/>
            <a:ext cx="2042160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腾讯 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T3</a:t>
            </a:r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工程师的能力标准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椭圆 26">
            <a:extLst>
              <a:ext uri="{FF2B5EF4-FFF2-40B4-BE49-F238E27FC236}">
                <a16:creationId xmlns:a16="http://schemas.microsoft.com/office/drawing/2014/main" id="{9AB854B6-2044-9948-A385-CD0157FD99D7}"/>
              </a:ext>
            </a:extLst>
          </p:cNvPr>
          <p:cNvSpPr/>
          <p:nvPr/>
        </p:nvSpPr>
        <p:spPr>
          <a:xfrm>
            <a:off x="2708511" y="1016786"/>
            <a:ext cx="3726978" cy="3726978"/>
          </a:xfrm>
          <a:prstGeom prst="ellipse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013"/>
          </a:p>
        </p:txBody>
      </p:sp>
      <p:grpSp>
        <p:nvGrpSpPr>
          <p:cNvPr id="21" name="组合 25">
            <a:extLst>
              <a:ext uri="{FF2B5EF4-FFF2-40B4-BE49-F238E27FC236}">
                <a16:creationId xmlns:a16="http://schemas.microsoft.com/office/drawing/2014/main" id="{C005548F-451F-4745-B43C-9E797A25E723}"/>
              </a:ext>
            </a:extLst>
          </p:cNvPr>
          <p:cNvGrpSpPr/>
          <p:nvPr/>
        </p:nvGrpSpPr>
        <p:grpSpPr>
          <a:xfrm>
            <a:off x="486981" y="1323425"/>
            <a:ext cx="8170039" cy="3590996"/>
            <a:chOff x="649308" y="1949783"/>
            <a:chExt cx="10893385" cy="4787996"/>
          </a:xfrm>
        </p:grpSpPr>
        <p:sp>
          <p:nvSpPr>
            <p:cNvPr id="22" name="椭圆 20">
              <a:extLst>
                <a:ext uri="{FF2B5EF4-FFF2-40B4-BE49-F238E27FC236}">
                  <a16:creationId xmlns:a16="http://schemas.microsoft.com/office/drawing/2014/main" id="{86CA5AE5-AB4A-8A47-86EE-02E305554135}"/>
                </a:ext>
              </a:extLst>
            </p:cNvPr>
            <p:cNvSpPr/>
            <p:nvPr/>
          </p:nvSpPr>
          <p:spPr>
            <a:xfrm>
              <a:off x="4039238" y="1949783"/>
              <a:ext cx="1802762" cy="18027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FC8ED2-3C24-A445-8885-09C39A4F0EE1}"/>
                </a:ext>
              </a:extLst>
            </p:cNvPr>
            <p:cNvSpPr/>
            <p:nvPr/>
          </p:nvSpPr>
          <p:spPr>
            <a:xfrm>
              <a:off x="6350001" y="1949783"/>
              <a:ext cx="1802762" cy="18027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4" name="椭圆 24">
              <a:extLst>
                <a:ext uri="{FF2B5EF4-FFF2-40B4-BE49-F238E27FC236}">
                  <a16:creationId xmlns:a16="http://schemas.microsoft.com/office/drawing/2014/main" id="{62EAC02F-EDC2-3044-B48E-1AFA99ADCBAB}"/>
                </a:ext>
              </a:extLst>
            </p:cNvPr>
            <p:cNvSpPr/>
            <p:nvPr/>
          </p:nvSpPr>
          <p:spPr>
            <a:xfrm>
              <a:off x="6350001" y="4298624"/>
              <a:ext cx="1802762" cy="18027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sp>
          <p:nvSpPr>
            <p:cNvPr id="25" name="椭圆 23">
              <a:extLst>
                <a:ext uri="{FF2B5EF4-FFF2-40B4-BE49-F238E27FC236}">
                  <a16:creationId xmlns:a16="http://schemas.microsoft.com/office/drawing/2014/main" id="{D77E76EE-2C4B-1144-8117-B29DBC986838}"/>
                </a:ext>
              </a:extLst>
            </p:cNvPr>
            <p:cNvSpPr/>
            <p:nvPr/>
          </p:nvSpPr>
          <p:spPr>
            <a:xfrm>
              <a:off x="4039238" y="4298624"/>
              <a:ext cx="1802762" cy="18027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13"/>
            </a:p>
          </p:txBody>
        </p:sp>
        <p:pic>
          <p:nvPicPr>
            <p:cNvPr id="26" name="图片 21">
              <a:extLst>
                <a:ext uri="{FF2B5EF4-FFF2-40B4-BE49-F238E27FC236}">
                  <a16:creationId xmlns:a16="http://schemas.microsoft.com/office/drawing/2014/main" id="{43C7D348-5742-9141-B5AB-71B3E640C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9" t="26944" r="26903" b="19096"/>
            <a:stretch/>
          </p:blipFill>
          <p:spPr>
            <a:xfrm>
              <a:off x="4202959" y="4462345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7" name="图片 19">
              <a:extLst>
                <a:ext uri="{FF2B5EF4-FFF2-40B4-BE49-F238E27FC236}">
                  <a16:creationId xmlns:a16="http://schemas.microsoft.com/office/drawing/2014/main" id="{C71E72EE-643D-8345-A1D8-F594FD118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8" t="21596" r="27565" b="20493"/>
            <a:stretch/>
          </p:blipFill>
          <p:spPr>
            <a:xfrm>
              <a:off x="6513722" y="4462345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8" name="图片 17">
              <a:extLst>
                <a:ext uri="{FF2B5EF4-FFF2-40B4-BE49-F238E27FC236}">
                  <a16:creationId xmlns:a16="http://schemas.microsoft.com/office/drawing/2014/main" id="{F0F50B95-7550-B14A-97EF-80FD0F8BD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68" t="20685" r="31240" b="24425"/>
            <a:stretch/>
          </p:blipFill>
          <p:spPr>
            <a:xfrm>
              <a:off x="4202959" y="2113504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pic>
          <p:nvPicPr>
            <p:cNvPr id="29" name="图片 18">
              <a:extLst>
                <a:ext uri="{FF2B5EF4-FFF2-40B4-BE49-F238E27FC236}">
                  <a16:creationId xmlns:a16="http://schemas.microsoft.com/office/drawing/2014/main" id="{5702F03D-BC7A-3F41-9341-69F108C24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1" t="21845" r="30924" b="22361"/>
            <a:stretch/>
          </p:blipFill>
          <p:spPr>
            <a:xfrm>
              <a:off x="6513722" y="2113504"/>
              <a:ext cx="1475320" cy="1475320"/>
            </a:xfrm>
            <a:custGeom>
              <a:avLst/>
              <a:gdLst>
                <a:gd name="connsiteX0" fmla="*/ 737660 w 1475320"/>
                <a:gd name="connsiteY0" fmla="*/ 0 h 1475320"/>
                <a:gd name="connsiteX1" fmla="*/ 1475320 w 1475320"/>
                <a:gd name="connsiteY1" fmla="*/ 737660 h 1475320"/>
                <a:gd name="connsiteX2" fmla="*/ 737660 w 1475320"/>
                <a:gd name="connsiteY2" fmla="*/ 1475320 h 1475320"/>
                <a:gd name="connsiteX3" fmla="*/ 0 w 1475320"/>
                <a:gd name="connsiteY3" fmla="*/ 737660 h 1475320"/>
                <a:gd name="connsiteX4" fmla="*/ 737660 w 1475320"/>
                <a:gd name="connsiteY4" fmla="*/ 0 h 14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20" h="1475320">
                  <a:moveTo>
                    <a:pt x="737660" y="0"/>
                  </a:moveTo>
                  <a:cubicBezTo>
                    <a:pt x="1145058" y="0"/>
                    <a:pt x="1475320" y="330262"/>
                    <a:pt x="1475320" y="737660"/>
                  </a:cubicBezTo>
                  <a:cubicBezTo>
                    <a:pt x="1475320" y="1145058"/>
                    <a:pt x="1145058" y="1475320"/>
                    <a:pt x="737660" y="1475320"/>
                  </a:cubicBezTo>
                  <a:cubicBezTo>
                    <a:pt x="330262" y="1475320"/>
                    <a:pt x="0" y="1145058"/>
                    <a:pt x="0" y="737660"/>
                  </a:cubicBezTo>
                  <a:cubicBezTo>
                    <a:pt x="0" y="330262"/>
                    <a:pt x="330262" y="0"/>
                    <a:pt x="737660" y="0"/>
                  </a:cubicBezTo>
                  <a:close/>
                </a:path>
              </a:pathLst>
            </a:custGeom>
          </p:spPr>
        </p:pic>
        <p:sp>
          <p:nvSpPr>
            <p:cNvPr id="30" name="koppt-文本框">
              <a:extLst>
                <a:ext uri="{FF2B5EF4-FFF2-40B4-BE49-F238E27FC236}">
                  <a16:creationId xmlns:a16="http://schemas.microsoft.com/office/drawing/2014/main" id="{E98829C4-0826-7349-A9AD-8ECCEACCF4C6}"/>
                </a:ext>
              </a:extLst>
            </p:cNvPr>
            <p:cNvSpPr/>
            <p:nvPr/>
          </p:nvSpPr>
          <p:spPr>
            <a:xfrm>
              <a:off x="649308" y="2043251"/>
              <a:ext cx="2978983" cy="2345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1"/>
                  </a:solidFill>
                  <a:latin typeface="+mj-ea"/>
                  <a:ea typeface="+mj-ea"/>
                </a:rPr>
                <a:t>通用能力</a:t>
              </a:r>
              <a:endParaRPr lang="en-US" altLang="zh-CN" sz="900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解决问题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理清因果，对复杂的问题进行分析</a:t>
              </a:r>
              <a:endParaRPr lang="en-US" altLang="zh-Hans" sz="900" b="1" dirty="0">
                <a:solidFill>
                  <a:schemeClr val="accent1"/>
                </a:solidFill>
                <a:latin typeface="+mj-lt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项目管理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独立负责中型项目的运作，预见潜在问题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学习能力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总结提炼，帮助他人学习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创新能力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: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 进行创新尝试，提升工作效率</a:t>
              </a:r>
              <a:endParaRPr lang="en-US" altLang="zh-Hans" sz="900" b="1" dirty="0">
                <a:solidFill>
                  <a:schemeClr val="accent1"/>
                </a:solidFill>
              </a:endParaRPr>
            </a:p>
            <a:p>
              <a:pPr algn="just">
                <a:lnSpc>
                  <a:spcPct val="150000"/>
                </a:lnSpc>
              </a:pPr>
              <a:endParaRPr lang="en-US" altLang="zh-Hans" sz="9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koppt-文本框">
              <a:extLst>
                <a:ext uri="{FF2B5EF4-FFF2-40B4-BE49-F238E27FC236}">
                  <a16:creationId xmlns:a16="http://schemas.microsoft.com/office/drawing/2014/main" id="{8BC290A3-F9C3-E246-8F14-7CC8B524288B}"/>
                </a:ext>
              </a:extLst>
            </p:cNvPr>
            <p:cNvSpPr/>
            <p:nvPr/>
          </p:nvSpPr>
          <p:spPr>
            <a:xfrm>
              <a:off x="649308" y="4392093"/>
              <a:ext cx="2978983" cy="206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2"/>
                  </a:solidFill>
                  <a:latin typeface="+mj-ea"/>
                  <a:ea typeface="+mj-ea"/>
                </a:rPr>
                <a:t>专业知识</a:t>
              </a:r>
              <a:endParaRPr lang="en-US" altLang="zh-Hans" sz="1013" b="1" dirty="0">
                <a:solidFill>
                  <a:schemeClr val="accent2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网络知识：性能优化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运营知识：优化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安全知识：深入了解</a:t>
              </a:r>
              <a:endParaRPr lang="en-US" altLang="zh-CN" sz="900" dirty="0">
                <a:solidFill>
                  <a:schemeClr val="accent2"/>
                </a:solidFill>
                <a:latin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业务知识：深入了解产品特性需求，对产品和架构未来发展有一定的思考</a:t>
              </a:r>
              <a:endParaRPr lang="en-US" altLang="zh-CN" sz="900" dirty="0">
                <a:solidFill>
                  <a:schemeClr val="accent2"/>
                </a:solidFill>
                <a:latin typeface="+mj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koppt-文本框">
              <a:extLst>
                <a:ext uri="{FF2B5EF4-FFF2-40B4-BE49-F238E27FC236}">
                  <a16:creationId xmlns:a16="http://schemas.microsoft.com/office/drawing/2014/main" id="{E0D6AAE1-42F5-7243-B345-DB5154E2FCA0}"/>
                </a:ext>
              </a:extLst>
            </p:cNvPr>
            <p:cNvSpPr/>
            <p:nvPr/>
          </p:nvSpPr>
          <p:spPr>
            <a:xfrm>
              <a:off x="8563710" y="2043251"/>
              <a:ext cx="2978983" cy="206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3"/>
                  </a:solidFill>
                  <a:latin typeface="+mj-ea"/>
                  <a:ea typeface="+mj-ea"/>
                </a:rPr>
                <a:t>专业技能</a:t>
              </a:r>
              <a:endParaRPr lang="en-US" altLang="zh-CN" sz="900" dirty="0">
                <a:solidFill>
                  <a:schemeClr val="accent3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开发语言：专业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框架工具：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DIY</a:t>
              </a: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架构设计</a:t>
              </a:r>
              <a:r>
                <a:rPr lang="en-US" altLang="zh-Hans" sz="900" dirty="0">
                  <a:solidFill>
                    <a:schemeClr val="tx2"/>
                  </a:solidFill>
                  <a:latin typeface="+mn-ea"/>
                </a:rPr>
                <a:t>/</a:t>
              </a: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技术选型：理解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性能优化：深入优化，推动团队实践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开发调试：问题到此为止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3" name="koppt-文本框">
              <a:extLst>
                <a:ext uri="{FF2B5EF4-FFF2-40B4-BE49-F238E27FC236}">
                  <a16:creationId xmlns:a16="http://schemas.microsoft.com/office/drawing/2014/main" id="{13A111E2-C4EB-FE40-8907-93174525E326}"/>
                </a:ext>
              </a:extLst>
            </p:cNvPr>
            <p:cNvSpPr/>
            <p:nvPr/>
          </p:nvSpPr>
          <p:spPr>
            <a:xfrm>
              <a:off x="8563710" y="4392093"/>
              <a:ext cx="2978983" cy="2345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Hans" altLang="en-US" sz="1013" b="1" dirty="0">
                  <a:solidFill>
                    <a:schemeClr val="accent4"/>
                  </a:solidFill>
                  <a:latin typeface="+mj-ea"/>
                  <a:ea typeface="+mj-ea"/>
                </a:rPr>
                <a:t>组织影响力</a:t>
              </a:r>
              <a:endParaRPr lang="en-US" altLang="zh-CN" sz="900" dirty="0">
                <a:solidFill>
                  <a:schemeClr val="accent4"/>
                </a:solidFill>
                <a:latin typeface="+mj-ea"/>
                <a:ea typeface="+mj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方法论沉淀：在本专业领域内沉淀出切实有效的方法论，并推广应用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知识传播：线上线下技术分享、精华原创知识传播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Hans" altLang="en-US" sz="900" dirty="0">
                  <a:solidFill>
                    <a:schemeClr val="tx2"/>
                  </a:solidFill>
                  <a:latin typeface="+mn-ea"/>
                </a:rPr>
                <a:t>人才培养：资深导师，结合人员不同的特质和经历采取不同的辅导策略</a:t>
              </a:r>
              <a:endParaRPr lang="en-US" altLang="zh-Hans" sz="900" dirty="0">
                <a:solidFill>
                  <a:schemeClr val="tx2"/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7636" y="864494"/>
            <a:ext cx="2446270" cy="3437597"/>
            <a:chOff x="2364407" y="1152658"/>
            <a:chExt cx="3261693" cy="4583462"/>
          </a:xfrm>
        </p:grpSpPr>
        <p:grpSp>
          <p:nvGrpSpPr>
            <p:cNvPr id="3" name="组合 2"/>
            <p:cNvGrpSpPr/>
            <p:nvPr/>
          </p:nvGrpSpPr>
          <p:grpSpPr>
            <a:xfrm>
              <a:off x="4602408" y="1152658"/>
              <a:ext cx="1023692" cy="4583462"/>
              <a:chOff x="5110408" y="1152658"/>
              <a:chExt cx="1023692" cy="458346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110408" y="1152658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175D6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10408" y="2393221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110408" y="3633782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110408" y="4874345"/>
                <a:ext cx="930169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3600">
                    <a:solidFill>
                      <a:srgbClr val="303030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134100" y="1260084"/>
                <a:ext cx="0" cy="6223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2364407" y="2621087"/>
              <a:ext cx="1612821" cy="1597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3600" b="1" dirty="0">
                  <a:solidFill>
                    <a:srgbClr val="303030"/>
                  </a:solidFill>
                  <a:latin typeface="Impact"/>
                  <a:ea typeface="微软雅黑"/>
                </a:rPr>
                <a:t>目录</a:t>
              </a:r>
              <a:endParaRPr lang="en-US" sz="3600" b="1" dirty="0">
                <a:solidFill>
                  <a:srgbClr val="303030"/>
                </a:solidFill>
                <a:latin typeface="Impact"/>
                <a:ea typeface="微软雅黑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dirty="0">
                  <a:latin typeface="微软雅黑"/>
                  <a:ea typeface="微软雅黑"/>
                </a:rPr>
                <a:t>CONTENTS</a:t>
              </a:r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89E5303D-FC0E-E94B-836C-5A3D8CA3642A}"/>
              </a:ext>
            </a:extLst>
          </p:cNvPr>
          <p:cNvSpPr txBox="1"/>
          <p:nvPr/>
        </p:nvSpPr>
        <p:spPr>
          <a:xfrm flipH="1">
            <a:off x="3862416" y="1002993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0175D6"/>
                </a:solidFill>
                <a:latin typeface="Arial"/>
                <a:ea typeface="微软雅黑"/>
                <a:cs typeface="+mn-ea"/>
                <a:sym typeface="+mn-lt"/>
              </a:rPr>
              <a:t>前端开发的困惑</a:t>
            </a:r>
            <a:endParaRPr lang="zh-CN" altLang="en-US" sz="1800" dirty="0">
              <a:solidFill>
                <a:srgbClr val="0175D6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AC2DB469-D55E-D54F-B133-46B76F7B4C05}"/>
              </a:ext>
            </a:extLst>
          </p:cNvPr>
          <p:cNvSpPr txBox="1"/>
          <p:nvPr/>
        </p:nvSpPr>
        <p:spPr>
          <a:xfrm flipH="1">
            <a:off x="3862414" y="1933415"/>
            <a:ext cx="31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如何构建专业的知识体系？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F0926AD0-81D9-F645-9DD2-E5653A8044E3}"/>
              </a:ext>
            </a:extLst>
          </p:cNvPr>
          <p:cNvSpPr txBox="1"/>
          <p:nvPr/>
        </p:nvSpPr>
        <p:spPr>
          <a:xfrm flipH="1">
            <a:off x="3862410" y="2852601"/>
            <a:ext cx="37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提升业务、技术和通用素质能力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F884F8E0-6F21-4F4E-8686-6097FBB85258}"/>
              </a:ext>
            </a:extLst>
          </p:cNvPr>
          <p:cNvSpPr txBox="1"/>
          <p:nvPr/>
        </p:nvSpPr>
        <p:spPr>
          <a:xfrm flipH="1">
            <a:off x="3862414" y="3794260"/>
            <a:ext cx="20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Hans" altLang="en-US" sz="1800" dirty="0">
                <a:solidFill>
                  <a:srgbClr val="303030"/>
                </a:solidFill>
                <a:latin typeface="Arial"/>
                <a:ea typeface="微软雅黑"/>
                <a:cs typeface="+mn-ea"/>
                <a:sym typeface="+mn-lt"/>
              </a:rPr>
              <a:t>个人影响力建设</a:t>
            </a:r>
            <a:endParaRPr lang="zh-CN" altLang="en-US" sz="1800" dirty="0">
              <a:solidFill>
                <a:srgbClr val="303030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1" name="直接连接符 13">
            <a:extLst>
              <a:ext uri="{FF2B5EF4-FFF2-40B4-BE49-F238E27FC236}">
                <a16:creationId xmlns:a16="http://schemas.microsoft.com/office/drawing/2014/main" id="{99CE76AF-9623-4C42-9698-4360D60D98C2}"/>
              </a:ext>
            </a:extLst>
          </p:cNvPr>
          <p:cNvCxnSpPr/>
          <p:nvPr/>
        </p:nvCxnSpPr>
        <p:spPr>
          <a:xfrm>
            <a:off x="3793906" y="1875485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1D21AE03-4C27-154D-9F09-94C8E8D64B9B}"/>
              </a:ext>
            </a:extLst>
          </p:cNvPr>
          <p:cNvCxnSpPr/>
          <p:nvPr/>
        </p:nvCxnSpPr>
        <p:spPr>
          <a:xfrm>
            <a:off x="3793906" y="2805907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">
            <a:extLst>
              <a:ext uri="{FF2B5EF4-FFF2-40B4-BE49-F238E27FC236}">
                <a16:creationId xmlns:a16="http://schemas.microsoft.com/office/drawing/2014/main" id="{BD4A4449-3809-0B4E-AAFC-856334F991EA}"/>
              </a:ext>
            </a:extLst>
          </p:cNvPr>
          <p:cNvCxnSpPr/>
          <p:nvPr/>
        </p:nvCxnSpPr>
        <p:spPr>
          <a:xfrm>
            <a:off x="3793906" y="3736329"/>
            <a:ext cx="0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196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D77CC-64CF-7F4D-BB3D-9B4FCF88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60" y="0"/>
            <a:ext cx="9828344" cy="5143500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前端比较简单？</a:t>
            </a:r>
            <a:endParaRPr lang="zh-CN" altLang="en-US" sz="2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39F9B-C7DC-6946-8B2E-25CC9B9E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5" y="1661099"/>
            <a:ext cx="718457" cy="71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95D2A-0045-E540-9A3B-15C4C5F1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44" y="1661099"/>
            <a:ext cx="725366" cy="725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5372FA-08C6-4E4F-852A-284172F5A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92" y="1668008"/>
            <a:ext cx="722031" cy="7184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262E9-BFB7-C741-A460-D0E78DC9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05" y="2832132"/>
            <a:ext cx="663469" cy="646882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7B8E4D20-5504-834E-B459-C865F4362446}"/>
              </a:ext>
            </a:extLst>
          </p:cNvPr>
          <p:cNvSpPr txBox="1"/>
          <p:nvPr/>
        </p:nvSpPr>
        <p:spPr>
          <a:xfrm>
            <a:off x="1675527" y="4508826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</a:t>
            </a:r>
            <a:endParaRPr kumimoji="1"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FF67EDE5-EFF6-264F-97CE-25FE3B886588}"/>
              </a:ext>
            </a:extLst>
          </p:cNvPr>
          <p:cNvSpPr txBox="1"/>
          <p:nvPr/>
        </p:nvSpPr>
        <p:spPr>
          <a:xfrm>
            <a:off x="6918910" y="4508825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后端</a:t>
            </a:r>
            <a:endParaRPr kumimoji="1"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747857-7049-EF49-8BF0-FC25F7CE8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001" y="1703620"/>
            <a:ext cx="725366" cy="7253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8EA653-49A7-6947-8503-D91844F305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432" y="1668008"/>
            <a:ext cx="803233" cy="8032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65D04B-8F98-3F4C-9ADE-A79C46347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678" y="1681747"/>
            <a:ext cx="769112" cy="7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6052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每天都在写业务代码，要如何成长？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52943-4127-864E-8597-F663C018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6" y="1405826"/>
            <a:ext cx="2976336" cy="2976336"/>
          </a:xfrm>
          <a:prstGeom prst="rect">
            <a:avLst/>
          </a:prstGeom>
        </p:spPr>
      </p:pic>
      <p:sp>
        <p:nvSpPr>
          <p:cNvPr id="5" name="Shape 2898">
            <a:extLst>
              <a:ext uri="{FF2B5EF4-FFF2-40B4-BE49-F238E27FC236}">
                <a16:creationId xmlns:a16="http://schemas.microsoft.com/office/drawing/2014/main" id="{C07D6CCC-F52C-824C-976C-4E146D4F9B54}"/>
              </a:ext>
            </a:extLst>
          </p:cNvPr>
          <p:cNvSpPr/>
          <p:nvPr/>
        </p:nvSpPr>
        <p:spPr>
          <a:xfrm>
            <a:off x="3535135" y="2692705"/>
            <a:ext cx="816836" cy="408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F50475-B793-5B4D-9034-7A5398C6626B}"/>
              </a:ext>
            </a:extLst>
          </p:cNvPr>
          <p:cNvSpPr txBox="1"/>
          <p:nvPr/>
        </p:nvSpPr>
        <p:spPr>
          <a:xfrm>
            <a:off x="4719170" y="2044237"/>
            <a:ext cx="403294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树立正确的思想：写业务代码一样牛逼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300F14E-2392-4843-9773-521A1C260319}"/>
              </a:ext>
            </a:extLst>
          </p:cNvPr>
          <p:cNvSpPr txBox="1"/>
          <p:nvPr/>
        </p:nvSpPr>
        <p:spPr>
          <a:xfrm>
            <a:off x="4719169" y="2465374"/>
            <a:ext cx="4032945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承担更多职责：熟悉多业务、其它多端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2711D25-B54F-F247-9DFB-16D51C689D9F}"/>
              </a:ext>
            </a:extLst>
          </p:cNvPr>
          <p:cNvSpPr txBox="1"/>
          <p:nvPr/>
        </p:nvSpPr>
        <p:spPr>
          <a:xfrm>
            <a:off x="4719168" y="2886511"/>
            <a:ext cx="430509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做得更好：代码规范、质量监控、性能优化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3F7F2AD-EBCE-3E4A-A621-DB00470BDA07}"/>
              </a:ext>
            </a:extLst>
          </p:cNvPr>
          <p:cNvSpPr txBox="1"/>
          <p:nvPr/>
        </p:nvSpPr>
        <p:spPr>
          <a:xfrm>
            <a:off x="4719168" y="3340606"/>
            <a:ext cx="430509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持续优化：引入新技术、提炼工具和组件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0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技术和业务的关系</a:t>
            </a:r>
            <a:r>
              <a:rPr lang="en-US" altLang="zh-Han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676100-062D-6149-AFD1-88B56C0E271B}"/>
              </a:ext>
            </a:extLst>
          </p:cNvPr>
          <p:cNvSpPr/>
          <p:nvPr/>
        </p:nvSpPr>
        <p:spPr>
          <a:xfrm>
            <a:off x="1365420" y="1587843"/>
            <a:ext cx="2106827" cy="2106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625F5E-6D42-CD49-BC51-85B2EC41A74D}"/>
              </a:ext>
            </a:extLst>
          </p:cNvPr>
          <p:cNvSpPr/>
          <p:nvPr/>
        </p:nvSpPr>
        <p:spPr>
          <a:xfrm>
            <a:off x="5682045" y="1587842"/>
            <a:ext cx="2106827" cy="21068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6F8BC29-5774-2343-ACE0-A20A83D83E19}"/>
              </a:ext>
            </a:extLst>
          </p:cNvPr>
          <p:cNvSpPr txBox="1"/>
          <p:nvPr/>
        </p:nvSpPr>
        <p:spPr>
          <a:xfrm>
            <a:off x="2048581" y="2430686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技术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BB16755-8239-BC41-8EAA-99B7D77EF213}"/>
              </a:ext>
            </a:extLst>
          </p:cNvPr>
          <p:cNvSpPr txBox="1"/>
          <p:nvPr/>
        </p:nvSpPr>
        <p:spPr>
          <a:xfrm>
            <a:off x="6365206" y="2430685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B97C3-EAC5-324A-A796-B395B61DD21F}"/>
              </a:ext>
            </a:extLst>
          </p:cNvPr>
          <p:cNvCxnSpPr/>
          <p:nvPr/>
        </p:nvCxnSpPr>
        <p:spPr>
          <a:xfrm>
            <a:off x="3765719" y="2477531"/>
            <a:ext cx="165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B7325-EB1B-494A-AE9A-43219EFAB594}"/>
              </a:ext>
            </a:extLst>
          </p:cNvPr>
          <p:cNvCxnSpPr>
            <a:cxnSpLocks/>
          </p:cNvCxnSpPr>
          <p:nvPr/>
        </p:nvCxnSpPr>
        <p:spPr>
          <a:xfrm flipH="1">
            <a:off x="3722472" y="2728784"/>
            <a:ext cx="169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FF4A968C-DCCE-C143-8610-75A80FC38F5F}"/>
              </a:ext>
            </a:extLst>
          </p:cNvPr>
          <p:cNvSpPr txBox="1"/>
          <p:nvPr/>
        </p:nvSpPr>
        <p:spPr>
          <a:xfrm>
            <a:off x="3673268" y="2056394"/>
            <a:ext cx="184070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让业务更加高效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1BF2B14-AFE6-AD48-A47B-4302AA7A215E}"/>
              </a:ext>
            </a:extLst>
          </p:cNvPr>
          <p:cNvSpPr txBox="1"/>
          <p:nvPr/>
        </p:nvSpPr>
        <p:spPr>
          <a:xfrm>
            <a:off x="3673268" y="2769468"/>
            <a:ext cx="184070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检验技术的价值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65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762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框架工具升级太快，感觉跟不上？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063E-CAFC-7849-956C-672AE09F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00" y="1620327"/>
            <a:ext cx="689909" cy="68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82DFC-3B99-2F4E-9BF6-80DFE022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86" y="1620327"/>
            <a:ext cx="689909" cy="689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7310A-382D-F944-8D48-E1A80064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432" y="1583880"/>
            <a:ext cx="726356" cy="72635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DB0D823-C7D5-434A-A9CA-EB36F3A373EF}"/>
              </a:ext>
            </a:extLst>
          </p:cNvPr>
          <p:cNvSpPr txBox="1"/>
          <p:nvPr/>
        </p:nvSpPr>
        <p:spPr>
          <a:xfrm>
            <a:off x="649783" y="1736489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B455818-8B2F-774D-BDE5-33E206668412}"/>
              </a:ext>
            </a:extLst>
          </p:cNvPr>
          <p:cNvSpPr txBox="1"/>
          <p:nvPr/>
        </p:nvSpPr>
        <p:spPr>
          <a:xfrm>
            <a:off x="649783" y="2615033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语言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D54B8F-7E9A-B04B-9F59-499470127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00" y="2595208"/>
            <a:ext cx="767976" cy="460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5E1C4-AD2A-2545-80BA-F160BE6B0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86" y="2595208"/>
            <a:ext cx="803122" cy="4912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6AE977-9315-764C-9637-63486763A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310" y="2595208"/>
            <a:ext cx="491243" cy="491243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84F17D3D-D98C-F74F-A2D4-BADA08B04039}"/>
              </a:ext>
            </a:extLst>
          </p:cNvPr>
          <p:cNvSpPr txBox="1"/>
          <p:nvPr/>
        </p:nvSpPr>
        <p:spPr>
          <a:xfrm>
            <a:off x="649783" y="3392722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工具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8B779E9-9F9B-7E43-A342-E57EA061988F}"/>
              </a:ext>
            </a:extLst>
          </p:cNvPr>
          <p:cNvSpPr txBox="1"/>
          <p:nvPr/>
        </p:nvSpPr>
        <p:spPr>
          <a:xfrm>
            <a:off x="649783" y="4170411"/>
            <a:ext cx="740504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包管理</a:t>
            </a:r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2F2AFE-E4BD-2040-BA12-E709DDC822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00" y="3256936"/>
            <a:ext cx="744454" cy="7444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B4AF7A-0FBC-C14A-AB5A-697FA044B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849" y="4231193"/>
            <a:ext cx="771427" cy="2995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E8816D-2865-C647-B509-594E562EF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4686" y="4138043"/>
            <a:ext cx="928300" cy="485869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CDD4FF69-771D-AA42-B1AA-287AC9F2CFFE}"/>
              </a:ext>
            </a:extLst>
          </p:cNvPr>
          <p:cNvSpPr txBox="1"/>
          <p:nvPr/>
        </p:nvSpPr>
        <p:spPr>
          <a:xfrm>
            <a:off x="6131507" y="961801"/>
            <a:ext cx="190948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2019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前端技术栈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F1819D72-E92F-9B44-9C28-1A1B02492068}"/>
              </a:ext>
            </a:extLst>
          </p:cNvPr>
          <p:cNvSpPr txBox="1"/>
          <p:nvPr/>
        </p:nvSpPr>
        <p:spPr>
          <a:xfrm>
            <a:off x="1839654" y="961801"/>
            <a:ext cx="1909480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Han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2009</a:t>
            </a:r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前端技术栈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D82E96-5DE5-AB4F-A84D-FBD16ADBD1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3124" y="1647692"/>
            <a:ext cx="981624" cy="509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973552-E475-5048-A4CB-D199109FC4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9654" y="2575308"/>
            <a:ext cx="511143" cy="5111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6CC622F-8CD6-504A-BAE1-C313262798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5171" y="3330576"/>
            <a:ext cx="555626" cy="555626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5C1A0D13-1122-9240-B476-2FAEE9B2EFC7}"/>
              </a:ext>
            </a:extLst>
          </p:cNvPr>
          <p:cNvSpPr txBox="1"/>
          <p:nvPr/>
        </p:nvSpPr>
        <p:spPr>
          <a:xfrm>
            <a:off x="1838139" y="4170408"/>
            <a:ext cx="463928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6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>
            <a:extLst>
              <a:ext uri="{FF2B5EF4-FFF2-40B4-BE49-F238E27FC236}">
                <a16:creationId xmlns:a16="http://schemas.microsoft.com/office/drawing/2014/main" id="{9F92DFC9-B913-B84C-9D8F-1F7E5A85114C}"/>
              </a:ext>
            </a:extLst>
          </p:cNvPr>
          <p:cNvSpPr/>
          <p:nvPr/>
        </p:nvSpPr>
        <p:spPr>
          <a:xfrm>
            <a:off x="287005" y="306407"/>
            <a:ext cx="543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sz="28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前端的价值体现在哪里？</a:t>
            </a:r>
            <a:endParaRPr lang="zh-CN" altLang="en-US" sz="28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4F533-FC8B-D84D-B85C-177DE26E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38" y="1973522"/>
            <a:ext cx="2505027" cy="117745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E48F974-276D-0946-97D9-17A5614E17B2}"/>
              </a:ext>
            </a:extLst>
          </p:cNvPr>
          <p:cNvSpPr txBox="1"/>
          <p:nvPr/>
        </p:nvSpPr>
        <p:spPr>
          <a:xfrm>
            <a:off x="3696501" y="3526463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多终端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EF618-CFD3-9D4B-9FE5-F2A06792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2" y="2109447"/>
            <a:ext cx="2278780" cy="98592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9AE8A32-14A7-C64A-8DB3-636390A0DEAF}"/>
              </a:ext>
            </a:extLst>
          </p:cNvPr>
          <p:cNvSpPr txBox="1"/>
          <p:nvPr/>
        </p:nvSpPr>
        <p:spPr>
          <a:xfrm>
            <a:off x="886671" y="3526462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极致的用户体验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DC92280-75B7-6941-968C-91986EA5402D}"/>
              </a:ext>
            </a:extLst>
          </p:cNvPr>
          <p:cNvSpPr txBox="1"/>
          <p:nvPr/>
        </p:nvSpPr>
        <p:spPr>
          <a:xfrm>
            <a:off x="6117701" y="3526461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2178466-DEC4-574B-8A4A-88C428901125}"/>
              </a:ext>
            </a:extLst>
          </p:cNvPr>
          <p:cNvSpPr txBox="1"/>
          <p:nvPr/>
        </p:nvSpPr>
        <p:spPr>
          <a:xfrm>
            <a:off x="6611522" y="3526461"/>
            <a:ext cx="2012321" cy="42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全栈开发</a:t>
            </a:r>
            <a:endParaRPr kumimoji="1"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B1798-19B1-0F47-9150-60504DD7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664" y="1870269"/>
            <a:ext cx="1446038" cy="14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4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c273de4-a495-4542-9591-9da9076d567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14626</TotalTime>
  <Words>961</Words>
  <Application>Microsoft Macintosh PowerPoint</Application>
  <PresentationFormat>On-screen Show (16:9)</PresentationFormat>
  <Paragraphs>227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等线</vt:lpstr>
      <vt:lpstr>等线 Light</vt:lpstr>
      <vt:lpstr>Lato Light</vt:lpstr>
      <vt:lpstr>Microsoft YaHei</vt:lpstr>
      <vt:lpstr>Microsoft YaHei</vt:lpstr>
      <vt:lpstr>Open Sans</vt:lpstr>
      <vt:lpstr>PingFang SC</vt:lpstr>
      <vt:lpstr>黑体</vt:lpstr>
      <vt:lpstr>宋体</vt:lpstr>
      <vt:lpstr>Arial</vt:lpstr>
      <vt:lpstr>Calibri</vt:lpstr>
      <vt:lpstr>Calibri Light</vt:lpstr>
      <vt:lpstr>Gill Sans</vt:lpstr>
      <vt:lpstr>Impact</vt:lpstr>
      <vt:lpstr>Zapf Dingbats</vt:lpstr>
      <vt:lpstr>Office 主题​​</vt:lpstr>
      <vt:lpstr>学习前端如何打造核心竞争力?</vt:lpstr>
      <vt:lpstr>个人介绍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T124416</cp:lastModifiedBy>
  <cp:revision>965</cp:revision>
  <dcterms:created xsi:type="dcterms:W3CDTF">2018-09-19T08:42:00Z</dcterms:created>
  <dcterms:modified xsi:type="dcterms:W3CDTF">2019-03-06T10:53:21Z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