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8" r:id="rId4"/>
    <p:sldId id="280" r:id="rId5"/>
    <p:sldId id="27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6" r:id="rId18"/>
    <p:sldId id="277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97" autoAdjust="0"/>
  </p:normalViewPr>
  <p:slideViewPr>
    <p:cSldViewPr snapToGrid="0" snapToObjects="1">
      <p:cViewPr varScale="1">
        <p:scale>
          <a:sx n="119" d="100"/>
          <a:sy n="119" d="100"/>
        </p:scale>
        <p:origin x="-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04BF-6B68-3242-8716-47D11FEA542A}" type="datetimeFigureOut">
              <a:t>2013-07-26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B319-D1A1-974C-8092-96D8D1A3A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opensci.org/" TargetMode="Externa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dyniec/font-awesome-to-png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fortawesome.github.io/Font-Awesom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veryoneknowsbest.files.wordpress.com/2008/08/bodysculpture.jpg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veryoneknowsbest.files.wordpress.com/2008/08/bodysculpture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fotopedia.com/items/flickr-4796633039" TargetMode="Externa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R-based tools for open and collaborative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@recology_</a:t>
            </a:r>
          </a:p>
          <a:p>
            <a:r>
              <a:rPr lang="en-US"/>
              <a:t>Scott Chamberlain</a:t>
            </a:r>
          </a:p>
        </p:txBody>
      </p:sp>
    </p:spTree>
    <p:extLst>
      <p:ext uri="{BB962C8B-B14F-4D97-AF65-F5344CB8AC3E}">
        <p14:creationId xmlns:p14="http://schemas.microsoft.com/office/powerpoint/2010/main" val="160958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44368"/>
            <a:ext cx="3358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Data increasingly on the web</a:t>
            </a:r>
          </a:p>
        </p:txBody>
      </p:sp>
      <p:pic>
        <p:nvPicPr>
          <p:cNvPr id="2" name="Picture 1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00887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44368"/>
            <a:ext cx="3329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R may be the perfect solution</a:t>
            </a:r>
          </a:p>
        </p:txBody>
      </p:sp>
      <p:pic>
        <p:nvPicPr>
          <p:cNvPr id="2" name="Picture 1" descr="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2" y="697512"/>
            <a:ext cx="7620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0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 is Open source = Free + Rapid change</a:t>
            </a:r>
          </a:p>
          <a:p>
            <a:r>
              <a:rPr lang="en-US"/>
              <a:t>R = entire workflow in 1 place</a:t>
            </a:r>
          </a:p>
          <a:p>
            <a:r>
              <a:rPr lang="en-US"/>
              <a:t>R = reproducible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714" y="44368"/>
            <a:ext cx="79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2274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2857" y="6180947"/>
            <a:ext cx="8229600" cy="668073"/>
          </a:xfrm>
        </p:spPr>
        <p:txBody>
          <a:bodyPr>
            <a:noAutofit/>
          </a:bodyPr>
          <a:lstStyle/>
          <a:p>
            <a:pPr algn="l"/>
            <a:r>
              <a:rPr lang="en-US" sz="1800">
                <a:hlinkClick r:id="rId2"/>
              </a:rPr>
              <a:t>http://ropensci.org/</a:t>
            </a:r>
            <a:r>
              <a:rPr lang="en-US" sz="180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714" y="44368"/>
            <a:ext cx="14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The toolbelt</a:t>
            </a:r>
          </a:p>
        </p:txBody>
      </p:sp>
      <p:pic>
        <p:nvPicPr>
          <p:cNvPr id="3" name="Picture 2" descr="ropensci_pk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2" y="688798"/>
            <a:ext cx="9008668" cy="50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44368"/>
            <a:ext cx="1238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Literature</a:t>
            </a:r>
          </a:p>
        </p:txBody>
      </p:sp>
      <p:pic>
        <p:nvPicPr>
          <p:cNvPr id="7" name="Picture 6" descr="ropensci_l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6" y="433462"/>
            <a:ext cx="8792658" cy="62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73" y="255888"/>
            <a:ext cx="8229600" cy="61886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/>
              <a:t>Make an API call</a:t>
            </a:r>
          </a:p>
          <a:p>
            <a:pPr marL="0" indent="0">
              <a:buNone/>
            </a:pPr>
            <a:r>
              <a:rPr lang="en-US"/>
              <a:t>library(RCurl); library(RJSONIO)</a:t>
            </a:r>
          </a:p>
          <a:p>
            <a:pPr marL="0" indent="0">
              <a:buNone/>
            </a:pPr>
            <a:r>
              <a:rPr lang="en-US"/>
              <a:t>dat &lt;- fromJSON(getURL("https://api.github.com/users/hadley/repos"))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Manipulate the data</a:t>
            </a:r>
          </a:p>
          <a:p>
            <a:pPr marL="0" indent="0">
              <a:buNone/>
            </a:pPr>
            <a:r>
              <a:rPr lang="en-US"/>
              <a:t>library(plyr); library(reshape2)</a:t>
            </a:r>
          </a:p>
          <a:p>
            <a:pPr marL="0" indent="0">
              <a:buNone/>
            </a:pPr>
            <a:r>
              <a:rPr lang="en-US"/>
              <a:t>dat_melt &lt;- melt(ldply(dat, function(x) data.frame(x[names(x) %in% 			c("name","watchers_count","forks")])))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Run some statistical model</a:t>
            </a:r>
          </a:p>
          <a:p>
            <a:pPr marL="0" indent="0">
              <a:buNone/>
            </a:pPr>
            <a:r>
              <a:rPr lang="en-US"/>
              <a:t>lm(value ~ variable, data = dat_melt)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Visualize results</a:t>
            </a:r>
          </a:p>
          <a:p>
            <a:pPr marL="0" indent="0">
              <a:buNone/>
            </a:pPr>
            <a:r>
              <a:rPr lang="en-US"/>
              <a:t>library(ggplot2)</a:t>
            </a:r>
          </a:p>
          <a:p>
            <a:pPr marL="0" indent="0">
              <a:buNone/>
            </a:pPr>
            <a:r>
              <a:rPr lang="en-US"/>
              <a:t>ggplot(dat_melt, aes(name, value, colour = variable)) + </a:t>
            </a:r>
          </a:p>
          <a:p>
            <a:pPr marL="0" indent="0">
              <a:buNone/>
            </a:pPr>
            <a:r>
              <a:rPr lang="en-US"/>
              <a:t>	geom_point() + </a:t>
            </a:r>
          </a:p>
          <a:p>
            <a:pPr marL="0" indent="0">
              <a:buNone/>
            </a:pPr>
            <a:r>
              <a:rPr lang="en-US"/>
              <a:t>	coord_flip()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Write the paper</a:t>
            </a:r>
          </a:p>
          <a:p>
            <a:pPr marL="0" indent="0">
              <a:buNone/>
            </a:pPr>
            <a:r>
              <a:rPr lang="en-US"/>
              <a:t># Introduction...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48" y="4386871"/>
            <a:ext cx="4040928" cy="22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8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44368"/>
            <a:ext cx="1299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154"/>
            <a:ext cx="8229600" cy="205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library(taxize)</a:t>
            </a:r>
          </a:p>
          <a:p>
            <a:pPr marL="0" indent="0">
              <a:buNone/>
            </a:pPr>
            <a:r>
              <a:rPr lang="en-US" sz="2000"/>
              <a:t>specieslist &lt;- "Abies procera"</a:t>
            </a:r>
          </a:p>
          <a:p>
            <a:pPr marL="0" indent="0">
              <a:buNone/>
            </a:pPr>
            <a:r>
              <a:rPr lang="en-US" sz="2000"/>
              <a:t>classification(specieslist, db = "itis")</a:t>
            </a:r>
          </a:p>
          <a:p>
            <a:pPr marL="0" indent="0">
              <a:buNone/>
            </a:pPr>
            <a:endParaRPr lang="en-US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57108"/>
              </p:ext>
            </p:extLst>
          </p:nvPr>
        </p:nvGraphicFramePr>
        <p:xfrm>
          <a:off x="1260574" y="2148343"/>
          <a:ext cx="6557435" cy="42750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9490"/>
                <a:gridCol w="2872781"/>
                <a:gridCol w="1405164"/>
              </a:tblGrid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rankName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taxonName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tsn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Kingdom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Plantae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202422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Subkingdom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Viridaeplantae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846492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Infrakingdom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Streptophyta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846494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Tracheophyta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846496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Subdivision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Spermatophytina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846504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Infradivision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Gymnospermae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846506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Class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Pinopsida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500009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Order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Pinales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500028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Family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Pinaceae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18030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Genus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Abies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18031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Species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Abies procera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181835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19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44368"/>
            <a:ext cx="1299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120"/>
            <a:ext cx="8229600" cy="205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library(rgbif)</a:t>
            </a:r>
          </a:p>
          <a:p>
            <a:pPr marL="0" indent="0">
              <a:buNone/>
            </a:pPr>
            <a:r>
              <a:rPr lang="en-US" sz="1600"/>
              <a:t>splist &lt;- c('Accipiter erythronemius', 'Junco hyemalis', 'Aix sponsa', 'Podiceps cristatus')</a:t>
            </a:r>
          </a:p>
          <a:p>
            <a:pPr marL="0" indent="0">
              <a:buNone/>
            </a:pPr>
            <a:r>
              <a:rPr lang="en-US" sz="1600"/>
              <a:t>out &lt;- occurrencelist_many(splist, coordinatestatus = TRUE, maxresults = 40)</a:t>
            </a:r>
          </a:p>
          <a:p>
            <a:pPr marL="0" indent="0">
              <a:buNone/>
            </a:pPr>
            <a:r>
              <a:rPr lang="en-US" sz="1600"/>
              <a:t>gbifmap_list(out)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72" y="2259104"/>
            <a:ext cx="7660910" cy="44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44368"/>
            <a:ext cx="1299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14" y="587352"/>
            <a:ext cx="8364086" cy="205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library(rbison)</a:t>
            </a:r>
          </a:p>
          <a:p>
            <a:pPr marL="0" indent="0">
              <a:buNone/>
            </a:pPr>
            <a:r>
              <a:rPr lang="en-US" sz="1800"/>
              <a:t>out &lt;- bison(species="Helianthus annuus", count=500)</a:t>
            </a:r>
          </a:p>
          <a:p>
            <a:pPr marL="0" indent="0">
              <a:buNone/>
            </a:pPr>
            <a:r>
              <a:rPr lang="en-US" sz="1800"/>
              <a:t>bisonmap(input=out, tomap="county")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59" y="2029929"/>
            <a:ext cx="8126410" cy="46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9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244423"/>
            <a:ext cx="1737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Take action!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714" y="6084417"/>
            <a:ext cx="765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FontAwesome </a:t>
            </a:r>
            <a:r>
              <a:rPr lang="en-US">
                <a:hlinkClick r:id="rId2"/>
              </a:rPr>
              <a:t>http://fortawesome.github.io/Font-Awesome/</a:t>
            </a:r>
            <a:endParaRPr lang="en-US"/>
          </a:p>
          <a:p>
            <a:r>
              <a:rPr lang="en-US"/>
              <a:t>fontawesome 2 png </a:t>
            </a:r>
            <a:r>
              <a:rPr lang="en-US">
                <a:hlinkClick r:id="rId3"/>
              </a:rPr>
              <a:t>https://github.com/odyniec/font-awesome-to-png</a:t>
            </a:r>
            <a:r>
              <a:rPr lang="en-US"/>
              <a:t> </a:t>
            </a:r>
          </a:p>
        </p:txBody>
      </p:sp>
      <p:pic>
        <p:nvPicPr>
          <p:cNvPr id="5" name="Picture 4" descr="ques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05" y="2069690"/>
            <a:ext cx="1524000" cy="1524000"/>
          </a:xfrm>
          <a:prstGeom prst="rect">
            <a:avLst/>
          </a:prstGeom>
        </p:spPr>
      </p:pic>
      <p:pic>
        <p:nvPicPr>
          <p:cNvPr id="7" name="Picture 6" descr="unlo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39" y="2069690"/>
            <a:ext cx="1524000" cy="1524000"/>
          </a:xfrm>
          <a:prstGeom prst="rect">
            <a:avLst/>
          </a:prstGeom>
        </p:spPr>
      </p:pic>
      <p:pic>
        <p:nvPicPr>
          <p:cNvPr id="8" name="Picture 7" descr="wren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08" y="206969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5220" y="384713"/>
            <a:ext cx="6421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/>
              <a:t>Science needs to </a:t>
            </a:r>
          </a:p>
          <a:p>
            <a:pPr algn="ctr"/>
            <a:r>
              <a:rPr lang="en-US" sz="6000" b="1"/>
              <a:t>be more open</a:t>
            </a:r>
          </a:p>
        </p:txBody>
      </p:sp>
      <p:pic>
        <p:nvPicPr>
          <p:cNvPr id="8" name="Picture 7" descr="un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54" y="2003135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2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328687"/>
            <a:ext cx="1403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The deets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Presentation made using Slidify</a:t>
            </a:r>
          </a:p>
          <a:p>
            <a:pPr marL="0" indent="0">
              <a:buNone/>
            </a:pPr>
            <a:r>
              <a:rPr lang="en-US"/>
              <a:t>https://github.com/ramnathv/slidify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See it online here: </a:t>
            </a:r>
          </a:p>
          <a:p>
            <a:pPr marL="0" indent="0">
              <a:buNone/>
            </a:pPr>
            <a:r>
              <a:rPr lang="en-US"/>
              <a:t>linklink</a:t>
            </a:r>
          </a:p>
        </p:txBody>
      </p:sp>
    </p:spTree>
    <p:extLst>
      <p:ext uri="{BB962C8B-B14F-4D97-AF65-F5344CB8AC3E}">
        <p14:creationId xmlns:p14="http://schemas.microsoft.com/office/powerpoint/2010/main" val="211217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03" y="6189927"/>
            <a:ext cx="8229600" cy="668073"/>
          </a:xfrm>
        </p:spPr>
        <p:txBody>
          <a:bodyPr>
            <a:noAutofit/>
          </a:bodyPr>
          <a:lstStyle/>
          <a:p>
            <a:pPr algn="l"/>
            <a:r>
              <a:rPr lang="en-US" sz="1800">
                <a:hlinkClick r:id="rId2"/>
              </a:rPr>
              <a:t>http://everyoneknowsbest.files.wordpress.com/2008/08/bodysculpture.jpg</a:t>
            </a:r>
            <a:r>
              <a:rPr lang="en-US" sz="180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714" y="44368"/>
            <a:ext cx="4714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We build on the knowledge of others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39203" y="6189927"/>
            <a:ext cx="8229600" cy="66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>
                <a:hlinkClick r:id="rId2"/>
              </a:rPr>
              <a:t>http://everyoneknowsbest.files.wordpress.com/2008/08/bodysculpture.jpg</a:t>
            </a:r>
            <a:r>
              <a:rPr lang="en-US" sz="1800"/>
              <a:t> </a:t>
            </a:r>
          </a:p>
        </p:txBody>
      </p:sp>
      <p:pic>
        <p:nvPicPr>
          <p:cNvPr id="8" name="Picture 7" descr="moreop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2" y="468478"/>
            <a:ext cx="8776157" cy="58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5418" y="1425821"/>
            <a:ext cx="77919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/>
              <a:t>Less mistakes</a:t>
            </a:r>
          </a:p>
          <a:p>
            <a:pPr algn="ctr"/>
            <a:endParaRPr lang="en-US" sz="4800" b="1"/>
          </a:p>
          <a:p>
            <a:pPr algn="ctr"/>
            <a:endParaRPr lang="en-US" sz="4800" b="1"/>
          </a:p>
          <a:p>
            <a:pPr algn="ctr"/>
            <a:r>
              <a:rPr lang="en-US" sz="4800" b="1"/>
              <a:t>More fortiutious findings</a:t>
            </a:r>
          </a:p>
        </p:txBody>
      </p:sp>
    </p:spTree>
    <p:extLst>
      <p:ext uri="{BB962C8B-B14F-4D97-AF65-F5344CB8AC3E}">
        <p14:creationId xmlns:p14="http://schemas.microsoft.com/office/powerpoint/2010/main" val="26324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03" y="6189927"/>
            <a:ext cx="8229600" cy="668073"/>
          </a:xfrm>
        </p:spPr>
        <p:txBody>
          <a:bodyPr>
            <a:noAutofit/>
          </a:bodyPr>
          <a:lstStyle/>
          <a:p>
            <a:pPr algn="l"/>
            <a:r>
              <a:rPr lang="en-US" sz="1800">
                <a:hlinkClick r:id="rId2"/>
              </a:rPr>
              <a:t>http://everyoneknowsbest.files.wordpress.com/2008/08/bodysculpture.jpg</a:t>
            </a:r>
            <a:r>
              <a:rPr lang="en-US" sz="180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714" y="44368"/>
            <a:ext cx="2906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The public paid for it!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64" y="742898"/>
            <a:ext cx="28575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45" y="742898"/>
            <a:ext cx="28575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15" y="3716879"/>
            <a:ext cx="3429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2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9725" y="6184807"/>
            <a:ext cx="8229600" cy="668073"/>
          </a:xfrm>
        </p:spPr>
        <p:txBody>
          <a:bodyPr>
            <a:noAutofit/>
          </a:bodyPr>
          <a:lstStyle/>
          <a:p>
            <a:pPr algn="l"/>
            <a:r>
              <a:rPr lang="en-US" sz="1800">
                <a:hlinkClick r:id="rId2"/>
              </a:rPr>
              <a:t>http://www.fotopedia.com/items/flickr-4796633039</a:t>
            </a:r>
            <a:r>
              <a:rPr lang="en-US" sz="1800"/>
              <a:t> </a:t>
            </a:r>
          </a:p>
        </p:txBody>
      </p:sp>
      <p:pic>
        <p:nvPicPr>
          <p:cNvPr id="2" name="Picture 1" descr="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3959"/>
            <a:ext cx="8386137" cy="5557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714" y="44368"/>
            <a:ext cx="3358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But we need tools to do it!!!!!</a:t>
            </a:r>
          </a:p>
        </p:txBody>
      </p:sp>
    </p:spTree>
    <p:extLst>
      <p:ext uri="{BB962C8B-B14F-4D97-AF65-F5344CB8AC3E}">
        <p14:creationId xmlns:p14="http://schemas.microsoft.com/office/powerpoint/2010/main" val="320963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44368"/>
            <a:ext cx="3474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What kinds of tools? Not these</a:t>
            </a:r>
          </a:p>
        </p:txBody>
      </p:sp>
      <p:pic>
        <p:nvPicPr>
          <p:cNvPr id="2" name="Picture 1" descr="closed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0933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714" y="44368"/>
            <a:ext cx="1311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These!!!!!!</a:t>
            </a:r>
          </a:p>
        </p:txBody>
      </p:sp>
      <p:pic>
        <p:nvPicPr>
          <p:cNvPr id="3" name="Picture 2" descr="open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6" y="603817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Collect data</a:t>
            </a:r>
          </a:p>
          <a:p>
            <a:r>
              <a:rPr lang="en-US"/>
              <a:t>Manipulate data</a:t>
            </a:r>
          </a:p>
          <a:p>
            <a:r>
              <a:rPr lang="en-US"/>
              <a:t>Visualize</a:t>
            </a:r>
          </a:p>
          <a:p>
            <a:r>
              <a:rPr lang="en-US"/>
              <a:t>Analyze</a:t>
            </a:r>
          </a:p>
          <a:p>
            <a:r>
              <a:rPr lang="en-US"/>
              <a:t>Write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714" y="44368"/>
            <a:ext cx="311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What does an ecologist do?</a:t>
            </a:r>
          </a:p>
        </p:txBody>
      </p:sp>
    </p:spTree>
    <p:extLst>
      <p:ext uri="{BB962C8B-B14F-4D97-AF65-F5344CB8AC3E}">
        <p14:creationId xmlns:p14="http://schemas.microsoft.com/office/powerpoint/2010/main" val="28012200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85</TotalTime>
  <Words>427</Words>
  <Application>Microsoft Macintosh PowerPoint</Application>
  <PresentationFormat>On-screen Show (4:3)</PresentationFormat>
  <Paragraphs>110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Black</vt:lpstr>
      <vt:lpstr>R-based tools for open and collaborative science</vt:lpstr>
      <vt:lpstr>PowerPoint Presentation</vt:lpstr>
      <vt:lpstr>http://everyoneknowsbest.files.wordpress.com/2008/08/bodysculpture.jpg </vt:lpstr>
      <vt:lpstr>PowerPoint Presentation</vt:lpstr>
      <vt:lpstr>http://everyoneknowsbest.files.wordpress.com/2008/08/bodysculpture.jpg </vt:lpstr>
      <vt:lpstr>http://www.fotopedia.com/items/flickr-4796633039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http://ropensci.org/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scott</cp:lastModifiedBy>
  <cp:revision>70</cp:revision>
  <dcterms:created xsi:type="dcterms:W3CDTF">2013-07-26T15:22:06Z</dcterms:created>
  <dcterms:modified xsi:type="dcterms:W3CDTF">2013-07-26T16:47:36Z</dcterms:modified>
</cp:coreProperties>
</file>